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789738" cy="9929813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118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8F3D-37C4-4737-A1D4-89BFFBDA5104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36104" y="3304456"/>
            <a:ext cx="4032448" cy="273630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20080" y="280120"/>
            <a:ext cx="6624736" cy="2736304"/>
            <a:chOff x="120080" y="280120"/>
            <a:chExt cx="6624736" cy="2736304"/>
          </a:xfrm>
        </p:grpSpPr>
        <p:sp>
          <p:nvSpPr>
            <p:cNvPr id="4" name="Rechteck 3"/>
            <p:cNvSpPr/>
            <p:nvPr/>
          </p:nvSpPr>
          <p:spPr>
            <a:xfrm>
              <a:off x="1848272" y="280120"/>
              <a:ext cx="4896544" cy="27363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848272" y="280120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848272" y="784176"/>
              <a:ext cx="952078" cy="215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Projekt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848272" y="1000200"/>
              <a:ext cx="952078" cy="19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Suche</a:t>
              </a:r>
              <a:endParaRPr lang="de-DE" sz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848271" y="1206699"/>
              <a:ext cx="961603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DB- </a:t>
              </a:r>
              <a:r>
                <a:rPr lang="de-DE" sz="1200" dirty="0" err="1" smtClean="0"/>
                <a:t>Aktua-lisieren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848272" y="1576264"/>
              <a:ext cx="966192" cy="174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DB/Statistik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144416" y="712168"/>
              <a:ext cx="3384376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216424" y="928192"/>
              <a:ext cx="32403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Projekt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Gerät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ID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r>
                <a:rPr lang="de-DE" sz="1400" dirty="0" smtClean="0">
                  <a:solidFill>
                    <a:schemeClr val="bg1"/>
                  </a:solidFill>
                </a:rPr>
                <a:t>laden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mgf</a:t>
              </a:r>
              <a:endParaRPr lang="de-DE" sz="1400" dirty="0" smtClean="0">
                <a:solidFill>
                  <a:schemeClr val="bg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..weitere Spalten /variabel</a:t>
              </a:r>
            </a:p>
            <a:p>
              <a:pPr>
                <a:buFont typeface="Wingdings"/>
                <a:buChar char="à"/>
              </a:pPr>
              <a:r>
                <a:rPr lang="de-DE" sz="1400" dirty="0" smtClean="0">
                  <a:solidFill>
                    <a:srgbClr val="FF0000"/>
                  </a:solidFill>
                  <a:sym typeface="Wingdings" pitchFamily="2" charset="2"/>
                </a:rPr>
                <a:t>Dynamisch erzeugt/ veränderbar/SQL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r>
                <a:rPr lang="de-DE" sz="1400" dirty="0" smtClean="0">
                  <a:solidFill>
                    <a:schemeClr val="bg1"/>
                  </a:solidFill>
                </a:rPr>
                <a:t>Beispiel: Biogasanlage, Substrat, Prozessproblem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144416" y="424136"/>
              <a:ext cx="129614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Projekt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440560" y="424136"/>
              <a:ext cx="1296144" cy="288032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Probe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5400000">
              <a:off x="1344216" y="568152"/>
              <a:ext cx="504056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leichschenkliges Dreieck 20"/>
            <p:cNvSpPr/>
            <p:nvPr/>
          </p:nvSpPr>
          <p:spPr>
            <a:xfrm rot="5400000">
              <a:off x="1344216" y="2152328"/>
              <a:ext cx="504056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20080" y="49614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Mgf.</a:t>
              </a:r>
              <a:r>
                <a:rPr lang="de-DE" sz="1200" dirty="0" smtClean="0"/>
                <a:t>- Gel</a:t>
              </a:r>
            </a:p>
            <a:p>
              <a:r>
                <a:rPr lang="de-DE" sz="1200" dirty="0" smtClean="0"/>
                <a:t>(verschiedene Geräte)</a:t>
              </a:r>
              <a:endParaRPr lang="de-DE" sz="12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92088" y="193630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Mgf.</a:t>
              </a:r>
              <a:r>
                <a:rPr lang="de-DE" sz="1200" dirty="0" smtClean="0"/>
                <a:t>- Gel</a:t>
              </a:r>
            </a:p>
            <a:p>
              <a:r>
                <a:rPr lang="de-DE" sz="1200" dirty="0" smtClean="0"/>
                <a:t>(verschiedene Geräte)</a:t>
              </a:r>
              <a:endParaRPr lang="de-DE" sz="1200" dirty="0"/>
            </a:p>
          </p:txBody>
        </p:sp>
      </p:grpSp>
      <p:sp>
        <p:nvSpPr>
          <p:cNvPr id="32" name="Rechteck 31"/>
          <p:cNvSpPr/>
          <p:nvPr/>
        </p:nvSpPr>
        <p:spPr>
          <a:xfrm>
            <a:off x="336105" y="3304456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Datei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336105" y="3808512"/>
            <a:ext cx="952078" cy="21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Projekt</a:t>
            </a:r>
            <a:endParaRPr lang="de-DE" sz="1200" dirty="0"/>
          </a:p>
        </p:txBody>
      </p:sp>
      <p:sp>
        <p:nvSpPr>
          <p:cNvPr id="34" name="Rechteck 33"/>
          <p:cNvSpPr/>
          <p:nvPr/>
        </p:nvSpPr>
        <p:spPr>
          <a:xfrm>
            <a:off x="336105" y="4024536"/>
            <a:ext cx="952078" cy="1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rgbClr val="FF0000"/>
                </a:solidFill>
              </a:rPr>
              <a:t>Suche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36104" y="4231035"/>
            <a:ext cx="9616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DB- </a:t>
            </a:r>
            <a:r>
              <a:rPr lang="de-DE" sz="1200" dirty="0" err="1" smtClean="0"/>
              <a:t>Aktua-lisieren</a:t>
            </a:r>
            <a:endParaRPr lang="de-DE" sz="1200" dirty="0"/>
          </a:p>
        </p:txBody>
      </p:sp>
      <p:sp>
        <p:nvSpPr>
          <p:cNvPr id="36" name="Rechteck 35"/>
          <p:cNvSpPr/>
          <p:nvPr/>
        </p:nvSpPr>
        <p:spPr>
          <a:xfrm>
            <a:off x="336105" y="4600600"/>
            <a:ext cx="966192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DB/Statistik</a:t>
            </a:r>
            <a:endParaRPr lang="de-DE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1632248" y="352048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Suche Gel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1416224" y="409654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/>
              <a:t> NCBI/ </a:t>
            </a:r>
            <a:r>
              <a:rPr lang="de-DE" sz="1200" dirty="0" err="1" smtClean="0"/>
              <a:t>Swissprot</a:t>
            </a:r>
            <a:r>
              <a:rPr lang="de-DE" sz="1200" dirty="0" smtClean="0"/>
              <a:t>/Metagenome via Suche gegen alle sieben, </a:t>
            </a:r>
            <a:r>
              <a:rPr lang="de-DE" sz="1200" dirty="0" err="1" smtClean="0"/>
              <a:t>Pepnovo</a:t>
            </a:r>
            <a:r>
              <a:rPr lang="de-DE" sz="1200" dirty="0" smtClean="0"/>
              <a:t> + BLAST + manuelle Auswahl nötig, </a:t>
            </a:r>
            <a:r>
              <a:rPr lang="de-DE" sz="1200" dirty="0" err="1" smtClean="0"/>
              <a:t>DeNovo</a:t>
            </a:r>
            <a:r>
              <a:rPr lang="de-DE" sz="1200" dirty="0" smtClean="0"/>
              <a:t> </a:t>
            </a:r>
            <a:r>
              <a:rPr lang="de-DE" sz="1200" dirty="0" err="1" smtClean="0"/>
              <a:t>Decider</a:t>
            </a:r>
            <a:r>
              <a:rPr lang="de-DE" sz="1200" dirty="0" smtClean="0"/>
              <a:t> einbinden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SpotDB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Spektren DB</a:t>
            </a:r>
            <a:endParaRPr lang="de-DE" sz="1200" dirty="0"/>
          </a:p>
        </p:txBody>
      </p:sp>
      <p:sp>
        <p:nvSpPr>
          <p:cNvPr id="39" name="Rechteck 38"/>
          <p:cNvSpPr/>
          <p:nvPr/>
        </p:nvSpPr>
        <p:spPr>
          <a:xfrm>
            <a:off x="4944616" y="3304456"/>
            <a:ext cx="4032448" cy="273630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4944617" y="3304456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Datei</a:t>
            </a:r>
            <a:endParaRPr lang="de-DE" sz="1200" dirty="0"/>
          </a:p>
        </p:txBody>
      </p:sp>
      <p:sp>
        <p:nvSpPr>
          <p:cNvPr id="41" name="Rechteck 40"/>
          <p:cNvSpPr/>
          <p:nvPr/>
        </p:nvSpPr>
        <p:spPr>
          <a:xfrm>
            <a:off x="4944617" y="3808512"/>
            <a:ext cx="952078" cy="21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Projekt</a:t>
            </a:r>
            <a:endParaRPr lang="de-DE" sz="1200" dirty="0"/>
          </a:p>
        </p:txBody>
      </p:sp>
      <p:sp>
        <p:nvSpPr>
          <p:cNvPr id="42" name="Rechteck 41"/>
          <p:cNvSpPr/>
          <p:nvPr/>
        </p:nvSpPr>
        <p:spPr>
          <a:xfrm>
            <a:off x="4944617" y="4024536"/>
            <a:ext cx="952078" cy="1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rgbClr val="FF0000"/>
                </a:solidFill>
              </a:rPr>
              <a:t>Suche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944616" y="4231035"/>
            <a:ext cx="9616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DB- </a:t>
            </a:r>
            <a:r>
              <a:rPr lang="de-DE" sz="1200" dirty="0" err="1" smtClean="0"/>
              <a:t>Aktua-lisieren</a:t>
            </a:r>
            <a:endParaRPr lang="de-DE" sz="1200" dirty="0"/>
          </a:p>
        </p:txBody>
      </p:sp>
      <p:sp>
        <p:nvSpPr>
          <p:cNvPr id="44" name="Rechteck 43"/>
          <p:cNvSpPr/>
          <p:nvPr/>
        </p:nvSpPr>
        <p:spPr>
          <a:xfrm>
            <a:off x="4944617" y="4600600"/>
            <a:ext cx="966192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DB/Statistik</a:t>
            </a:r>
            <a:endParaRPr lang="de-DE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6240760" y="352048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Suche LC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6024736" y="409654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/>
              <a:t> NCBI/ </a:t>
            </a:r>
            <a:r>
              <a:rPr lang="de-DE" sz="1200" dirty="0" err="1" smtClean="0"/>
              <a:t>Swissprot</a:t>
            </a:r>
            <a:r>
              <a:rPr lang="de-DE" sz="1200" dirty="0" smtClean="0"/>
              <a:t>/Metagenome via Suche gegen alle sieben, </a:t>
            </a:r>
            <a:r>
              <a:rPr lang="de-DE" sz="1200" dirty="0" err="1" smtClean="0"/>
              <a:t>Pepnovo</a:t>
            </a:r>
            <a:r>
              <a:rPr lang="de-DE" sz="1200" dirty="0" smtClean="0"/>
              <a:t> + BLAST + manuelle Auswahl nötig, </a:t>
            </a:r>
            <a:r>
              <a:rPr lang="de-DE" sz="1200" dirty="0" err="1" smtClean="0"/>
              <a:t>DeNovo</a:t>
            </a:r>
            <a:r>
              <a:rPr lang="de-DE" sz="1200" dirty="0" smtClean="0"/>
              <a:t> </a:t>
            </a:r>
            <a:r>
              <a:rPr lang="de-DE" sz="1200" dirty="0" err="1" smtClean="0"/>
              <a:t>Decider</a:t>
            </a:r>
            <a:r>
              <a:rPr lang="de-DE" sz="1200" dirty="0" smtClean="0"/>
              <a:t> einbinden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SpotDB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Spektren DB</a:t>
            </a:r>
            <a:endParaRPr lang="de-DE" sz="1200" dirty="0"/>
          </a:p>
        </p:txBody>
      </p:sp>
      <p:grpSp>
        <p:nvGrpSpPr>
          <p:cNvPr id="60" name="Gruppieren 59"/>
          <p:cNvGrpSpPr/>
          <p:nvPr/>
        </p:nvGrpSpPr>
        <p:grpSpPr>
          <a:xfrm>
            <a:off x="840160" y="9425136"/>
            <a:ext cx="8136904" cy="3096344"/>
            <a:chOff x="336104" y="6472808"/>
            <a:chExt cx="4032448" cy="3096344"/>
          </a:xfrm>
        </p:grpSpPr>
        <p:sp>
          <p:nvSpPr>
            <p:cNvPr id="7" name="Rechteck 6"/>
            <p:cNvSpPr/>
            <p:nvPr/>
          </p:nvSpPr>
          <p:spPr>
            <a:xfrm>
              <a:off x="336104" y="6472808"/>
              <a:ext cx="4032448" cy="309634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336105" y="6472808"/>
              <a:ext cx="60665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336105" y="6976864"/>
              <a:ext cx="60665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Projekt</a:t>
              </a:r>
              <a:endParaRPr lang="de-DE" sz="1200" dirty="0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36105" y="7192888"/>
              <a:ext cx="60665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Suche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36104" y="7399387"/>
              <a:ext cx="60665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DB-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Aktua-lisieren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336105" y="7768952"/>
              <a:ext cx="606650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DB/Statistik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1763519" y="6472808"/>
              <a:ext cx="193673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DB+ Statistische Auswertung</a:t>
              </a:r>
              <a:endParaRPr lang="de-DE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478036" y="8489032"/>
              <a:ext cx="2448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 Suchergebnis alle in Tabelle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/>
                <a:t> </a:t>
              </a:r>
              <a:r>
                <a:rPr lang="de-DE" sz="1200" dirty="0" smtClean="0"/>
                <a:t>Untersuchung mit Clusteranalyse nach verschiedenen Abstandsmaßen und  Eigenschaften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PCA</a:t>
              </a:r>
              <a:endParaRPr lang="de-DE" sz="1200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4944616" y="6472808"/>
            <a:ext cx="4032448" cy="2736304"/>
            <a:chOff x="336104" y="6472808"/>
            <a:chExt cx="4032448" cy="2736304"/>
          </a:xfrm>
        </p:grpSpPr>
        <p:sp>
          <p:nvSpPr>
            <p:cNvPr id="62" name="Rechteck 61"/>
            <p:cNvSpPr/>
            <p:nvPr/>
          </p:nvSpPr>
          <p:spPr>
            <a:xfrm>
              <a:off x="336104" y="6472808"/>
              <a:ext cx="4032448" cy="27363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36105" y="6472808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36105" y="6976864"/>
              <a:ext cx="952078" cy="215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Projekt</a:t>
              </a:r>
              <a:endParaRPr lang="de-DE" sz="1200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336105" y="7192888"/>
              <a:ext cx="952078" cy="19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Suche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336104" y="7399387"/>
              <a:ext cx="961603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DB- </a:t>
              </a:r>
              <a:r>
                <a:rPr lang="de-DE" sz="1200" dirty="0" err="1" smtClean="0">
                  <a:solidFill>
                    <a:srgbClr val="FF0000"/>
                  </a:solidFill>
                </a:rPr>
                <a:t>Aktua-lisieren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336105" y="7768952"/>
              <a:ext cx="966192" cy="174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DB/Statistik</a:t>
              </a:r>
              <a:endParaRPr lang="de-DE" sz="1200" dirty="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1920280" y="6616824"/>
              <a:ext cx="233172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Aktualisieren DB</a:t>
              </a:r>
              <a:endParaRPr lang="de-DE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632248" y="7264896"/>
              <a:ext cx="2448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aktualisieren der Spektren DB + </a:t>
              </a:r>
              <a:r>
                <a:rPr lang="de-DE" sz="1200" dirty="0" err="1" smtClean="0"/>
                <a:t>Denovo</a:t>
              </a:r>
              <a:r>
                <a:rPr lang="de-DE" sz="1200" dirty="0" smtClean="0"/>
                <a:t> suche+ BLAST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 Ablegen der Ergebnisse in Ergebnis DB</a:t>
              </a:r>
            </a:p>
            <a:p>
              <a:pPr>
                <a:buFont typeface="Arial" pitchFamily="34" charset="0"/>
                <a:buChar char="•"/>
              </a:pPr>
              <a:endParaRPr lang="de-DE" sz="1200" dirty="0"/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36104" y="6472808"/>
            <a:ext cx="4032448" cy="2736304"/>
            <a:chOff x="336104" y="6472808"/>
            <a:chExt cx="4032448" cy="2736304"/>
          </a:xfrm>
        </p:grpSpPr>
        <p:sp>
          <p:nvSpPr>
            <p:cNvPr id="72" name="Rechteck 71"/>
            <p:cNvSpPr/>
            <p:nvPr/>
          </p:nvSpPr>
          <p:spPr>
            <a:xfrm>
              <a:off x="336104" y="6472808"/>
              <a:ext cx="4032448" cy="27363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336105" y="6472808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336105" y="6976864"/>
              <a:ext cx="952078" cy="215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Projekt</a:t>
              </a:r>
              <a:endParaRPr lang="de-DE" sz="1200" dirty="0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336105" y="7192888"/>
              <a:ext cx="952078" cy="19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Suche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336104" y="7399387"/>
              <a:ext cx="961603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DB- </a:t>
              </a:r>
              <a:r>
                <a:rPr lang="de-DE" sz="1200" dirty="0" err="1" smtClean="0">
                  <a:solidFill>
                    <a:srgbClr val="FF0000"/>
                  </a:solidFill>
                </a:rPr>
                <a:t>Aktua-lisieren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336105" y="7768952"/>
              <a:ext cx="966192" cy="174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DB/Statistik</a:t>
              </a:r>
              <a:endParaRPr lang="de-DE" sz="1200" dirty="0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920280" y="6616824"/>
              <a:ext cx="233172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Aktualisieren DB</a:t>
              </a:r>
              <a:endParaRPr lang="de-DE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632248" y="7264896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 Spotdatenbank, neue Proteinspots, oder ähnlich Proteine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/>
                <a:t> </a:t>
              </a:r>
              <a:r>
                <a:rPr lang="de-DE" sz="1200" dirty="0" smtClean="0"/>
                <a:t>aktualisieren der Spektren DB + </a:t>
              </a:r>
              <a:r>
                <a:rPr lang="de-DE" sz="1200" dirty="0" err="1" smtClean="0"/>
                <a:t>Denovo</a:t>
              </a:r>
              <a:r>
                <a:rPr lang="de-DE" sz="1200" dirty="0" smtClean="0"/>
                <a:t> suche+ BLAST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/>
                <a:t> </a:t>
              </a:r>
              <a:r>
                <a:rPr lang="de-DE" sz="1200" dirty="0" smtClean="0"/>
                <a:t>Ablegen der Ergebnisse in Ergebnis DB</a:t>
              </a:r>
              <a:endParaRPr lang="de-DE" sz="1200" dirty="0"/>
            </a:p>
          </p:txBody>
        </p:sp>
      </p:grpSp>
      <p:graphicFrame>
        <p:nvGraphicFramePr>
          <p:cNvPr id="80" name="Tabelle 79"/>
          <p:cNvGraphicFramePr>
            <a:graphicFrameLocks noGrp="1"/>
          </p:cNvGraphicFramePr>
          <p:nvPr/>
        </p:nvGraphicFramePr>
        <p:xfrm>
          <a:off x="2208312" y="10073208"/>
          <a:ext cx="65527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21"/>
                <a:gridCol w="1092121"/>
                <a:gridCol w="1092121"/>
                <a:gridCol w="1092121"/>
                <a:gridCol w="1092121"/>
                <a:gridCol w="10921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Biogasanlage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Substrat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Typ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Protein X1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Häufigkeit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Protein</a:t>
                      </a:r>
                      <a:r>
                        <a:rPr lang="de-DE" sz="1200" baseline="0" dirty="0" smtClean="0"/>
                        <a:t> X2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Häufigkeit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Rechteck 80"/>
          <p:cNvSpPr/>
          <p:nvPr/>
        </p:nvSpPr>
        <p:spPr>
          <a:xfrm>
            <a:off x="7464896" y="208112"/>
            <a:ext cx="1992288" cy="287240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7536904" y="56815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Anmerkun</a:t>
            </a:r>
            <a:r>
              <a:rPr lang="de-DE" sz="1200" dirty="0" smtClean="0"/>
              <a:t>gen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 smtClean="0"/>
              <a:t> Serverfrage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Cloudcomputing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Partner/ </a:t>
            </a:r>
            <a:r>
              <a:rPr lang="de-DE" sz="1200" dirty="0" err="1" smtClean="0"/>
              <a:t>Kombosoftware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Quantifizierung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Betriebsystem</a:t>
            </a:r>
            <a:r>
              <a:rPr lang="de-DE" sz="1200" dirty="0" smtClean="0"/>
              <a:t>?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A3 Paper (297x420 mm)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Robbie</dc:creator>
  <cp:lastModifiedBy>anonym</cp:lastModifiedBy>
  <cp:revision>15</cp:revision>
  <cp:lastPrinted>2011-08-01T06:49:48Z</cp:lastPrinted>
  <dcterms:created xsi:type="dcterms:W3CDTF">2011-07-17T09:34:51Z</dcterms:created>
  <dcterms:modified xsi:type="dcterms:W3CDTF">2011-09-20T07:51:57Z</dcterms:modified>
</cp:coreProperties>
</file>