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294" r:id="rId6"/>
    <p:sldId id="26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5" r:id="rId26"/>
    <p:sldId id="27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A3D8"/>
    <a:srgbClr val="29AB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F476F8-E075-4CCC-B292-BA46D498C80E}" v="5" dt="2023-05-31T05:47:39.7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33" autoAdjust="0"/>
  </p:normalViewPr>
  <p:slideViewPr>
    <p:cSldViewPr snapToGrid="0">
      <p:cViewPr varScale="1">
        <p:scale>
          <a:sx n="102" d="100"/>
          <a:sy n="102" d="100"/>
        </p:scale>
        <p:origin x="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Nagel" userId="1896b6f748be04e4" providerId="LiveId" clId="{9BBA611C-95F0-445B-A94B-BF40D7930ECF}"/>
    <pc:docChg chg="custSel addSld modSld sldOrd">
      <pc:chgData name="Christian Nagel" userId="1896b6f748be04e4" providerId="LiveId" clId="{9BBA611C-95F0-445B-A94B-BF40D7930ECF}" dt="2023-05-21T16:43:27.495" v="499"/>
      <pc:docMkLst>
        <pc:docMk/>
      </pc:docMkLst>
      <pc:sldChg chg="modSp mod">
        <pc:chgData name="Christian Nagel" userId="1896b6f748be04e4" providerId="LiveId" clId="{9BBA611C-95F0-445B-A94B-BF40D7930ECF}" dt="2023-05-21T13:32:33.320" v="147" actId="14100"/>
        <pc:sldMkLst>
          <pc:docMk/>
          <pc:sldMk cId="2765086139" sldId="256"/>
        </pc:sldMkLst>
        <pc:spChg chg="mod">
          <ac:chgData name="Christian Nagel" userId="1896b6f748be04e4" providerId="LiveId" clId="{9BBA611C-95F0-445B-A94B-BF40D7930ECF}" dt="2023-05-21T13:32:33.320" v="147" actId="14100"/>
          <ac:spMkLst>
            <pc:docMk/>
            <pc:sldMk cId="2765086139" sldId="256"/>
            <ac:spMk id="22" creationId="{2FC19631-2D51-4C90-AF05-70D6B45E19EA}"/>
          </ac:spMkLst>
        </pc:spChg>
      </pc:sldChg>
      <pc:sldChg chg="modSp new mod">
        <pc:chgData name="Christian Nagel" userId="1896b6f748be04e4" providerId="LiveId" clId="{9BBA611C-95F0-445B-A94B-BF40D7930ECF}" dt="2023-05-21T13:32:44.817" v="165" actId="20577"/>
        <pc:sldMkLst>
          <pc:docMk/>
          <pc:sldMk cId="4088608373" sldId="264"/>
        </pc:sldMkLst>
        <pc:spChg chg="mod">
          <ac:chgData name="Christian Nagel" userId="1896b6f748be04e4" providerId="LiveId" clId="{9BBA611C-95F0-445B-A94B-BF40D7930ECF}" dt="2023-05-21T13:32:44.817" v="165" actId="20577"/>
          <ac:spMkLst>
            <pc:docMk/>
            <pc:sldMk cId="4088608373" sldId="264"/>
            <ac:spMk id="3" creationId="{B871EEB8-920E-00A6-5C9D-A68FE656E905}"/>
          </ac:spMkLst>
        </pc:spChg>
      </pc:sldChg>
      <pc:sldChg chg="modSp new mod">
        <pc:chgData name="Christian Nagel" userId="1896b6f748be04e4" providerId="LiveId" clId="{9BBA611C-95F0-445B-A94B-BF40D7930ECF}" dt="2023-05-21T15:53:57.088" v="176" actId="20577"/>
        <pc:sldMkLst>
          <pc:docMk/>
          <pc:sldMk cId="2569481666" sldId="265"/>
        </pc:sldMkLst>
        <pc:spChg chg="mod">
          <ac:chgData name="Christian Nagel" userId="1896b6f748be04e4" providerId="LiveId" clId="{9BBA611C-95F0-445B-A94B-BF40D7930ECF}" dt="2023-05-21T15:53:57.088" v="176" actId="20577"/>
          <ac:spMkLst>
            <pc:docMk/>
            <pc:sldMk cId="2569481666" sldId="265"/>
            <ac:spMk id="3" creationId="{E28D19AB-512E-2371-F7B0-6982D68D6A47}"/>
          </ac:spMkLst>
        </pc:spChg>
      </pc:sldChg>
      <pc:sldChg chg="addSp modSp new mod modAnim">
        <pc:chgData name="Christian Nagel" userId="1896b6f748be04e4" providerId="LiveId" clId="{9BBA611C-95F0-445B-A94B-BF40D7930ECF}" dt="2023-05-21T16:43:27.495" v="499"/>
        <pc:sldMkLst>
          <pc:docMk/>
          <pc:sldMk cId="363822147" sldId="266"/>
        </pc:sldMkLst>
        <pc:spChg chg="mod">
          <ac:chgData name="Christian Nagel" userId="1896b6f748be04e4" providerId="LiveId" clId="{9BBA611C-95F0-445B-A94B-BF40D7930ECF}" dt="2023-05-21T16:40:05.614" v="438" actId="113"/>
          <ac:spMkLst>
            <pc:docMk/>
            <pc:sldMk cId="363822147" sldId="266"/>
            <ac:spMk id="2" creationId="{C6E90FD3-6554-2DB1-9360-C34F8D1F014C}"/>
          </ac:spMkLst>
        </pc:spChg>
        <pc:spChg chg="mod">
          <ac:chgData name="Christian Nagel" userId="1896b6f748be04e4" providerId="LiveId" clId="{9BBA611C-95F0-445B-A94B-BF40D7930ECF}" dt="2023-05-21T15:54:07.576" v="192" actId="5793"/>
          <ac:spMkLst>
            <pc:docMk/>
            <pc:sldMk cId="363822147" sldId="266"/>
            <ac:spMk id="3" creationId="{DEF30160-E2C9-6BEA-8144-BE629B2340DD}"/>
          </ac:spMkLst>
        </pc:spChg>
        <pc:spChg chg="add mod">
          <ac:chgData name="Christian Nagel" userId="1896b6f748be04e4" providerId="LiveId" clId="{9BBA611C-95F0-445B-A94B-BF40D7930ECF}" dt="2023-05-21T16:42:33.679" v="457" actId="1076"/>
          <ac:spMkLst>
            <pc:docMk/>
            <pc:sldMk cId="363822147" sldId="266"/>
            <ac:spMk id="4" creationId="{0619BC45-BEA5-E024-844D-8FB0364C1121}"/>
          </ac:spMkLst>
        </pc:spChg>
        <pc:spChg chg="add mod">
          <ac:chgData name="Christian Nagel" userId="1896b6f748be04e4" providerId="LiveId" clId="{9BBA611C-95F0-445B-A94B-BF40D7930ECF}" dt="2023-05-21T16:42:38.066" v="458" actId="1076"/>
          <ac:spMkLst>
            <pc:docMk/>
            <pc:sldMk cId="363822147" sldId="266"/>
            <ac:spMk id="5" creationId="{431F18AD-99AE-7E7E-B532-363465CEDB71}"/>
          </ac:spMkLst>
        </pc:spChg>
        <pc:spChg chg="add mod">
          <ac:chgData name="Christian Nagel" userId="1896b6f748be04e4" providerId="LiveId" clId="{9BBA611C-95F0-445B-A94B-BF40D7930ECF}" dt="2023-05-21T16:43:05.592" v="496" actId="20577"/>
          <ac:spMkLst>
            <pc:docMk/>
            <pc:sldMk cId="363822147" sldId="266"/>
            <ac:spMk id="6" creationId="{FE111A27-9030-2E07-3C90-C138E02D3BC7}"/>
          </ac:spMkLst>
        </pc:spChg>
      </pc:sldChg>
      <pc:sldChg chg="modSp new mod">
        <pc:chgData name="Christian Nagel" userId="1896b6f748be04e4" providerId="LiveId" clId="{9BBA611C-95F0-445B-A94B-BF40D7930ECF}" dt="2023-05-21T15:54:17.789" v="227" actId="20577"/>
        <pc:sldMkLst>
          <pc:docMk/>
          <pc:sldMk cId="1751272389" sldId="267"/>
        </pc:sldMkLst>
        <pc:spChg chg="mod">
          <ac:chgData name="Christian Nagel" userId="1896b6f748be04e4" providerId="LiveId" clId="{9BBA611C-95F0-445B-A94B-BF40D7930ECF}" dt="2023-05-21T15:54:17.789" v="227" actId="20577"/>
          <ac:spMkLst>
            <pc:docMk/>
            <pc:sldMk cId="1751272389" sldId="267"/>
            <ac:spMk id="3" creationId="{48ED7D9C-23DA-D290-5523-5FB19B519314}"/>
          </ac:spMkLst>
        </pc:spChg>
      </pc:sldChg>
      <pc:sldChg chg="modSp new mod">
        <pc:chgData name="Christian Nagel" userId="1896b6f748be04e4" providerId="LiveId" clId="{9BBA611C-95F0-445B-A94B-BF40D7930ECF}" dt="2023-05-21T15:54:29.133" v="249" actId="20577"/>
        <pc:sldMkLst>
          <pc:docMk/>
          <pc:sldMk cId="497394730" sldId="268"/>
        </pc:sldMkLst>
        <pc:spChg chg="mod">
          <ac:chgData name="Christian Nagel" userId="1896b6f748be04e4" providerId="LiveId" clId="{9BBA611C-95F0-445B-A94B-BF40D7930ECF}" dt="2023-05-21T15:54:29.133" v="249" actId="20577"/>
          <ac:spMkLst>
            <pc:docMk/>
            <pc:sldMk cId="497394730" sldId="268"/>
            <ac:spMk id="3" creationId="{5B28E5AB-D2B2-423C-FD46-C2527E2E662C}"/>
          </ac:spMkLst>
        </pc:spChg>
      </pc:sldChg>
      <pc:sldChg chg="modSp new mod">
        <pc:chgData name="Christian Nagel" userId="1896b6f748be04e4" providerId="LiveId" clId="{9BBA611C-95F0-445B-A94B-BF40D7930ECF}" dt="2023-05-21T15:54:45.375" v="266" actId="20577"/>
        <pc:sldMkLst>
          <pc:docMk/>
          <pc:sldMk cId="3860913070" sldId="269"/>
        </pc:sldMkLst>
        <pc:spChg chg="mod">
          <ac:chgData name="Christian Nagel" userId="1896b6f748be04e4" providerId="LiveId" clId="{9BBA611C-95F0-445B-A94B-BF40D7930ECF}" dt="2023-05-21T15:54:45.375" v="266" actId="20577"/>
          <ac:spMkLst>
            <pc:docMk/>
            <pc:sldMk cId="3860913070" sldId="269"/>
            <ac:spMk id="3" creationId="{D6E86CA5-8194-2DB6-BD9F-55828EC7FB22}"/>
          </ac:spMkLst>
        </pc:spChg>
      </pc:sldChg>
      <pc:sldChg chg="modSp new mod">
        <pc:chgData name="Christian Nagel" userId="1896b6f748be04e4" providerId="LiveId" clId="{9BBA611C-95F0-445B-A94B-BF40D7930ECF}" dt="2023-05-21T15:55:11.849" v="277" actId="20577"/>
        <pc:sldMkLst>
          <pc:docMk/>
          <pc:sldMk cId="4100781471" sldId="270"/>
        </pc:sldMkLst>
        <pc:spChg chg="mod">
          <ac:chgData name="Christian Nagel" userId="1896b6f748be04e4" providerId="LiveId" clId="{9BBA611C-95F0-445B-A94B-BF40D7930ECF}" dt="2023-05-21T15:55:11.849" v="277" actId="20577"/>
          <ac:spMkLst>
            <pc:docMk/>
            <pc:sldMk cId="4100781471" sldId="270"/>
            <ac:spMk id="3" creationId="{156E06CF-231C-57F0-9682-5956D501C8DC}"/>
          </ac:spMkLst>
        </pc:spChg>
      </pc:sldChg>
      <pc:sldChg chg="modSp new mod ord">
        <pc:chgData name="Christian Nagel" userId="1896b6f748be04e4" providerId="LiveId" clId="{9BBA611C-95F0-445B-A94B-BF40D7930ECF}" dt="2023-05-21T15:55:29.563" v="301" actId="20577"/>
        <pc:sldMkLst>
          <pc:docMk/>
          <pc:sldMk cId="1784166307" sldId="271"/>
        </pc:sldMkLst>
        <pc:spChg chg="mod">
          <ac:chgData name="Christian Nagel" userId="1896b6f748be04e4" providerId="LiveId" clId="{9BBA611C-95F0-445B-A94B-BF40D7930ECF}" dt="2023-05-21T15:55:29.563" v="301" actId="20577"/>
          <ac:spMkLst>
            <pc:docMk/>
            <pc:sldMk cId="1784166307" sldId="271"/>
            <ac:spMk id="3" creationId="{160BF047-3397-111B-F2C4-AB3977A72C29}"/>
          </ac:spMkLst>
        </pc:spChg>
      </pc:sldChg>
    </pc:docChg>
  </pc:docChgLst>
  <pc:docChgLst>
    <pc:chgData name="Christian Nagel" userId="1896b6f748be04e4" providerId="LiveId" clId="{4253CBA7-17AF-40E6-B6D9-C51591F0D2CE}"/>
    <pc:docChg chg="undo custSel addSld delSld modSld">
      <pc:chgData name="Christian Nagel" userId="1896b6f748be04e4" providerId="LiveId" clId="{4253CBA7-17AF-40E6-B6D9-C51591F0D2CE}" dt="2023-05-29T21:41:07.677" v="98" actId="47"/>
      <pc:docMkLst>
        <pc:docMk/>
      </pc:docMkLst>
      <pc:sldChg chg="modSp mod">
        <pc:chgData name="Christian Nagel" userId="1896b6f748be04e4" providerId="LiveId" clId="{4253CBA7-17AF-40E6-B6D9-C51591F0D2CE}" dt="2023-05-21T17:11:25.893" v="5" actId="6549"/>
        <pc:sldMkLst>
          <pc:docMk/>
          <pc:sldMk cId="2765086139" sldId="256"/>
        </pc:sldMkLst>
        <pc:spChg chg="mod">
          <ac:chgData name="Christian Nagel" userId="1896b6f748be04e4" providerId="LiveId" clId="{4253CBA7-17AF-40E6-B6D9-C51591F0D2CE}" dt="2023-05-21T17:11:25.893" v="5" actId="6549"/>
          <ac:spMkLst>
            <pc:docMk/>
            <pc:sldMk cId="2765086139" sldId="256"/>
            <ac:spMk id="22" creationId="{2FC19631-2D51-4C90-AF05-70D6B45E19EA}"/>
          </ac:spMkLst>
        </pc:spChg>
      </pc:sldChg>
      <pc:sldChg chg="del">
        <pc:chgData name="Christian Nagel" userId="1896b6f748be04e4" providerId="LiveId" clId="{4253CBA7-17AF-40E6-B6D9-C51591F0D2CE}" dt="2023-05-29T21:41:07.677" v="98" actId="47"/>
        <pc:sldMkLst>
          <pc:docMk/>
          <pc:sldMk cId="597837813" sldId="261"/>
        </pc:sldMkLst>
      </pc:sldChg>
      <pc:sldChg chg="del">
        <pc:chgData name="Christian Nagel" userId="1896b6f748be04e4" providerId="LiveId" clId="{4253CBA7-17AF-40E6-B6D9-C51591F0D2CE}" dt="2023-05-29T21:40:32.212" v="96" actId="47"/>
        <pc:sldMkLst>
          <pc:docMk/>
          <pc:sldMk cId="1439767785" sldId="263"/>
        </pc:sldMkLst>
      </pc:sldChg>
      <pc:sldChg chg="del">
        <pc:chgData name="Christian Nagel" userId="1896b6f748be04e4" providerId="LiveId" clId="{4253CBA7-17AF-40E6-B6D9-C51591F0D2CE}" dt="2023-05-29T21:36:19.939" v="46" actId="47"/>
        <pc:sldMkLst>
          <pc:docMk/>
          <pc:sldMk cId="4088608373" sldId="264"/>
        </pc:sldMkLst>
      </pc:sldChg>
      <pc:sldChg chg="addSp modSp mod setBg">
        <pc:chgData name="Christian Nagel" userId="1896b6f748be04e4" providerId="LiveId" clId="{4253CBA7-17AF-40E6-B6D9-C51591F0D2CE}" dt="2023-05-29T21:36:40.691" v="62" actId="20577"/>
        <pc:sldMkLst>
          <pc:docMk/>
          <pc:sldMk cId="2569481666" sldId="265"/>
        </pc:sldMkLst>
        <pc:spChg chg="mod ord">
          <ac:chgData name="Christian Nagel" userId="1896b6f748be04e4" providerId="LiveId" clId="{4253CBA7-17AF-40E6-B6D9-C51591F0D2CE}" dt="2023-05-29T21:36:40.691" v="62" actId="20577"/>
          <ac:spMkLst>
            <pc:docMk/>
            <pc:sldMk cId="2569481666" sldId="265"/>
            <ac:spMk id="2" creationId="{510A0073-A9BA-86D6-45EC-E1E4615A859F}"/>
          </ac:spMkLst>
        </pc:spChg>
        <pc:spChg chg="mod">
          <ac:chgData name="Christian Nagel" userId="1896b6f748be04e4" providerId="LiveId" clId="{4253CBA7-17AF-40E6-B6D9-C51591F0D2CE}" dt="2023-05-29T21:36:28.630" v="47" actId="26606"/>
          <ac:spMkLst>
            <pc:docMk/>
            <pc:sldMk cId="2569481666" sldId="265"/>
            <ac:spMk id="3" creationId="{E28D19AB-512E-2371-F7B0-6982D68D6A47}"/>
          </ac:spMkLst>
        </pc:spChg>
        <pc:spChg chg="add">
          <ac:chgData name="Christian Nagel" userId="1896b6f748be04e4" providerId="LiveId" clId="{4253CBA7-17AF-40E6-B6D9-C51591F0D2CE}" dt="2023-05-29T21:36:28.630" v="47" actId="26606"/>
          <ac:spMkLst>
            <pc:docMk/>
            <pc:sldMk cId="2569481666" sldId="265"/>
            <ac:spMk id="9" creationId="{F13C74B1-5B17-4795-BED0-7140497B445A}"/>
          </ac:spMkLst>
        </pc:spChg>
        <pc:spChg chg="add">
          <ac:chgData name="Christian Nagel" userId="1896b6f748be04e4" providerId="LiveId" clId="{4253CBA7-17AF-40E6-B6D9-C51591F0D2CE}" dt="2023-05-29T21:36:28.630" v="47" actId="26606"/>
          <ac:spMkLst>
            <pc:docMk/>
            <pc:sldMk cId="2569481666" sldId="265"/>
            <ac:spMk id="11" creationId="{D4974D33-8DC5-464E-8C6D-BE58F0669C17}"/>
          </ac:spMkLst>
        </pc:spChg>
        <pc:picChg chg="add">
          <ac:chgData name="Christian Nagel" userId="1896b6f748be04e4" providerId="LiveId" clId="{4253CBA7-17AF-40E6-B6D9-C51591F0D2CE}" dt="2023-05-29T21:36:28.630" v="47" actId="26606"/>
          <ac:picMkLst>
            <pc:docMk/>
            <pc:sldMk cId="2569481666" sldId="265"/>
            <ac:picMk id="5" creationId="{CC1185EC-26F2-699F-183A-8DD710F2ED16}"/>
          </ac:picMkLst>
        </pc:picChg>
      </pc:sldChg>
      <pc:sldChg chg="add">
        <pc:chgData name="Christian Nagel" userId="1896b6f748be04e4" providerId="LiveId" clId="{4253CBA7-17AF-40E6-B6D9-C51591F0D2CE}" dt="2023-05-29T21:40:55.630" v="97"/>
        <pc:sldMkLst>
          <pc:docMk/>
          <pc:sldMk cId="2786949675" sldId="273"/>
        </pc:sldMkLst>
      </pc:sldChg>
      <pc:sldChg chg="addSp modSp mod setBg">
        <pc:chgData name="Christian Nagel" userId="1896b6f748be04e4" providerId="LiveId" clId="{4253CBA7-17AF-40E6-B6D9-C51591F0D2CE}" dt="2023-05-29T21:36:57.319" v="63" actId="26606"/>
        <pc:sldMkLst>
          <pc:docMk/>
          <pc:sldMk cId="4224553678" sldId="279"/>
        </pc:sldMkLst>
        <pc:spChg chg="mod">
          <ac:chgData name="Christian Nagel" userId="1896b6f748be04e4" providerId="LiveId" clId="{4253CBA7-17AF-40E6-B6D9-C51591F0D2CE}" dt="2023-05-29T21:36:57.319" v="63" actId="26606"/>
          <ac:spMkLst>
            <pc:docMk/>
            <pc:sldMk cId="4224553678" sldId="279"/>
            <ac:spMk id="2" creationId="{1170E863-4CC4-EC34-73F4-9D959E87C9A5}"/>
          </ac:spMkLst>
        </pc:spChg>
        <pc:spChg chg="mod ord">
          <ac:chgData name="Christian Nagel" userId="1896b6f748be04e4" providerId="LiveId" clId="{4253CBA7-17AF-40E6-B6D9-C51591F0D2CE}" dt="2023-05-29T21:36:57.319" v="63" actId="26606"/>
          <ac:spMkLst>
            <pc:docMk/>
            <pc:sldMk cId="4224553678" sldId="279"/>
            <ac:spMk id="3" creationId="{CDC759A8-3638-57BC-4F96-6C225910AABB}"/>
          </ac:spMkLst>
        </pc:spChg>
        <pc:spChg chg="add">
          <ac:chgData name="Christian Nagel" userId="1896b6f748be04e4" providerId="LiveId" clId="{4253CBA7-17AF-40E6-B6D9-C51591F0D2CE}" dt="2023-05-29T21:36:57.319" v="63" actId="26606"/>
          <ac:spMkLst>
            <pc:docMk/>
            <pc:sldMk cId="4224553678" sldId="279"/>
            <ac:spMk id="9" creationId="{2B97F24A-32CE-4C1C-A50D-3016B394DCFB}"/>
          </ac:spMkLst>
        </pc:spChg>
        <pc:spChg chg="add">
          <ac:chgData name="Christian Nagel" userId="1896b6f748be04e4" providerId="LiveId" clId="{4253CBA7-17AF-40E6-B6D9-C51591F0D2CE}" dt="2023-05-29T21:36:57.319" v="63" actId="26606"/>
          <ac:spMkLst>
            <pc:docMk/>
            <pc:sldMk cId="4224553678" sldId="279"/>
            <ac:spMk id="11" creationId="{6357EC4F-235E-4222-A36F-C7878ACE37F2}"/>
          </ac:spMkLst>
        </pc:spChg>
        <pc:picChg chg="mod ord">
          <ac:chgData name="Christian Nagel" userId="1896b6f748be04e4" providerId="LiveId" clId="{4253CBA7-17AF-40E6-B6D9-C51591F0D2CE}" dt="2023-05-29T21:36:57.319" v="63" actId="26606"/>
          <ac:picMkLst>
            <pc:docMk/>
            <pc:sldMk cId="4224553678" sldId="279"/>
            <ac:picMk id="4" creationId="{0C4BBD73-B7C4-738E-403F-168352E329E4}"/>
          </ac:picMkLst>
        </pc:picChg>
      </pc:sldChg>
      <pc:sldChg chg="addSp delSp modSp mod setBg">
        <pc:chgData name="Christian Nagel" userId="1896b6f748be04e4" providerId="LiveId" clId="{4253CBA7-17AF-40E6-B6D9-C51591F0D2CE}" dt="2023-05-29T21:37:32.052" v="66" actId="26606"/>
        <pc:sldMkLst>
          <pc:docMk/>
          <pc:sldMk cId="1347821062" sldId="282"/>
        </pc:sldMkLst>
        <pc:spChg chg="mod ord">
          <ac:chgData name="Christian Nagel" userId="1896b6f748be04e4" providerId="LiveId" clId="{4253CBA7-17AF-40E6-B6D9-C51591F0D2CE}" dt="2023-05-29T21:37:32.052" v="66" actId="26606"/>
          <ac:spMkLst>
            <pc:docMk/>
            <pc:sldMk cId="1347821062" sldId="282"/>
            <ac:spMk id="2" creationId="{045EE73C-9014-C5CD-AC3E-1954E2725F70}"/>
          </ac:spMkLst>
        </pc:spChg>
        <pc:spChg chg="mod ord">
          <ac:chgData name="Christian Nagel" userId="1896b6f748be04e4" providerId="LiveId" clId="{4253CBA7-17AF-40E6-B6D9-C51591F0D2CE}" dt="2023-05-29T21:37:32.052" v="66" actId="26606"/>
          <ac:spMkLst>
            <pc:docMk/>
            <pc:sldMk cId="1347821062" sldId="282"/>
            <ac:spMk id="3" creationId="{A351B225-5CF0-5D26-856D-27114FE7ECFA}"/>
          </ac:spMkLst>
        </pc:spChg>
        <pc:spChg chg="add del">
          <ac:chgData name="Christian Nagel" userId="1896b6f748be04e4" providerId="LiveId" clId="{4253CBA7-17AF-40E6-B6D9-C51591F0D2CE}" dt="2023-05-29T21:37:32.027" v="65" actId="26606"/>
          <ac:spMkLst>
            <pc:docMk/>
            <pc:sldMk cId="1347821062" sldId="282"/>
            <ac:spMk id="10" creationId="{8380AD67-C5CA-4918-B4BB-C359BB03EEDD}"/>
          </ac:spMkLst>
        </pc:spChg>
        <pc:spChg chg="add del">
          <ac:chgData name="Christian Nagel" userId="1896b6f748be04e4" providerId="LiveId" clId="{4253CBA7-17AF-40E6-B6D9-C51591F0D2CE}" dt="2023-05-29T21:37:32.027" v="65" actId="26606"/>
          <ac:spMkLst>
            <pc:docMk/>
            <pc:sldMk cId="1347821062" sldId="282"/>
            <ac:spMk id="12" creationId="{EABAD4DA-87BA-4F70-9EF0-45C6BCF17823}"/>
          </ac:spMkLst>
        </pc:spChg>
        <pc:spChg chg="add del">
          <ac:chgData name="Christian Nagel" userId="1896b6f748be04e4" providerId="LiveId" clId="{4253CBA7-17AF-40E6-B6D9-C51591F0D2CE}" dt="2023-05-29T21:37:32.027" v="65" actId="26606"/>
          <ac:spMkLst>
            <pc:docMk/>
            <pc:sldMk cId="1347821062" sldId="282"/>
            <ac:spMk id="14" creationId="{915128D9-2797-47FA-B6FE-EC24E6B8437A}"/>
          </ac:spMkLst>
        </pc:spChg>
        <pc:spChg chg="add">
          <ac:chgData name="Christian Nagel" userId="1896b6f748be04e4" providerId="LiveId" clId="{4253CBA7-17AF-40E6-B6D9-C51591F0D2CE}" dt="2023-05-29T21:37:32.052" v="66" actId="26606"/>
          <ac:spMkLst>
            <pc:docMk/>
            <pc:sldMk cId="1347821062" sldId="282"/>
            <ac:spMk id="16" creationId="{2B97F24A-32CE-4C1C-A50D-3016B394DCFB}"/>
          </ac:spMkLst>
        </pc:spChg>
        <pc:spChg chg="add">
          <ac:chgData name="Christian Nagel" userId="1896b6f748be04e4" providerId="LiveId" clId="{4253CBA7-17AF-40E6-B6D9-C51591F0D2CE}" dt="2023-05-29T21:37:32.052" v="66" actId="26606"/>
          <ac:spMkLst>
            <pc:docMk/>
            <pc:sldMk cId="1347821062" sldId="282"/>
            <ac:spMk id="17" creationId="{6357EC4F-235E-4222-A36F-C7878ACE37F2}"/>
          </ac:spMkLst>
        </pc:spChg>
        <pc:picChg chg="mod ord">
          <ac:chgData name="Christian Nagel" userId="1896b6f748be04e4" providerId="LiveId" clId="{4253CBA7-17AF-40E6-B6D9-C51591F0D2CE}" dt="2023-05-29T21:37:32.052" v="66" actId="26606"/>
          <ac:picMkLst>
            <pc:docMk/>
            <pc:sldMk cId="1347821062" sldId="282"/>
            <ac:picMk id="5" creationId="{9882E15A-38FC-7983-3986-0C4CB4FBBFF4}"/>
          </ac:picMkLst>
        </pc:picChg>
      </pc:sldChg>
      <pc:sldChg chg="addSp delSp modSp mod setBg">
        <pc:chgData name="Christian Nagel" userId="1896b6f748be04e4" providerId="LiveId" clId="{4253CBA7-17AF-40E6-B6D9-C51591F0D2CE}" dt="2023-05-29T21:38:05.111" v="71" actId="26606"/>
        <pc:sldMkLst>
          <pc:docMk/>
          <pc:sldMk cId="3277327120" sldId="283"/>
        </pc:sldMkLst>
        <pc:spChg chg="mod ord">
          <ac:chgData name="Christian Nagel" userId="1896b6f748be04e4" providerId="LiveId" clId="{4253CBA7-17AF-40E6-B6D9-C51591F0D2CE}" dt="2023-05-29T21:38:05.111" v="71" actId="26606"/>
          <ac:spMkLst>
            <pc:docMk/>
            <pc:sldMk cId="3277327120" sldId="283"/>
            <ac:spMk id="2" creationId="{B6EE5276-7A25-8B81-BDFE-6330A8DA4484}"/>
          </ac:spMkLst>
        </pc:spChg>
        <pc:spChg chg="mod ord">
          <ac:chgData name="Christian Nagel" userId="1896b6f748be04e4" providerId="LiveId" clId="{4253CBA7-17AF-40E6-B6D9-C51591F0D2CE}" dt="2023-05-29T21:38:05.111" v="71" actId="26606"/>
          <ac:spMkLst>
            <pc:docMk/>
            <pc:sldMk cId="3277327120" sldId="283"/>
            <ac:spMk id="3" creationId="{6B609F71-549D-88F2-3860-35457552DA8C}"/>
          </ac:spMkLst>
        </pc:spChg>
        <pc:spChg chg="add del">
          <ac:chgData name="Christian Nagel" userId="1896b6f748be04e4" providerId="LiveId" clId="{4253CBA7-17AF-40E6-B6D9-C51591F0D2CE}" dt="2023-05-29T21:37:59.703" v="68" actId="26606"/>
          <ac:spMkLst>
            <pc:docMk/>
            <pc:sldMk cId="3277327120" sldId="283"/>
            <ac:spMk id="10" creationId="{5C9B446A-6343-4E56-90BA-061E4DDF0FFB}"/>
          </ac:spMkLst>
        </pc:spChg>
        <pc:spChg chg="add del">
          <ac:chgData name="Christian Nagel" userId="1896b6f748be04e4" providerId="LiveId" clId="{4253CBA7-17AF-40E6-B6D9-C51591F0D2CE}" dt="2023-05-29T21:37:59.703" v="68" actId="26606"/>
          <ac:spMkLst>
            <pc:docMk/>
            <pc:sldMk cId="3277327120" sldId="283"/>
            <ac:spMk id="12" creationId="{3EC72A1B-03D3-499C-B4BF-AC68EEC22B10}"/>
          </ac:spMkLst>
        </pc:spChg>
        <pc:spChg chg="add del">
          <ac:chgData name="Christian Nagel" userId="1896b6f748be04e4" providerId="LiveId" clId="{4253CBA7-17AF-40E6-B6D9-C51591F0D2CE}" dt="2023-05-29T21:37:59.703" v="68" actId="26606"/>
          <ac:spMkLst>
            <pc:docMk/>
            <pc:sldMk cId="3277327120" sldId="283"/>
            <ac:spMk id="14" creationId="{216322C2-3CF0-4D33-BF90-3F384CF6D232}"/>
          </ac:spMkLst>
        </pc:spChg>
        <pc:spChg chg="add del">
          <ac:chgData name="Christian Nagel" userId="1896b6f748be04e4" providerId="LiveId" clId="{4253CBA7-17AF-40E6-B6D9-C51591F0D2CE}" dt="2023-05-29T21:37:59.703" v="68" actId="26606"/>
          <ac:spMkLst>
            <pc:docMk/>
            <pc:sldMk cId="3277327120" sldId="283"/>
            <ac:spMk id="16" creationId="{55D4142C-5077-457F-A6AD-3FECFDB39685}"/>
          </ac:spMkLst>
        </pc:spChg>
        <pc:spChg chg="add del">
          <ac:chgData name="Christian Nagel" userId="1896b6f748be04e4" providerId="LiveId" clId="{4253CBA7-17AF-40E6-B6D9-C51591F0D2CE}" dt="2023-05-29T21:37:59.703" v="68" actId="26606"/>
          <ac:spMkLst>
            <pc:docMk/>
            <pc:sldMk cId="3277327120" sldId="283"/>
            <ac:spMk id="18" creationId="{7A5F0580-5EE9-419F-96EE-B6529EF6E7D0}"/>
          </ac:spMkLst>
        </pc:spChg>
        <pc:spChg chg="add del">
          <ac:chgData name="Christian Nagel" userId="1896b6f748be04e4" providerId="LiveId" clId="{4253CBA7-17AF-40E6-B6D9-C51591F0D2CE}" dt="2023-05-29T21:38:05.095" v="70" actId="26606"/>
          <ac:spMkLst>
            <pc:docMk/>
            <pc:sldMk cId="3277327120" sldId="283"/>
            <ac:spMk id="20" creationId="{04812C46-200A-4DEB-A05E-3ED6C68C2387}"/>
          </ac:spMkLst>
        </pc:spChg>
        <pc:spChg chg="add del">
          <ac:chgData name="Christian Nagel" userId="1896b6f748be04e4" providerId="LiveId" clId="{4253CBA7-17AF-40E6-B6D9-C51591F0D2CE}" dt="2023-05-29T21:38:05.095" v="70" actId="26606"/>
          <ac:spMkLst>
            <pc:docMk/>
            <pc:sldMk cId="3277327120" sldId="283"/>
            <ac:spMk id="21" creationId="{D1EA859B-E555-4109-94F3-6700E046E008}"/>
          </ac:spMkLst>
        </pc:spChg>
        <pc:spChg chg="add">
          <ac:chgData name="Christian Nagel" userId="1896b6f748be04e4" providerId="LiveId" clId="{4253CBA7-17AF-40E6-B6D9-C51591F0D2CE}" dt="2023-05-29T21:38:05.111" v="71" actId="26606"/>
          <ac:spMkLst>
            <pc:docMk/>
            <pc:sldMk cId="3277327120" sldId="283"/>
            <ac:spMk id="23" creationId="{3AFE8227-C443-417B-BA91-520EB1EF4559}"/>
          </ac:spMkLst>
        </pc:spChg>
        <pc:spChg chg="add">
          <ac:chgData name="Christian Nagel" userId="1896b6f748be04e4" providerId="LiveId" clId="{4253CBA7-17AF-40E6-B6D9-C51591F0D2CE}" dt="2023-05-29T21:38:05.111" v="71" actId="26606"/>
          <ac:spMkLst>
            <pc:docMk/>
            <pc:sldMk cId="3277327120" sldId="283"/>
            <ac:spMk id="24" creationId="{907741FC-B544-4A6E-B831-6789D042333D}"/>
          </ac:spMkLst>
        </pc:spChg>
        <pc:spChg chg="add">
          <ac:chgData name="Christian Nagel" userId="1896b6f748be04e4" providerId="LiveId" clId="{4253CBA7-17AF-40E6-B6D9-C51591F0D2CE}" dt="2023-05-29T21:38:05.111" v="71" actId="26606"/>
          <ac:spMkLst>
            <pc:docMk/>
            <pc:sldMk cId="3277327120" sldId="283"/>
            <ac:spMk id="25" creationId="{3F0BE7ED-7814-4273-B18A-F26CC0380380}"/>
          </ac:spMkLst>
        </pc:spChg>
        <pc:picChg chg="mod ord">
          <ac:chgData name="Christian Nagel" userId="1896b6f748be04e4" providerId="LiveId" clId="{4253CBA7-17AF-40E6-B6D9-C51591F0D2CE}" dt="2023-05-29T21:38:05.111" v="71" actId="26606"/>
          <ac:picMkLst>
            <pc:docMk/>
            <pc:sldMk cId="3277327120" sldId="283"/>
            <ac:picMk id="5" creationId="{9B61CDCF-C7E5-5987-B556-295A2CBA5110}"/>
          </ac:picMkLst>
        </pc:picChg>
      </pc:sldChg>
      <pc:sldChg chg="addSp modSp mod setBg">
        <pc:chgData name="Christian Nagel" userId="1896b6f748be04e4" providerId="LiveId" clId="{4253CBA7-17AF-40E6-B6D9-C51591F0D2CE}" dt="2023-05-29T21:38:30.133" v="72" actId="26606"/>
        <pc:sldMkLst>
          <pc:docMk/>
          <pc:sldMk cId="386233805" sldId="285"/>
        </pc:sldMkLst>
        <pc:spChg chg="mod">
          <ac:chgData name="Christian Nagel" userId="1896b6f748be04e4" providerId="LiveId" clId="{4253CBA7-17AF-40E6-B6D9-C51591F0D2CE}" dt="2023-05-29T21:38:30.133" v="72" actId="26606"/>
          <ac:spMkLst>
            <pc:docMk/>
            <pc:sldMk cId="386233805" sldId="285"/>
            <ac:spMk id="2" creationId="{E04EDFF2-7554-737B-65A0-C0776479193E}"/>
          </ac:spMkLst>
        </pc:spChg>
        <pc:spChg chg="add">
          <ac:chgData name="Christian Nagel" userId="1896b6f748be04e4" providerId="LiveId" clId="{4253CBA7-17AF-40E6-B6D9-C51591F0D2CE}" dt="2023-05-29T21:38:30.133" v="72" actId="26606"/>
          <ac:spMkLst>
            <pc:docMk/>
            <pc:sldMk cId="386233805" sldId="285"/>
            <ac:spMk id="12" creationId="{257363FD-7E77-4145-9483-331A807ADF0E}"/>
          </ac:spMkLst>
        </pc:spChg>
        <pc:graphicFrameChg chg="mod ord modGraphic">
          <ac:chgData name="Christian Nagel" userId="1896b6f748be04e4" providerId="LiveId" clId="{4253CBA7-17AF-40E6-B6D9-C51591F0D2CE}" dt="2023-05-29T21:38:30.133" v="72" actId="26606"/>
          <ac:graphicFrameMkLst>
            <pc:docMk/>
            <pc:sldMk cId="386233805" sldId="285"/>
            <ac:graphicFrameMk id="6" creationId="{E659E1E6-0052-D243-1629-9E945C95C201}"/>
          </ac:graphicFrameMkLst>
        </pc:graphicFrameChg>
        <pc:picChg chg="add">
          <ac:chgData name="Christian Nagel" userId="1896b6f748be04e4" providerId="LiveId" clId="{4253CBA7-17AF-40E6-B6D9-C51591F0D2CE}" dt="2023-05-29T21:38:30.133" v="72" actId="26606"/>
          <ac:picMkLst>
            <pc:docMk/>
            <pc:sldMk cId="386233805" sldId="285"/>
            <ac:picMk id="8" creationId="{5038D85C-2B0A-133D-CA10-81606FBA4B6C}"/>
          </ac:picMkLst>
        </pc:picChg>
      </pc:sldChg>
      <pc:sldChg chg="addSp delSp modSp mod setBg">
        <pc:chgData name="Christian Nagel" userId="1896b6f748be04e4" providerId="LiveId" clId="{4253CBA7-17AF-40E6-B6D9-C51591F0D2CE}" dt="2023-05-29T21:38:54.825" v="75" actId="26606"/>
        <pc:sldMkLst>
          <pc:docMk/>
          <pc:sldMk cId="1687391684" sldId="286"/>
        </pc:sldMkLst>
        <pc:spChg chg="mod">
          <ac:chgData name="Christian Nagel" userId="1896b6f748be04e4" providerId="LiveId" clId="{4253CBA7-17AF-40E6-B6D9-C51591F0D2CE}" dt="2023-05-29T21:38:54.825" v="75" actId="26606"/>
          <ac:spMkLst>
            <pc:docMk/>
            <pc:sldMk cId="1687391684" sldId="286"/>
            <ac:spMk id="2" creationId="{95948F45-A916-9029-4152-5D162622EF37}"/>
          </ac:spMkLst>
        </pc:spChg>
        <pc:spChg chg="mod ord">
          <ac:chgData name="Christian Nagel" userId="1896b6f748be04e4" providerId="LiveId" clId="{4253CBA7-17AF-40E6-B6D9-C51591F0D2CE}" dt="2023-05-29T21:38:54.825" v="75" actId="26606"/>
          <ac:spMkLst>
            <pc:docMk/>
            <pc:sldMk cId="1687391684" sldId="286"/>
            <ac:spMk id="3" creationId="{512DCE99-54DD-850A-EB03-9724F7075B8E}"/>
          </ac:spMkLst>
        </pc:spChg>
        <pc:spChg chg="add del">
          <ac:chgData name="Christian Nagel" userId="1896b6f748be04e4" providerId="LiveId" clId="{4253CBA7-17AF-40E6-B6D9-C51591F0D2CE}" dt="2023-05-29T21:38:54.825" v="74" actId="26606"/>
          <ac:spMkLst>
            <pc:docMk/>
            <pc:sldMk cId="1687391684" sldId="286"/>
            <ac:spMk id="9" creationId="{5C8908E2-EE49-44D2-9428-A28D2312A8D5}"/>
          </ac:spMkLst>
        </pc:spChg>
        <pc:spChg chg="add del">
          <ac:chgData name="Christian Nagel" userId="1896b6f748be04e4" providerId="LiveId" clId="{4253CBA7-17AF-40E6-B6D9-C51591F0D2CE}" dt="2023-05-29T21:38:54.825" v="74" actId="26606"/>
          <ac:spMkLst>
            <pc:docMk/>
            <pc:sldMk cId="1687391684" sldId="286"/>
            <ac:spMk id="15" creationId="{215A9370-15D3-4C30-8BA1-2059A74C9990}"/>
          </ac:spMkLst>
        </pc:spChg>
        <pc:spChg chg="add del">
          <ac:chgData name="Christian Nagel" userId="1896b6f748be04e4" providerId="LiveId" clId="{4253CBA7-17AF-40E6-B6D9-C51591F0D2CE}" dt="2023-05-29T21:38:54.825" v="74" actId="26606"/>
          <ac:spMkLst>
            <pc:docMk/>
            <pc:sldMk cId="1687391684" sldId="286"/>
            <ac:spMk id="17" creationId="{ED888B23-07FA-482A-96DF-47E31AF1A603}"/>
          </ac:spMkLst>
        </pc:spChg>
        <pc:spChg chg="add">
          <ac:chgData name="Christian Nagel" userId="1896b6f748be04e4" providerId="LiveId" clId="{4253CBA7-17AF-40E6-B6D9-C51591F0D2CE}" dt="2023-05-29T21:38:54.825" v="75" actId="26606"/>
          <ac:spMkLst>
            <pc:docMk/>
            <pc:sldMk cId="1687391684" sldId="286"/>
            <ac:spMk id="19" creationId="{9D25F302-27C5-414F-97F8-6EA0A6C028BA}"/>
          </ac:spMkLst>
        </pc:spChg>
        <pc:spChg chg="add">
          <ac:chgData name="Christian Nagel" userId="1896b6f748be04e4" providerId="LiveId" clId="{4253CBA7-17AF-40E6-B6D9-C51591F0D2CE}" dt="2023-05-29T21:38:54.825" v="75" actId="26606"/>
          <ac:spMkLst>
            <pc:docMk/>
            <pc:sldMk cId="1687391684" sldId="286"/>
            <ac:spMk id="20" creationId="{830A36F8-48C2-4842-A87B-8CE8DF4E7FD2}"/>
          </ac:spMkLst>
        </pc:spChg>
        <pc:spChg chg="add">
          <ac:chgData name="Christian Nagel" userId="1896b6f748be04e4" providerId="LiveId" clId="{4253CBA7-17AF-40E6-B6D9-C51591F0D2CE}" dt="2023-05-29T21:38:54.825" v="75" actId="26606"/>
          <ac:spMkLst>
            <pc:docMk/>
            <pc:sldMk cId="1687391684" sldId="286"/>
            <ac:spMk id="21" creationId="{8F451A30-466B-4996-9BA5-CD6ABCC6D558}"/>
          </ac:spMkLst>
        </pc:spChg>
        <pc:grpChg chg="add del">
          <ac:chgData name="Christian Nagel" userId="1896b6f748be04e4" providerId="LiveId" clId="{4253CBA7-17AF-40E6-B6D9-C51591F0D2CE}" dt="2023-05-29T21:38:54.825" v="74" actId="26606"/>
          <ac:grpSpMkLst>
            <pc:docMk/>
            <pc:sldMk cId="1687391684" sldId="286"/>
            <ac:grpSpMk id="11" creationId="{514E1141-65DC-4F54-8399-7221AE6F83D4}"/>
          </ac:grpSpMkLst>
        </pc:grpChg>
        <pc:picChg chg="mod">
          <ac:chgData name="Christian Nagel" userId="1896b6f748be04e4" providerId="LiveId" clId="{4253CBA7-17AF-40E6-B6D9-C51591F0D2CE}" dt="2023-05-29T21:38:54.825" v="74" actId="26606"/>
          <ac:picMkLst>
            <pc:docMk/>
            <pc:sldMk cId="1687391684" sldId="286"/>
            <ac:picMk id="4" creationId="{CD59366C-4CC5-12AF-383D-247D93D230A1}"/>
          </ac:picMkLst>
        </pc:picChg>
      </pc:sldChg>
      <pc:sldChg chg="addSp delSp modSp mod setBg">
        <pc:chgData name="Christian Nagel" userId="1896b6f748be04e4" providerId="LiveId" clId="{4253CBA7-17AF-40E6-B6D9-C51591F0D2CE}" dt="2023-05-29T21:39:16.735" v="78" actId="26606"/>
        <pc:sldMkLst>
          <pc:docMk/>
          <pc:sldMk cId="133132654" sldId="287"/>
        </pc:sldMkLst>
        <pc:spChg chg="mod">
          <ac:chgData name="Christian Nagel" userId="1896b6f748be04e4" providerId="LiveId" clId="{4253CBA7-17AF-40E6-B6D9-C51591F0D2CE}" dt="2023-05-29T21:39:16.735" v="78" actId="26606"/>
          <ac:spMkLst>
            <pc:docMk/>
            <pc:sldMk cId="133132654" sldId="287"/>
            <ac:spMk id="2" creationId="{89AA63D3-4457-9FFE-B0C7-68B2E7BA4D9E}"/>
          </ac:spMkLst>
        </pc:spChg>
        <pc:spChg chg="add del">
          <ac:chgData name="Christian Nagel" userId="1896b6f748be04e4" providerId="LiveId" clId="{4253CBA7-17AF-40E6-B6D9-C51591F0D2CE}" dt="2023-05-29T21:39:16.722" v="77" actId="26606"/>
          <ac:spMkLst>
            <pc:docMk/>
            <pc:sldMk cId="133132654" sldId="287"/>
            <ac:spMk id="20" creationId="{2659FDB4-FCBE-4A89-B46D-43D4FA54464D}"/>
          </ac:spMkLst>
        </pc:spChg>
        <pc:spChg chg="add">
          <ac:chgData name="Christian Nagel" userId="1896b6f748be04e4" providerId="LiveId" clId="{4253CBA7-17AF-40E6-B6D9-C51591F0D2CE}" dt="2023-05-29T21:39:16.735" v="78" actId="26606"/>
          <ac:spMkLst>
            <pc:docMk/>
            <pc:sldMk cId="133132654" sldId="287"/>
            <ac:spMk id="24" creationId="{955A2079-FA98-4876-80F0-72364A7D2EA4}"/>
          </ac:spMkLst>
        </pc:spChg>
        <pc:graphicFrameChg chg="mod ord modGraphic">
          <ac:chgData name="Christian Nagel" userId="1896b6f748be04e4" providerId="LiveId" clId="{4253CBA7-17AF-40E6-B6D9-C51591F0D2CE}" dt="2023-05-29T21:39:16.735" v="78" actId="26606"/>
          <ac:graphicFrameMkLst>
            <pc:docMk/>
            <pc:sldMk cId="133132654" sldId="287"/>
            <ac:graphicFrameMk id="15" creationId="{D190C990-14BF-644D-DA3E-9EC18765A8DE}"/>
          </ac:graphicFrameMkLst>
        </pc:graphicFrameChg>
        <pc:cxnChg chg="add del">
          <ac:chgData name="Christian Nagel" userId="1896b6f748be04e4" providerId="LiveId" clId="{4253CBA7-17AF-40E6-B6D9-C51591F0D2CE}" dt="2023-05-29T21:39:16.722" v="77" actId="26606"/>
          <ac:cxnSpMkLst>
            <pc:docMk/>
            <pc:sldMk cId="133132654" sldId="287"/>
            <ac:cxnSpMk id="22" creationId="{C8F51B3F-8331-4E4A-AE96-D47B1006EEAD}"/>
          </ac:cxnSpMkLst>
        </pc:cxnChg>
      </pc:sldChg>
      <pc:sldChg chg="addSp delSp modSp mod setBg">
        <pc:chgData name="Christian Nagel" userId="1896b6f748be04e4" providerId="LiveId" clId="{4253CBA7-17AF-40E6-B6D9-C51591F0D2CE}" dt="2023-05-29T21:39:37.723" v="90" actId="20577"/>
        <pc:sldMkLst>
          <pc:docMk/>
          <pc:sldMk cId="1929263665" sldId="288"/>
        </pc:sldMkLst>
        <pc:spChg chg="mod">
          <ac:chgData name="Christian Nagel" userId="1896b6f748be04e4" providerId="LiveId" clId="{4253CBA7-17AF-40E6-B6D9-C51591F0D2CE}" dt="2023-05-29T21:39:33.210" v="81" actId="26606"/>
          <ac:spMkLst>
            <pc:docMk/>
            <pc:sldMk cId="1929263665" sldId="288"/>
            <ac:spMk id="3" creationId="{BA3C91F0-A11C-64D0-2922-527707A4E0F7}"/>
          </ac:spMkLst>
        </pc:spChg>
        <pc:spChg chg="mod">
          <ac:chgData name="Christian Nagel" userId="1896b6f748be04e4" providerId="LiveId" clId="{4253CBA7-17AF-40E6-B6D9-C51591F0D2CE}" dt="2023-05-29T21:39:37.723" v="90" actId="20577"/>
          <ac:spMkLst>
            <pc:docMk/>
            <pc:sldMk cId="1929263665" sldId="288"/>
            <ac:spMk id="4" creationId="{17294EF7-C229-264D-AB12-790476D89982}"/>
          </ac:spMkLst>
        </pc:spChg>
        <pc:spChg chg="add del">
          <ac:chgData name="Christian Nagel" userId="1896b6f748be04e4" providerId="LiveId" clId="{4253CBA7-17AF-40E6-B6D9-C51591F0D2CE}" dt="2023-05-29T21:39:33.194" v="80" actId="26606"/>
          <ac:spMkLst>
            <pc:docMk/>
            <pc:sldMk cId="1929263665" sldId="288"/>
            <ac:spMk id="12" creationId="{6F828D28-8E09-41CC-8229-3070B5467A96}"/>
          </ac:spMkLst>
        </pc:spChg>
        <pc:spChg chg="add del">
          <ac:chgData name="Christian Nagel" userId="1896b6f748be04e4" providerId="LiveId" clId="{4253CBA7-17AF-40E6-B6D9-C51591F0D2CE}" dt="2023-05-29T21:39:33.194" v="80" actId="26606"/>
          <ac:spMkLst>
            <pc:docMk/>
            <pc:sldMk cId="1929263665" sldId="288"/>
            <ac:spMk id="14" creationId="{D5B012D8-7F27-4758-9AC6-C889B154BD73}"/>
          </ac:spMkLst>
        </pc:spChg>
        <pc:spChg chg="add del">
          <ac:chgData name="Christian Nagel" userId="1896b6f748be04e4" providerId="LiveId" clId="{4253CBA7-17AF-40E6-B6D9-C51591F0D2CE}" dt="2023-05-29T21:39:33.194" v="80" actId="26606"/>
          <ac:spMkLst>
            <pc:docMk/>
            <pc:sldMk cId="1929263665" sldId="288"/>
            <ac:spMk id="16" creationId="{4063B759-00FC-46D1-9898-8E8625268FAF}"/>
          </ac:spMkLst>
        </pc:spChg>
        <pc:spChg chg="add">
          <ac:chgData name="Christian Nagel" userId="1896b6f748be04e4" providerId="LiveId" clId="{4253CBA7-17AF-40E6-B6D9-C51591F0D2CE}" dt="2023-05-29T21:39:33.210" v="81" actId="26606"/>
          <ac:spMkLst>
            <pc:docMk/>
            <pc:sldMk cId="1929263665" sldId="288"/>
            <ac:spMk id="18" creationId="{C1DD1A8A-57D5-4A81-AD04-532B043C5611}"/>
          </ac:spMkLst>
        </pc:spChg>
        <pc:spChg chg="add">
          <ac:chgData name="Christian Nagel" userId="1896b6f748be04e4" providerId="LiveId" clId="{4253CBA7-17AF-40E6-B6D9-C51591F0D2CE}" dt="2023-05-29T21:39:33.210" v="81" actId="26606"/>
          <ac:spMkLst>
            <pc:docMk/>
            <pc:sldMk cId="1929263665" sldId="288"/>
            <ac:spMk id="19" creationId="{007891EC-4501-44ED-A8C8-B11B6DB767AB}"/>
          </ac:spMkLst>
        </pc:spChg>
        <pc:picChg chg="mod">
          <ac:chgData name="Christian Nagel" userId="1896b6f748be04e4" providerId="LiveId" clId="{4253CBA7-17AF-40E6-B6D9-C51591F0D2CE}" dt="2023-05-29T21:39:33.210" v="81" actId="26606"/>
          <ac:picMkLst>
            <pc:docMk/>
            <pc:sldMk cId="1929263665" sldId="288"/>
            <ac:picMk id="7" creationId="{2546FEF1-4879-61E7-77A0-8D400B3942C9}"/>
          </ac:picMkLst>
        </pc:picChg>
      </pc:sldChg>
      <pc:sldChg chg="addSp modSp mod setBg">
        <pc:chgData name="Christian Nagel" userId="1896b6f748be04e4" providerId="LiveId" clId="{4253CBA7-17AF-40E6-B6D9-C51591F0D2CE}" dt="2023-05-29T21:39:45.371" v="91" actId="26606"/>
        <pc:sldMkLst>
          <pc:docMk/>
          <pc:sldMk cId="1948181161" sldId="289"/>
        </pc:sldMkLst>
        <pc:spChg chg="mod">
          <ac:chgData name="Christian Nagel" userId="1896b6f748be04e4" providerId="LiveId" clId="{4253CBA7-17AF-40E6-B6D9-C51591F0D2CE}" dt="2023-05-29T21:39:45.371" v="91" actId="26606"/>
          <ac:spMkLst>
            <pc:docMk/>
            <pc:sldMk cId="1948181161" sldId="289"/>
            <ac:spMk id="2" creationId="{168E3BA1-B7B1-D787-4DDE-655AA378611C}"/>
          </ac:spMkLst>
        </pc:spChg>
        <pc:spChg chg="add">
          <ac:chgData name="Christian Nagel" userId="1896b6f748be04e4" providerId="LiveId" clId="{4253CBA7-17AF-40E6-B6D9-C51591F0D2CE}" dt="2023-05-29T21:39:45.371" v="91" actId="26606"/>
          <ac:spMkLst>
            <pc:docMk/>
            <pc:sldMk cId="1948181161" sldId="289"/>
            <ac:spMk id="9" creationId="{5DCB5928-DC7D-4612-9922-441966E15627}"/>
          </ac:spMkLst>
        </pc:spChg>
        <pc:spChg chg="add">
          <ac:chgData name="Christian Nagel" userId="1896b6f748be04e4" providerId="LiveId" clId="{4253CBA7-17AF-40E6-B6D9-C51591F0D2CE}" dt="2023-05-29T21:39:45.371" v="91" actId="26606"/>
          <ac:spMkLst>
            <pc:docMk/>
            <pc:sldMk cId="1948181161" sldId="289"/>
            <ac:spMk id="11" creationId="{682C1161-1736-45EC-99B7-33F3CAE9D517}"/>
          </ac:spMkLst>
        </pc:spChg>
        <pc:spChg chg="add">
          <ac:chgData name="Christian Nagel" userId="1896b6f748be04e4" providerId="LiveId" clId="{4253CBA7-17AF-40E6-B6D9-C51591F0D2CE}" dt="2023-05-29T21:39:45.371" v="91" actId="26606"/>
          <ac:spMkLst>
            <pc:docMk/>
            <pc:sldMk cId="1948181161" sldId="289"/>
            <ac:spMk id="13" creationId="{84D4DDB8-B68F-45B0-9F62-C4279996F672}"/>
          </ac:spMkLst>
        </pc:spChg>
        <pc:spChg chg="add">
          <ac:chgData name="Christian Nagel" userId="1896b6f748be04e4" providerId="LiveId" clId="{4253CBA7-17AF-40E6-B6D9-C51591F0D2CE}" dt="2023-05-29T21:39:45.371" v="91" actId="26606"/>
          <ac:spMkLst>
            <pc:docMk/>
            <pc:sldMk cId="1948181161" sldId="289"/>
            <ac:spMk id="15" creationId="{AF2F604E-43BE-4DC3-B983-E071523364F8}"/>
          </ac:spMkLst>
        </pc:spChg>
        <pc:spChg chg="add">
          <ac:chgData name="Christian Nagel" userId="1896b6f748be04e4" providerId="LiveId" clId="{4253CBA7-17AF-40E6-B6D9-C51591F0D2CE}" dt="2023-05-29T21:39:45.371" v="91" actId="26606"/>
          <ac:spMkLst>
            <pc:docMk/>
            <pc:sldMk cId="1948181161" sldId="289"/>
            <ac:spMk id="17" creationId="{08C9B587-E65E-4B52-B37C-ABEBB6E87928}"/>
          </ac:spMkLst>
        </pc:spChg>
        <pc:picChg chg="mod">
          <ac:chgData name="Christian Nagel" userId="1896b6f748be04e4" providerId="LiveId" clId="{4253CBA7-17AF-40E6-B6D9-C51591F0D2CE}" dt="2023-05-29T21:39:45.371" v="91" actId="26606"/>
          <ac:picMkLst>
            <pc:docMk/>
            <pc:sldMk cId="1948181161" sldId="289"/>
            <ac:picMk id="4" creationId="{27F72AC0-9081-8416-00CB-D5BBF7AEBC17}"/>
          </ac:picMkLst>
        </pc:picChg>
      </pc:sldChg>
      <pc:sldChg chg="addSp modSp mod setBg">
        <pc:chgData name="Christian Nagel" userId="1896b6f748be04e4" providerId="LiveId" clId="{4253CBA7-17AF-40E6-B6D9-C51591F0D2CE}" dt="2023-05-29T21:39:55.274" v="92" actId="26606"/>
        <pc:sldMkLst>
          <pc:docMk/>
          <pc:sldMk cId="1515910446" sldId="290"/>
        </pc:sldMkLst>
        <pc:spChg chg="mod">
          <ac:chgData name="Christian Nagel" userId="1896b6f748be04e4" providerId="LiveId" clId="{4253CBA7-17AF-40E6-B6D9-C51591F0D2CE}" dt="2023-05-29T21:39:55.274" v="92" actId="26606"/>
          <ac:spMkLst>
            <pc:docMk/>
            <pc:sldMk cId="1515910446" sldId="290"/>
            <ac:spMk id="2" creationId="{9E02D995-294A-7F3B-248D-0130470218DB}"/>
          </ac:spMkLst>
        </pc:spChg>
        <pc:spChg chg="mod ord">
          <ac:chgData name="Christian Nagel" userId="1896b6f748be04e4" providerId="LiveId" clId="{4253CBA7-17AF-40E6-B6D9-C51591F0D2CE}" dt="2023-05-29T21:39:55.274" v="92" actId="26606"/>
          <ac:spMkLst>
            <pc:docMk/>
            <pc:sldMk cId="1515910446" sldId="290"/>
            <ac:spMk id="3" creationId="{7C33009A-922A-528F-67DD-4FE554976686}"/>
          </ac:spMkLst>
        </pc:spChg>
        <pc:spChg chg="add">
          <ac:chgData name="Christian Nagel" userId="1896b6f748be04e4" providerId="LiveId" clId="{4253CBA7-17AF-40E6-B6D9-C51591F0D2CE}" dt="2023-05-29T21:39:55.274" v="92" actId="26606"/>
          <ac:spMkLst>
            <pc:docMk/>
            <pc:sldMk cId="1515910446" sldId="290"/>
            <ac:spMk id="10" creationId="{9427AF5F-9A0E-42B7-A252-FD64C9885F9C}"/>
          </ac:spMkLst>
        </pc:spChg>
        <pc:picChg chg="mod ord">
          <ac:chgData name="Christian Nagel" userId="1896b6f748be04e4" providerId="LiveId" clId="{4253CBA7-17AF-40E6-B6D9-C51591F0D2CE}" dt="2023-05-29T21:39:55.274" v="92" actId="26606"/>
          <ac:picMkLst>
            <pc:docMk/>
            <pc:sldMk cId="1515910446" sldId="290"/>
            <ac:picMk id="5" creationId="{10DC985F-3366-4736-759F-95AF684BD2B0}"/>
          </ac:picMkLst>
        </pc:picChg>
      </pc:sldChg>
      <pc:sldChg chg="addSp modSp mod setBg">
        <pc:chgData name="Christian Nagel" userId="1896b6f748be04e4" providerId="LiveId" clId="{4253CBA7-17AF-40E6-B6D9-C51591F0D2CE}" dt="2023-05-29T21:40:03.923" v="93" actId="26606"/>
        <pc:sldMkLst>
          <pc:docMk/>
          <pc:sldMk cId="463859892" sldId="291"/>
        </pc:sldMkLst>
        <pc:spChg chg="mod ord">
          <ac:chgData name="Christian Nagel" userId="1896b6f748be04e4" providerId="LiveId" clId="{4253CBA7-17AF-40E6-B6D9-C51591F0D2CE}" dt="2023-05-29T21:40:03.923" v="93" actId="26606"/>
          <ac:spMkLst>
            <pc:docMk/>
            <pc:sldMk cId="463859892" sldId="291"/>
            <ac:spMk id="2" creationId="{8C3E41D1-AF05-52AA-8CD9-36D283164D5D}"/>
          </ac:spMkLst>
        </pc:spChg>
        <pc:spChg chg="add">
          <ac:chgData name="Christian Nagel" userId="1896b6f748be04e4" providerId="LiveId" clId="{4253CBA7-17AF-40E6-B6D9-C51591F0D2CE}" dt="2023-05-29T21:40:03.923" v="93" actId="26606"/>
          <ac:spMkLst>
            <pc:docMk/>
            <pc:sldMk cId="463859892" sldId="291"/>
            <ac:spMk id="9" creationId="{B9D7E975-9161-4F2D-AC53-69E1912F6B5D}"/>
          </ac:spMkLst>
        </pc:spChg>
        <pc:spChg chg="add">
          <ac:chgData name="Christian Nagel" userId="1896b6f748be04e4" providerId="LiveId" clId="{4253CBA7-17AF-40E6-B6D9-C51591F0D2CE}" dt="2023-05-29T21:40:03.923" v="93" actId="26606"/>
          <ac:spMkLst>
            <pc:docMk/>
            <pc:sldMk cId="463859892" sldId="291"/>
            <ac:spMk id="11" creationId="{827DC2C4-B485-428A-BF4A-472D2967F47F}"/>
          </ac:spMkLst>
        </pc:spChg>
        <pc:spChg chg="add">
          <ac:chgData name="Christian Nagel" userId="1896b6f748be04e4" providerId="LiveId" clId="{4253CBA7-17AF-40E6-B6D9-C51591F0D2CE}" dt="2023-05-29T21:40:03.923" v="93" actId="26606"/>
          <ac:spMkLst>
            <pc:docMk/>
            <pc:sldMk cId="463859892" sldId="291"/>
            <ac:spMk id="13" creationId="{463E6235-1649-4B47-9862-4026FC473B6F}"/>
          </ac:spMkLst>
        </pc:spChg>
        <pc:picChg chg="mod">
          <ac:chgData name="Christian Nagel" userId="1896b6f748be04e4" providerId="LiveId" clId="{4253CBA7-17AF-40E6-B6D9-C51591F0D2CE}" dt="2023-05-29T21:40:03.923" v="93" actId="26606"/>
          <ac:picMkLst>
            <pc:docMk/>
            <pc:sldMk cId="463859892" sldId="291"/>
            <ac:picMk id="4" creationId="{A81518A6-14DF-DFB2-2CBB-099516E8D661}"/>
          </ac:picMkLst>
        </pc:picChg>
      </pc:sldChg>
      <pc:sldChg chg="addSp modSp mod setBg">
        <pc:chgData name="Christian Nagel" userId="1896b6f748be04e4" providerId="LiveId" clId="{4253CBA7-17AF-40E6-B6D9-C51591F0D2CE}" dt="2023-05-29T21:40:11.060" v="94" actId="26606"/>
        <pc:sldMkLst>
          <pc:docMk/>
          <pc:sldMk cId="3604102186" sldId="292"/>
        </pc:sldMkLst>
        <pc:spChg chg="mod">
          <ac:chgData name="Christian Nagel" userId="1896b6f748be04e4" providerId="LiveId" clId="{4253CBA7-17AF-40E6-B6D9-C51591F0D2CE}" dt="2023-05-29T21:40:11.060" v="94" actId="26606"/>
          <ac:spMkLst>
            <pc:docMk/>
            <pc:sldMk cId="3604102186" sldId="292"/>
            <ac:spMk id="2" creationId="{0B63B359-C328-1C4C-3A74-545CC41D8765}"/>
          </ac:spMkLst>
        </pc:spChg>
        <pc:spChg chg="mod">
          <ac:chgData name="Christian Nagel" userId="1896b6f748be04e4" providerId="LiveId" clId="{4253CBA7-17AF-40E6-B6D9-C51591F0D2CE}" dt="2023-05-29T21:40:11.060" v="94" actId="26606"/>
          <ac:spMkLst>
            <pc:docMk/>
            <pc:sldMk cId="3604102186" sldId="292"/>
            <ac:spMk id="3" creationId="{6CB77816-DDA3-F0F2-A9BA-BCADC66313EA}"/>
          </ac:spMkLst>
        </pc:spChg>
        <pc:spChg chg="add">
          <ac:chgData name="Christian Nagel" userId="1896b6f748be04e4" providerId="LiveId" clId="{4253CBA7-17AF-40E6-B6D9-C51591F0D2CE}" dt="2023-05-29T21:40:11.060" v="94" actId="26606"/>
          <ac:spMkLst>
            <pc:docMk/>
            <pc:sldMk cId="3604102186" sldId="292"/>
            <ac:spMk id="9" creationId="{04812C46-200A-4DEB-A05E-3ED6C68C2387}"/>
          </ac:spMkLst>
        </pc:spChg>
        <pc:spChg chg="add">
          <ac:chgData name="Christian Nagel" userId="1896b6f748be04e4" providerId="LiveId" clId="{4253CBA7-17AF-40E6-B6D9-C51591F0D2CE}" dt="2023-05-29T21:40:11.060" v="94" actId="26606"/>
          <ac:spMkLst>
            <pc:docMk/>
            <pc:sldMk cId="3604102186" sldId="292"/>
            <ac:spMk id="11" creationId="{D1EA859B-E555-4109-94F3-6700E046E008}"/>
          </ac:spMkLst>
        </pc:spChg>
        <pc:picChg chg="mod ord">
          <ac:chgData name="Christian Nagel" userId="1896b6f748be04e4" providerId="LiveId" clId="{4253CBA7-17AF-40E6-B6D9-C51591F0D2CE}" dt="2023-05-29T21:40:11.060" v="94" actId="26606"/>
          <ac:picMkLst>
            <pc:docMk/>
            <pc:sldMk cId="3604102186" sldId="292"/>
            <ac:picMk id="4" creationId="{735ECDD4-5321-F0C6-F31C-4B5F7F6C9684}"/>
          </ac:picMkLst>
        </pc:picChg>
      </pc:sldChg>
      <pc:sldChg chg="addSp modSp mod setBg">
        <pc:chgData name="Christian Nagel" userId="1896b6f748be04e4" providerId="LiveId" clId="{4253CBA7-17AF-40E6-B6D9-C51591F0D2CE}" dt="2023-05-29T21:40:23.525" v="95" actId="26606"/>
        <pc:sldMkLst>
          <pc:docMk/>
          <pc:sldMk cId="3849491999" sldId="293"/>
        </pc:sldMkLst>
        <pc:spChg chg="mod">
          <ac:chgData name="Christian Nagel" userId="1896b6f748be04e4" providerId="LiveId" clId="{4253CBA7-17AF-40E6-B6D9-C51591F0D2CE}" dt="2023-05-29T21:40:23.525" v="95" actId="26606"/>
          <ac:spMkLst>
            <pc:docMk/>
            <pc:sldMk cId="3849491999" sldId="293"/>
            <ac:spMk id="2" creationId="{0EBDF59D-4B63-7423-7295-7E6C8BADE593}"/>
          </ac:spMkLst>
        </pc:spChg>
        <pc:spChg chg="mod">
          <ac:chgData name="Christian Nagel" userId="1896b6f748be04e4" providerId="LiveId" clId="{4253CBA7-17AF-40E6-B6D9-C51591F0D2CE}" dt="2023-05-29T21:40:23.525" v="95" actId="26606"/>
          <ac:spMkLst>
            <pc:docMk/>
            <pc:sldMk cId="3849491999" sldId="293"/>
            <ac:spMk id="3" creationId="{83015ABA-4BC3-83AA-EAD9-1CFD66DA481F}"/>
          </ac:spMkLst>
        </pc:spChg>
        <pc:spChg chg="mod">
          <ac:chgData name="Christian Nagel" userId="1896b6f748be04e4" providerId="LiveId" clId="{4253CBA7-17AF-40E6-B6D9-C51591F0D2CE}" dt="2023-05-29T21:40:23.525" v="95" actId="26606"/>
          <ac:spMkLst>
            <pc:docMk/>
            <pc:sldMk cId="3849491999" sldId="293"/>
            <ac:spMk id="4" creationId="{B300E181-8A3B-C4CA-8E6C-5F8A5635C558}"/>
          </ac:spMkLst>
        </pc:spChg>
        <pc:spChg chg="add">
          <ac:chgData name="Christian Nagel" userId="1896b6f748be04e4" providerId="LiveId" clId="{4253CBA7-17AF-40E6-B6D9-C51591F0D2CE}" dt="2023-05-29T21:40:23.525" v="95" actId="26606"/>
          <ac:spMkLst>
            <pc:docMk/>
            <pc:sldMk cId="3849491999" sldId="293"/>
            <ac:spMk id="9" creationId="{21739CA5-F0F5-48E1-8E8C-F24B71827E46}"/>
          </ac:spMkLst>
        </pc:spChg>
        <pc:spChg chg="add">
          <ac:chgData name="Christian Nagel" userId="1896b6f748be04e4" providerId="LiveId" clId="{4253CBA7-17AF-40E6-B6D9-C51591F0D2CE}" dt="2023-05-29T21:40:23.525" v="95" actId="26606"/>
          <ac:spMkLst>
            <pc:docMk/>
            <pc:sldMk cId="3849491999" sldId="293"/>
            <ac:spMk id="11" creationId="{3EAD2937-F230-41D4-B9C5-975B129BFC20}"/>
          </ac:spMkLst>
        </pc:spChg>
        <pc:spChg chg="add">
          <ac:chgData name="Christian Nagel" userId="1896b6f748be04e4" providerId="LiveId" clId="{4253CBA7-17AF-40E6-B6D9-C51591F0D2CE}" dt="2023-05-29T21:40:23.525" v="95" actId="26606"/>
          <ac:spMkLst>
            <pc:docMk/>
            <pc:sldMk cId="3849491999" sldId="293"/>
            <ac:spMk id="13" creationId="{CCD444A3-C338-4886-B7F1-4BA2AF46EB64}"/>
          </ac:spMkLst>
        </pc:spChg>
      </pc:sldChg>
      <pc:sldChg chg="addSp delSp modSp add mod setBg delDesignElem">
        <pc:chgData name="Christian Nagel" userId="1896b6f748be04e4" providerId="LiveId" clId="{4253CBA7-17AF-40E6-B6D9-C51591F0D2CE}" dt="2023-05-29T21:36:16.451" v="45" actId="26606"/>
        <pc:sldMkLst>
          <pc:docMk/>
          <pc:sldMk cId="1324690394" sldId="294"/>
        </pc:sldMkLst>
        <pc:spChg chg="mod">
          <ac:chgData name="Christian Nagel" userId="1896b6f748be04e4" providerId="LiveId" clId="{4253CBA7-17AF-40E6-B6D9-C51591F0D2CE}" dt="2023-05-29T21:36:16.451" v="45" actId="26606"/>
          <ac:spMkLst>
            <pc:docMk/>
            <pc:sldMk cId="1324690394" sldId="294"/>
            <ac:spMk id="2" creationId="{E700A45C-0A0B-21DB-3A87-BAE7B92CB9D1}"/>
          </ac:spMkLst>
        </pc:spChg>
        <pc:spChg chg="mod">
          <ac:chgData name="Christian Nagel" userId="1896b6f748be04e4" providerId="LiveId" clId="{4253CBA7-17AF-40E6-B6D9-C51591F0D2CE}" dt="2023-05-29T21:36:16.451" v="45" actId="26606"/>
          <ac:spMkLst>
            <pc:docMk/>
            <pc:sldMk cId="1324690394" sldId="294"/>
            <ac:spMk id="3" creationId="{B871EEB8-920E-00A6-5C9D-A68FE656E905}"/>
          </ac:spMkLst>
        </pc:spChg>
        <pc:spChg chg="add">
          <ac:chgData name="Christian Nagel" userId="1896b6f748be04e4" providerId="LiveId" clId="{4253CBA7-17AF-40E6-B6D9-C51591F0D2CE}" dt="2023-05-29T21:36:16.451" v="45" actId="26606"/>
          <ac:spMkLst>
            <pc:docMk/>
            <pc:sldMk cId="1324690394" sldId="294"/>
            <ac:spMk id="6" creationId="{94E4D846-3AFC-4F86-8C35-24B0542A269D}"/>
          </ac:spMkLst>
        </pc:spChg>
        <pc:spChg chg="add">
          <ac:chgData name="Christian Nagel" userId="1896b6f748be04e4" providerId="LiveId" clId="{4253CBA7-17AF-40E6-B6D9-C51591F0D2CE}" dt="2023-05-29T21:36:16.451" v="45" actId="26606"/>
          <ac:spMkLst>
            <pc:docMk/>
            <pc:sldMk cId="1324690394" sldId="294"/>
            <ac:spMk id="7" creationId="{284781B9-12CB-45C3-907A-9ED93FF72C65}"/>
          </ac:spMkLst>
        </pc:spChg>
        <pc:spChg chg="add">
          <ac:chgData name="Christian Nagel" userId="1896b6f748be04e4" providerId="LiveId" clId="{4253CBA7-17AF-40E6-B6D9-C51591F0D2CE}" dt="2023-05-29T21:36:16.451" v="45" actId="26606"/>
          <ac:spMkLst>
            <pc:docMk/>
            <pc:sldMk cId="1324690394" sldId="294"/>
            <ac:spMk id="8" creationId="{55D4142C-5077-457F-A6AD-3FECFDB39685}"/>
          </ac:spMkLst>
        </pc:spChg>
        <pc:spChg chg="del">
          <ac:chgData name="Christian Nagel" userId="1896b6f748be04e4" providerId="LiveId" clId="{4253CBA7-17AF-40E6-B6D9-C51591F0D2CE}" dt="2023-05-29T21:36:03.542" v="44"/>
          <ac:spMkLst>
            <pc:docMk/>
            <pc:sldMk cId="1324690394" sldId="294"/>
            <ac:spMk id="9" creationId="{9AA72BD9-2C5A-4EDC-931F-5AA08EACA0F3}"/>
          </ac:spMkLst>
        </pc:spChg>
        <pc:spChg chg="add">
          <ac:chgData name="Christian Nagel" userId="1896b6f748be04e4" providerId="LiveId" clId="{4253CBA7-17AF-40E6-B6D9-C51591F0D2CE}" dt="2023-05-29T21:36:16.451" v="45" actId="26606"/>
          <ac:spMkLst>
            <pc:docMk/>
            <pc:sldMk cId="1324690394" sldId="294"/>
            <ac:spMk id="10" creationId="{7A5F0580-5EE9-419F-96EE-B6529EF6E7D0}"/>
          </ac:spMkLst>
        </pc:spChg>
        <pc:spChg chg="del">
          <ac:chgData name="Christian Nagel" userId="1896b6f748be04e4" providerId="LiveId" clId="{4253CBA7-17AF-40E6-B6D9-C51591F0D2CE}" dt="2023-05-29T21:36:03.542" v="44"/>
          <ac:spMkLst>
            <pc:docMk/>
            <pc:sldMk cId="1324690394" sldId="294"/>
            <ac:spMk id="11" creationId="{DD3981AC-7B61-4947-BCF3-F7AA7FA385B9}"/>
          </ac:spMkLst>
        </pc:spChg>
        <pc:spChg chg="del">
          <ac:chgData name="Christian Nagel" userId="1896b6f748be04e4" providerId="LiveId" clId="{4253CBA7-17AF-40E6-B6D9-C51591F0D2CE}" dt="2023-05-29T21:36:03.542" v="44"/>
          <ac:spMkLst>
            <pc:docMk/>
            <pc:sldMk cId="1324690394" sldId="294"/>
            <ac:spMk id="13" creationId="{55D4142C-5077-457F-A6AD-3FECFDB39685}"/>
          </ac:spMkLst>
        </pc:spChg>
        <pc:spChg chg="del">
          <ac:chgData name="Christian Nagel" userId="1896b6f748be04e4" providerId="LiveId" clId="{4253CBA7-17AF-40E6-B6D9-C51591F0D2CE}" dt="2023-05-29T21:36:03.542" v="44"/>
          <ac:spMkLst>
            <pc:docMk/>
            <pc:sldMk cId="1324690394" sldId="294"/>
            <ac:spMk id="15" creationId="{7A5F0580-5EE9-419F-96EE-B6529EF6E7D0}"/>
          </ac:spMkLst>
        </pc:spChg>
        <pc:picChg chg="mod">
          <ac:chgData name="Christian Nagel" userId="1896b6f748be04e4" providerId="LiveId" clId="{4253CBA7-17AF-40E6-B6D9-C51591F0D2CE}" dt="2023-05-29T21:36:16.451" v="45" actId="26606"/>
          <ac:picMkLst>
            <pc:docMk/>
            <pc:sldMk cId="1324690394" sldId="294"/>
            <ac:picMk id="4" creationId="{9FE96FE9-F612-312B-35D2-3BAAEAACA0B9}"/>
          </ac:picMkLst>
        </pc:picChg>
      </pc:sldChg>
    </pc:docChg>
  </pc:docChgLst>
  <pc:docChgLst>
    <pc:chgData name="Urška Premzl" userId="fe68aba5-94a4-4dd2-8984-25fd4a7fa4f6" providerId="ADAL" clId="{D253051B-7076-4C31-AC91-EAF71D8B4C7E}"/>
    <pc:docChg chg="undo custSel modSld">
      <pc:chgData name="Urška Premzl" userId="fe68aba5-94a4-4dd2-8984-25fd4a7fa4f6" providerId="ADAL" clId="{D253051B-7076-4C31-AC91-EAF71D8B4C7E}" dt="2023-05-08T08:04:03.616" v="14" actId="14826"/>
      <pc:docMkLst>
        <pc:docMk/>
      </pc:docMkLst>
      <pc:sldChg chg="modSp">
        <pc:chgData name="Urška Premzl" userId="fe68aba5-94a4-4dd2-8984-25fd4a7fa4f6" providerId="ADAL" clId="{D253051B-7076-4C31-AC91-EAF71D8B4C7E}" dt="2023-05-08T08:02:24.089" v="12" actId="14826"/>
        <pc:sldMkLst>
          <pc:docMk/>
          <pc:sldMk cId="2765086139" sldId="256"/>
        </pc:sldMkLst>
        <pc:picChg chg="mod">
          <ac:chgData name="Urška Premzl" userId="fe68aba5-94a4-4dd2-8984-25fd4a7fa4f6" providerId="ADAL" clId="{D253051B-7076-4C31-AC91-EAF71D8B4C7E}" dt="2023-05-08T08:02:24.089" v="12" actId="14826"/>
          <ac:picMkLst>
            <pc:docMk/>
            <pc:sldMk cId="2765086139" sldId="256"/>
            <ac:picMk id="21" creationId="{D907CE7D-4446-4E9F-9478-9712A628BEC3}"/>
          </ac:picMkLst>
        </pc:picChg>
      </pc:sldChg>
      <pc:sldChg chg="modSp mod">
        <pc:chgData name="Urška Premzl" userId="fe68aba5-94a4-4dd2-8984-25fd4a7fa4f6" providerId="ADAL" clId="{D253051B-7076-4C31-AC91-EAF71D8B4C7E}" dt="2023-05-08T08:02:43.225" v="13" actId="14826"/>
        <pc:sldMkLst>
          <pc:docMk/>
          <pc:sldMk cId="597837813" sldId="261"/>
        </pc:sldMkLst>
        <pc:picChg chg="mod">
          <ac:chgData name="Urška Premzl" userId="fe68aba5-94a4-4dd2-8984-25fd4a7fa4f6" providerId="ADAL" clId="{D253051B-7076-4C31-AC91-EAF71D8B4C7E}" dt="2023-05-08T08:02:43.225" v="13" actId="14826"/>
          <ac:picMkLst>
            <pc:docMk/>
            <pc:sldMk cId="597837813" sldId="261"/>
            <ac:picMk id="4" creationId="{59046AA9-3704-E006-8914-DEC466A39F1E}"/>
          </ac:picMkLst>
        </pc:picChg>
      </pc:sldChg>
      <pc:sldChg chg="modSp mod">
        <pc:chgData name="Urška Premzl" userId="fe68aba5-94a4-4dd2-8984-25fd4a7fa4f6" providerId="ADAL" clId="{D253051B-7076-4C31-AC91-EAF71D8B4C7E}" dt="2023-05-08T07:42:24.581" v="9" actId="20577"/>
        <pc:sldMkLst>
          <pc:docMk/>
          <pc:sldMk cId="2672452886" sldId="262"/>
        </pc:sldMkLst>
        <pc:spChg chg="mod">
          <ac:chgData name="Urška Premzl" userId="fe68aba5-94a4-4dd2-8984-25fd4a7fa4f6" providerId="ADAL" clId="{D253051B-7076-4C31-AC91-EAF71D8B4C7E}" dt="2023-05-08T07:42:24.581" v="9" actId="20577"/>
          <ac:spMkLst>
            <pc:docMk/>
            <pc:sldMk cId="2672452886" sldId="262"/>
            <ac:spMk id="3" creationId="{00000000-0000-0000-0000-000000000000}"/>
          </ac:spMkLst>
        </pc:spChg>
      </pc:sldChg>
      <pc:sldChg chg="modSp">
        <pc:chgData name="Urška Premzl" userId="fe68aba5-94a4-4dd2-8984-25fd4a7fa4f6" providerId="ADAL" clId="{D253051B-7076-4C31-AC91-EAF71D8B4C7E}" dt="2023-05-08T08:04:03.616" v="14" actId="14826"/>
        <pc:sldMkLst>
          <pc:docMk/>
          <pc:sldMk cId="1439767785" sldId="263"/>
        </pc:sldMkLst>
        <pc:picChg chg="mod">
          <ac:chgData name="Urška Premzl" userId="fe68aba5-94a4-4dd2-8984-25fd4a7fa4f6" providerId="ADAL" clId="{D253051B-7076-4C31-AC91-EAF71D8B4C7E}" dt="2023-05-08T08:04:03.616" v="14" actId="14826"/>
          <ac:picMkLst>
            <pc:docMk/>
            <pc:sldMk cId="1439767785" sldId="263"/>
            <ac:picMk id="5" creationId="{63BBC0E6-962C-4F5B-89DA-F7AFC9F83D5B}"/>
          </ac:picMkLst>
        </pc:picChg>
      </pc:sldChg>
    </pc:docChg>
  </pc:docChgLst>
  <pc:docChgLst>
    <pc:chgData name="Christian Nagel" userId="1896b6f748be04e4" providerId="LiveId" clId="{03F476F8-E075-4CCC-B292-BA46D498C80E}"/>
    <pc:docChg chg="addSld delSld modSld">
      <pc:chgData name="Christian Nagel" userId="1896b6f748be04e4" providerId="LiveId" clId="{03F476F8-E075-4CCC-B292-BA46D498C80E}" dt="2023-05-31T05:47:42.127" v="299" actId="20577"/>
      <pc:docMkLst>
        <pc:docMk/>
      </pc:docMkLst>
      <pc:sldChg chg="modSp mod">
        <pc:chgData name="Christian Nagel" userId="1896b6f748be04e4" providerId="LiveId" clId="{03F476F8-E075-4CCC-B292-BA46D498C80E}" dt="2023-05-30T11:44:22.382" v="296" actId="20577"/>
        <pc:sldMkLst>
          <pc:docMk/>
          <pc:sldMk cId="2765086139" sldId="256"/>
        </pc:sldMkLst>
        <pc:spChg chg="mod">
          <ac:chgData name="Christian Nagel" userId="1896b6f748be04e4" providerId="LiveId" clId="{03F476F8-E075-4CCC-B292-BA46D498C80E}" dt="2023-05-30T11:44:22.382" v="296" actId="20577"/>
          <ac:spMkLst>
            <pc:docMk/>
            <pc:sldMk cId="2765086139" sldId="256"/>
            <ac:spMk id="22" creationId="{2FC19631-2D51-4C90-AF05-70D6B45E19EA}"/>
          </ac:spMkLst>
        </pc:spChg>
      </pc:sldChg>
      <pc:sldChg chg="addSp delSp modSp new mod">
        <pc:chgData name="Christian Nagel" userId="1896b6f748be04e4" providerId="LiveId" clId="{03F476F8-E075-4CCC-B292-BA46D498C80E}" dt="2023-05-31T05:47:42.127" v="299" actId="20577"/>
        <pc:sldMkLst>
          <pc:docMk/>
          <pc:sldMk cId="423303374" sldId="295"/>
        </pc:sldMkLst>
        <pc:spChg chg="mod">
          <ac:chgData name="Christian Nagel" userId="1896b6f748be04e4" providerId="LiveId" clId="{03F476F8-E075-4CCC-B292-BA46D498C80E}" dt="2023-05-31T05:47:42.127" v="299" actId="20577"/>
          <ac:spMkLst>
            <pc:docMk/>
            <pc:sldMk cId="423303374" sldId="295"/>
            <ac:spMk id="2" creationId="{EE71EC6F-07E5-B2EF-5EE1-FDA76EE96791}"/>
          </ac:spMkLst>
        </pc:spChg>
        <pc:spChg chg="mod">
          <ac:chgData name="Christian Nagel" userId="1896b6f748be04e4" providerId="LiveId" clId="{03F476F8-E075-4CCC-B292-BA46D498C80E}" dt="2023-05-30T11:33:43.974" v="155"/>
          <ac:spMkLst>
            <pc:docMk/>
            <pc:sldMk cId="423303374" sldId="295"/>
            <ac:spMk id="3" creationId="{28567DD3-CE56-E7A6-15E8-84407A3CFAEA}"/>
          </ac:spMkLst>
        </pc:spChg>
        <pc:spChg chg="add del mod">
          <ac:chgData name="Christian Nagel" userId="1896b6f748be04e4" providerId="LiveId" clId="{03F476F8-E075-4CCC-B292-BA46D498C80E}" dt="2023-05-30T11:33:43.974" v="155"/>
          <ac:spMkLst>
            <pc:docMk/>
            <pc:sldMk cId="423303374" sldId="295"/>
            <ac:spMk id="4" creationId="{FF0F7A31-2345-6CD6-96AB-8D5521EBFB84}"/>
          </ac:spMkLst>
        </pc:spChg>
        <pc:spChg chg="add del mod">
          <ac:chgData name="Christian Nagel" userId="1896b6f748be04e4" providerId="LiveId" clId="{03F476F8-E075-4CCC-B292-BA46D498C80E}" dt="2023-05-30T11:33:43.974" v="155"/>
          <ac:spMkLst>
            <pc:docMk/>
            <pc:sldMk cId="423303374" sldId="295"/>
            <ac:spMk id="5" creationId="{6B56EC61-0AB4-94A6-7D98-09C96692A240}"/>
          </ac:spMkLst>
        </pc:spChg>
      </pc:sldChg>
      <pc:sldChg chg="modSp new del mod">
        <pc:chgData name="Christian Nagel" userId="1896b6f748be04e4" providerId="LiveId" clId="{03F476F8-E075-4CCC-B292-BA46D498C80E}" dt="2023-05-30T11:27:59.767" v="27" actId="47"/>
        <pc:sldMkLst>
          <pc:docMk/>
          <pc:sldMk cId="1944905054" sldId="295"/>
        </pc:sldMkLst>
        <pc:spChg chg="mod">
          <ac:chgData name="Christian Nagel" userId="1896b6f748be04e4" providerId="LiveId" clId="{03F476F8-E075-4CCC-B292-BA46D498C80E}" dt="2023-05-30T10:37:53.148" v="26" actId="20577"/>
          <ac:spMkLst>
            <pc:docMk/>
            <pc:sldMk cId="1944905054" sldId="295"/>
            <ac:spMk id="2" creationId="{4B13AEDC-018A-4FEE-083A-348E77DFBA8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E0B831-1D08-4F26-AB9B-9EFF0B43F87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DFAA6EC-B6CA-4975-9899-86BD2836A9E3}">
      <dgm:prSet/>
      <dgm:spPr/>
      <dgm:t>
        <a:bodyPr/>
        <a:lstStyle/>
        <a:p>
          <a:r>
            <a:rPr lang="en-US"/>
            <a:t>EventLog</a:t>
          </a:r>
        </a:p>
      </dgm:t>
    </dgm:pt>
    <dgm:pt modelId="{A593DC6D-B5B4-440D-AC54-F9496CBCFF38}" type="parTrans" cxnId="{AF61F590-8740-4985-8D6F-9B146EEBC2E5}">
      <dgm:prSet/>
      <dgm:spPr/>
      <dgm:t>
        <a:bodyPr/>
        <a:lstStyle/>
        <a:p>
          <a:endParaRPr lang="en-US"/>
        </a:p>
      </dgm:t>
    </dgm:pt>
    <dgm:pt modelId="{ADC10271-5FB8-46F0-972C-BA46E0239F1B}" type="sibTrans" cxnId="{AF61F590-8740-4985-8D6F-9B146EEBC2E5}">
      <dgm:prSet/>
      <dgm:spPr/>
      <dgm:t>
        <a:bodyPr/>
        <a:lstStyle/>
        <a:p>
          <a:endParaRPr lang="en-US"/>
        </a:p>
      </dgm:t>
    </dgm:pt>
    <dgm:pt modelId="{DEE4940D-40F6-4AC7-8151-5099A05F9751}">
      <dgm:prSet/>
      <dgm:spPr/>
      <dgm:t>
        <a:bodyPr/>
        <a:lstStyle/>
        <a:p>
          <a:r>
            <a:rPr lang="en-US"/>
            <a:t>Windows</a:t>
          </a:r>
        </a:p>
      </dgm:t>
    </dgm:pt>
    <dgm:pt modelId="{D2629E53-74F4-4FE4-9CA0-5F562C54851D}" type="parTrans" cxnId="{391BBC6E-1F26-433D-AD5A-44BA30E3808C}">
      <dgm:prSet/>
      <dgm:spPr/>
      <dgm:t>
        <a:bodyPr/>
        <a:lstStyle/>
        <a:p>
          <a:endParaRPr lang="en-US"/>
        </a:p>
      </dgm:t>
    </dgm:pt>
    <dgm:pt modelId="{2C5A038C-9D54-4A51-83C7-810E01D61551}" type="sibTrans" cxnId="{391BBC6E-1F26-433D-AD5A-44BA30E3808C}">
      <dgm:prSet/>
      <dgm:spPr/>
      <dgm:t>
        <a:bodyPr/>
        <a:lstStyle/>
        <a:p>
          <a:endParaRPr lang="en-US"/>
        </a:p>
      </dgm:t>
    </dgm:pt>
    <dgm:pt modelId="{48A092AC-C260-436E-A857-BDC9E7E061C1}">
      <dgm:prSet/>
      <dgm:spPr/>
      <dgm:t>
        <a:bodyPr/>
        <a:lstStyle/>
        <a:p>
          <a:r>
            <a:rPr lang="en-US"/>
            <a:t>Defaults to Warning</a:t>
          </a:r>
        </a:p>
      </dgm:t>
    </dgm:pt>
    <dgm:pt modelId="{A54B8B7A-3352-495F-A55B-2924D8E3D38A}" type="parTrans" cxnId="{E3CA7F54-B59D-42BB-BBC6-798EB02038A7}">
      <dgm:prSet/>
      <dgm:spPr/>
      <dgm:t>
        <a:bodyPr/>
        <a:lstStyle/>
        <a:p>
          <a:endParaRPr lang="en-US"/>
        </a:p>
      </dgm:t>
    </dgm:pt>
    <dgm:pt modelId="{9803F9B7-DB7A-4B34-9EB7-372B619A0BB3}" type="sibTrans" cxnId="{E3CA7F54-B59D-42BB-BBC6-798EB02038A7}">
      <dgm:prSet/>
      <dgm:spPr/>
      <dgm:t>
        <a:bodyPr/>
        <a:lstStyle/>
        <a:p>
          <a:endParaRPr lang="en-US"/>
        </a:p>
      </dgm:t>
    </dgm:pt>
    <dgm:pt modelId="{DE46BBE6-25EA-4379-83AB-5B3E79B5E9A2}">
      <dgm:prSet/>
      <dgm:spPr/>
      <dgm:t>
        <a:bodyPr/>
        <a:lstStyle/>
        <a:p>
          <a:r>
            <a:rPr lang="en-US"/>
            <a:t>Console</a:t>
          </a:r>
        </a:p>
      </dgm:t>
    </dgm:pt>
    <dgm:pt modelId="{2629CE40-0304-43B5-B4EE-E7C604DEB477}" type="parTrans" cxnId="{8825C70E-6C29-43D0-93EF-77B1F2F40191}">
      <dgm:prSet/>
      <dgm:spPr/>
      <dgm:t>
        <a:bodyPr/>
        <a:lstStyle/>
        <a:p>
          <a:endParaRPr lang="en-US"/>
        </a:p>
      </dgm:t>
    </dgm:pt>
    <dgm:pt modelId="{5F83BADF-EB2A-4003-81A3-5D9522AC67DB}" type="sibTrans" cxnId="{8825C70E-6C29-43D0-93EF-77B1F2F40191}">
      <dgm:prSet/>
      <dgm:spPr/>
      <dgm:t>
        <a:bodyPr/>
        <a:lstStyle/>
        <a:p>
          <a:endParaRPr lang="en-US"/>
        </a:p>
      </dgm:t>
    </dgm:pt>
    <dgm:pt modelId="{F57DFFF9-0643-4928-8304-0410C9FF54DA}">
      <dgm:prSet/>
      <dgm:spPr/>
      <dgm:t>
        <a:bodyPr/>
        <a:lstStyle/>
        <a:p>
          <a:r>
            <a:rPr lang="en-US"/>
            <a:t>Console, SimpleConsole, JsonConsole</a:t>
          </a:r>
        </a:p>
      </dgm:t>
    </dgm:pt>
    <dgm:pt modelId="{63E27C23-37D5-4C4F-B706-419A95358EDD}" type="parTrans" cxnId="{9D9163BB-ABE1-44DC-ACF0-543B95A57746}">
      <dgm:prSet/>
      <dgm:spPr/>
      <dgm:t>
        <a:bodyPr/>
        <a:lstStyle/>
        <a:p>
          <a:endParaRPr lang="en-US"/>
        </a:p>
      </dgm:t>
    </dgm:pt>
    <dgm:pt modelId="{EE6EEB1A-3CF8-4E27-AAFC-B5B6C9E2C44A}" type="sibTrans" cxnId="{9D9163BB-ABE1-44DC-ACF0-543B95A57746}">
      <dgm:prSet/>
      <dgm:spPr/>
      <dgm:t>
        <a:bodyPr/>
        <a:lstStyle/>
        <a:p>
          <a:endParaRPr lang="en-US"/>
        </a:p>
      </dgm:t>
    </dgm:pt>
    <dgm:pt modelId="{F52E1052-A01A-44EE-A0BC-38834A4D65F5}">
      <dgm:prSet/>
      <dgm:spPr/>
      <dgm:t>
        <a:bodyPr/>
        <a:lstStyle/>
        <a:p>
          <a:r>
            <a:rPr lang="en-US"/>
            <a:t>Debug</a:t>
          </a:r>
        </a:p>
      </dgm:t>
    </dgm:pt>
    <dgm:pt modelId="{D52D7C47-7A8D-4DA9-88F4-D2623B48379E}" type="parTrans" cxnId="{91A6CD2F-B4D7-498F-A3D2-69D0BCFAAFFE}">
      <dgm:prSet/>
      <dgm:spPr/>
      <dgm:t>
        <a:bodyPr/>
        <a:lstStyle/>
        <a:p>
          <a:endParaRPr lang="en-US"/>
        </a:p>
      </dgm:t>
    </dgm:pt>
    <dgm:pt modelId="{E1EF6564-8FE4-4F2C-B1B7-7B4B6D7ADED3}" type="sibTrans" cxnId="{91A6CD2F-B4D7-498F-A3D2-69D0BCFAAFFE}">
      <dgm:prSet/>
      <dgm:spPr/>
      <dgm:t>
        <a:bodyPr/>
        <a:lstStyle/>
        <a:p>
          <a:endParaRPr lang="en-US"/>
        </a:p>
      </dgm:t>
    </dgm:pt>
    <dgm:pt modelId="{236565BC-76DE-4CD1-827B-70A0B1E18D41}">
      <dgm:prSet/>
      <dgm:spPr/>
      <dgm:t>
        <a:bodyPr/>
        <a:lstStyle/>
        <a:p>
          <a:r>
            <a:rPr lang="en-US"/>
            <a:t>Uses Debug class</a:t>
          </a:r>
        </a:p>
      </dgm:t>
    </dgm:pt>
    <dgm:pt modelId="{7FED707D-C1DE-480D-9956-A1E055889620}" type="parTrans" cxnId="{60FE209B-803A-4DEC-ADCA-66AC0ACB7D29}">
      <dgm:prSet/>
      <dgm:spPr/>
      <dgm:t>
        <a:bodyPr/>
        <a:lstStyle/>
        <a:p>
          <a:endParaRPr lang="en-US"/>
        </a:p>
      </dgm:t>
    </dgm:pt>
    <dgm:pt modelId="{56257E45-2AB7-4B55-9F54-384BDC28E056}" type="sibTrans" cxnId="{60FE209B-803A-4DEC-ADCA-66AC0ACB7D29}">
      <dgm:prSet/>
      <dgm:spPr/>
      <dgm:t>
        <a:bodyPr/>
        <a:lstStyle/>
        <a:p>
          <a:endParaRPr lang="en-US"/>
        </a:p>
      </dgm:t>
    </dgm:pt>
    <dgm:pt modelId="{94E2C4A0-C7DB-4107-9FDF-F96D2CAADE26}">
      <dgm:prSet/>
      <dgm:spPr/>
      <dgm:t>
        <a:bodyPr/>
        <a:lstStyle/>
        <a:p>
          <a:r>
            <a:rPr lang="en-US"/>
            <a:t>EventSource</a:t>
          </a:r>
        </a:p>
      </dgm:t>
    </dgm:pt>
    <dgm:pt modelId="{38DE693F-8C6D-4EA6-88FF-88F48E69E453}" type="parTrans" cxnId="{485543B5-0A3C-487C-8CE0-2D501010A46A}">
      <dgm:prSet/>
      <dgm:spPr/>
      <dgm:t>
        <a:bodyPr/>
        <a:lstStyle/>
        <a:p>
          <a:endParaRPr lang="en-US"/>
        </a:p>
      </dgm:t>
    </dgm:pt>
    <dgm:pt modelId="{59033F94-D6E3-43F8-BB06-0CC2781E5646}" type="sibTrans" cxnId="{485543B5-0A3C-487C-8CE0-2D501010A46A}">
      <dgm:prSet/>
      <dgm:spPr/>
      <dgm:t>
        <a:bodyPr/>
        <a:lstStyle/>
        <a:p>
          <a:endParaRPr lang="en-US"/>
        </a:p>
      </dgm:t>
    </dgm:pt>
    <dgm:pt modelId="{85E89029-22C6-4201-A9E8-1E064CF3AA82}">
      <dgm:prSet/>
      <dgm:spPr/>
      <dgm:t>
        <a:bodyPr/>
        <a:lstStyle/>
        <a:p>
          <a:r>
            <a:rPr lang="en-US"/>
            <a:t>Cross-platform</a:t>
          </a:r>
        </a:p>
      </dgm:t>
    </dgm:pt>
    <dgm:pt modelId="{C63A9F42-4568-458D-8387-D07189E50F09}" type="parTrans" cxnId="{85AEC6E1-DCBA-40DA-BCC1-2E3A0FD8F83E}">
      <dgm:prSet/>
      <dgm:spPr/>
      <dgm:t>
        <a:bodyPr/>
        <a:lstStyle/>
        <a:p>
          <a:endParaRPr lang="en-US"/>
        </a:p>
      </dgm:t>
    </dgm:pt>
    <dgm:pt modelId="{B710E241-E3A0-4A2A-8FB0-3FDDE02CA971}" type="sibTrans" cxnId="{85AEC6E1-DCBA-40DA-BCC1-2E3A0FD8F83E}">
      <dgm:prSet/>
      <dgm:spPr/>
      <dgm:t>
        <a:bodyPr/>
        <a:lstStyle/>
        <a:p>
          <a:endParaRPr lang="en-US"/>
        </a:p>
      </dgm:t>
    </dgm:pt>
    <dgm:pt modelId="{7FEE715B-6BFC-4982-A37F-DD7BA5DBA6EC}">
      <dgm:prSet/>
      <dgm:spPr/>
      <dgm:t>
        <a:bodyPr/>
        <a:lstStyle/>
        <a:p>
          <a:r>
            <a:rPr lang="en-US"/>
            <a:t>Microsoft-Extensions-Logging</a:t>
          </a:r>
        </a:p>
      </dgm:t>
    </dgm:pt>
    <dgm:pt modelId="{BAF2DADF-1807-4B01-8F36-E7397CD12EF9}" type="parTrans" cxnId="{CB6AA78E-1743-4D55-B27D-22A293590D5F}">
      <dgm:prSet/>
      <dgm:spPr/>
      <dgm:t>
        <a:bodyPr/>
        <a:lstStyle/>
        <a:p>
          <a:endParaRPr lang="en-US"/>
        </a:p>
      </dgm:t>
    </dgm:pt>
    <dgm:pt modelId="{B6C856B0-6149-4F6A-ABD9-C6B28EB0C754}" type="sibTrans" cxnId="{CB6AA78E-1743-4D55-B27D-22A293590D5F}">
      <dgm:prSet/>
      <dgm:spPr/>
      <dgm:t>
        <a:bodyPr/>
        <a:lstStyle/>
        <a:p>
          <a:endParaRPr lang="en-US"/>
        </a:p>
      </dgm:t>
    </dgm:pt>
    <dgm:pt modelId="{E6176DEB-9B57-493B-9AD7-FA39B63C328D}" type="pres">
      <dgm:prSet presAssocID="{1CE0B831-1D08-4F26-AB9B-9EFF0B43F87C}" presName="linear" presStyleCnt="0">
        <dgm:presLayoutVars>
          <dgm:dir/>
          <dgm:animLvl val="lvl"/>
          <dgm:resizeHandles val="exact"/>
        </dgm:presLayoutVars>
      </dgm:prSet>
      <dgm:spPr/>
    </dgm:pt>
    <dgm:pt modelId="{77008985-5F0D-490D-A979-B61EA0F09A3F}" type="pres">
      <dgm:prSet presAssocID="{3DFAA6EC-B6CA-4975-9899-86BD2836A9E3}" presName="parentLin" presStyleCnt="0"/>
      <dgm:spPr/>
    </dgm:pt>
    <dgm:pt modelId="{02A5AE4A-AF6E-483F-BD97-C7343AC40A64}" type="pres">
      <dgm:prSet presAssocID="{3DFAA6EC-B6CA-4975-9899-86BD2836A9E3}" presName="parentLeftMargin" presStyleLbl="node1" presStyleIdx="0" presStyleCnt="4"/>
      <dgm:spPr/>
    </dgm:pt>
    <dgm:pt modelId="{16691E34-12D5-4669-BD9B-78862CA7324F}" type="pres">
      <dgm:prSet presAssocID="{3DFAA6EC-B6CA-4975-9899-86BD2836A9E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76CE444-D155-4EFD-99F1-8590B0C42D4A}" type="pres">
      <dgm:prSet presAssocID="{3DFAA6EC-B6CA-4975-9899-86BD2836A9E3}" presName="negativeSpace" presStyleCnt="0"/>
      <dgm:spPr/>
    </dgm:pt>
    <dgm:pt modelId="{AB5FCAFE-5EBA-40B4-A7E8-864FCD4AD132}" type="pres">
      <dgm:prSet presAssocID="{3DFAA6EC-B6CA-4975-9899-86BD2836A9E3}" presName="childText" presStyleLbl="conFgAcc1" presStyleIdx="0" presStyleCnt="4">
        <dgm:presLayoutVars>
          <dgm:bulletEnabled val="1"/>
        </dgm:presLayoutVars>
      </dgm:prSet>
      <dgm:spPr/>
    </dgm:pt>
    <dgm:pt modelId="{9879714E-D8A7-42A2-9776-951D0A202F6D}" type="pres">
      <dgm:prSet presAssocID="{ADC10271-5FB8-46F0-972C-BA46E0239F1B}" presName="spaceBetweenRectangles" presStyleCnt="0"/>
      <dgm:spPr/>
    </dgm:pt>
    <dgm:pt modelId="{8B3462ED-0845-44DB-A0AC-62EEC1A53176}" type="pres">
      <dgm:prSet presAssocID="{DE46BBE6-25EA-4379-83AB-5B3E79B5E9A2}" presName="parentLin" presStyleCnt="0"/>
      <dgm:spPr/>
    </dgm:pt>
    <dgm:pt modelId="{A28ADCB1-A1BC-4D07-82D0-0597F9AC9B07}" type="pres">
      <dgm:prSet presAssocID="{DE46BBE6-25EA-4379-83AB-5B3E79B5E9A2}" presName="parentLeftMargin" presStyleLbl="node1" presStyleIdx="0" presStyleCnt="4"/>
      <dgm:spPr/>
    </dgm:pt>
    <dgm:pt modelId="{E3CE16DC-3D67-4EAA-8AFB-B8EA6CC598BC}" type="pres">
      <dgm:prSet presAssocID="{DE46BBE6-25EA-4379-83AB-5B3E79B5E9A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9AFB18F-DB4A-4573-9189-C7D5EB8C201D}" type="pres">
      <dgm:prSet presAssocID="{DE46BBE6-25EA-4379-83AB-5B3E79B5E9A2}" presName="negativeSpace" presStyleCnt="0"/>
      <dgm:spPr/>
    </dgm:pt>
    <dgm:pt modelId="{EE2DA490-83FB-4A54-8C78-AF65B64DA55A}" type="pres">
      <dgm:prSet presAssocID="{DE46BBE6-25EA-4379-83AB-5B3E79B5E9A2}" presName="childText" presStyleLbl="conFgAcc1" presStyleIdx="1" presStyleCnt="4">
        <dgm:presLayoutVars>
          <dgm:bulletEnabled val="1"/>
        </dgm:presLayoutVars>
      </dgm:prSet>
      <dgm:spPr/>
    </dgm:pt>
    <dgm:pt modelId="{E19011C5-CA90-41AE-AE9F-B5CDC5BA63EA}" type="pres">
      <dgm:prSet presAssocID="{5F83BADF-EB2A-4003-81A3-5D9522AC67DB}" presName="spaceBetweenRectangles" presStyleCnt="0"/>
      <dgm:spPr/>
    </dgm:pt>
    <dgm:pt modelId="{3B33E1CC-6DD1-4476-8E68-61F85E0B0A9A}" type="pres">
      <dgm:prSet presAssocID="{F52E1052-A01A-44EE-A0BC-38834A4D65F5}" presName="parentLin" presStyleCnt="0"/>
      <dgm:spPr/>
    </dgm:pt>
    <dgm:pt modelId="{6FF31B62-B3FD-4490-B13C-286F4DDBBF52}" type="pres">
      <dgm:prSet presAssocID="{F52E1052-A01A-44EE-A0BC-38834A4D65F5}" presName="parentLeftMargin" presStyleLbl="node1" presStyleIdx="1" presStyleCnt="4"/>
      <dgm:spPr/>
    </dgm:pt>
    <dgm:pt modelId="{FD37AD5B-E71C-4469-9B4C-2374277E2117}" type="pres">
      <dgm:prSet presAssocID="{F52E1052-A01A-44EE-A0BC-38834A4D65F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D873B25-D54C-4422-89B4-5BDF4C713EA0}" type="pres">
      <dgm:prSet presAssocID="{F52E1052-A01A-44EE-A0BC-38834A4D65F5}" presName="negativeSpace" presStyleCnt="0"/>
      <dgm:spPr/>
    </dgm:pt>
    <dgm:pt modelId="{DAFF4021-FCA1-42FC-95D7-987B8339C363}" type="pres">
      <dgm:prSet presAssocID="{F52E1052-A01A-44EE-A0BC-38834A4D65F5}" presName="childText" presStyleLbl="conFgAcc1" presStyleIdx="2" presStyleCnt="4">
        <dgm:presLayoutVars>
          <dgm:bulletEnabled val="1"/>
        </dgm:presLayoutVars>
      </dgm:prSet>
      <dgm:spPr/>
    </dgm:pt>
    <dgm:pt modelId="{A96C3DB3-01F3-4285-A789-EF9054A72EEC}" type="pres">
      <dgm:prSet presAssocID="{E1EF6564-8FE4-4F2C-B1B7-7B4B6D7ADED3}" presName="spaceBetweenRectangles" presStyleCnt="0"/>
      <dgm:spPr/>
    </dgm:pt>
    <dgm:pt modelId="{D0F907EF-E8EA-4EE3-9C0E-1D4E54699DB5}" type="pres">
      <dgm:prSet presAssocID="{94E2C4A0-C7DB-4107-9FDF-F96D2CAADE26}" presName="parentLin" presStyleCnt="0"/>
      <dgm:spPr/>
    </dgm:pt>
    <dgm:pt modelId="{1E7DC438-E03F-4F56-877D-ABAB60B7912B}" type="pres">
      <dgm:prSet presAssocID="{94E2C4A0-C7DB-4107-9FDF-F96D2CAADE26}" presName="parentLeftMargin" presStyleLbl="node1" presStyleIdx="2" presStyleCnt="4"/>
      <dgm:spPr/>
    </dgm:pt>
    <dgm:pt modelId="{80780A14-BCA6-47D1-95E2-FE5A6C368ABC}" type="pres">
      <dgm:prSet presAssocID="{94E2C4A0-C7DB-4107-9FDF-F96D2CAADE2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EE38611-98FB-4967-9551-C7C6721E9374}" type="pres">
      <dgm:prSet presAssocID="{94E2C4A0-C7DB-4107-9FDF-F96D2CAADE26}" presName="negativeSpace" presStyleCnt="0"/>
      <dgm:spPr/>
    </dgm:pt>
    <dgm:pt modelId="{C326F019-3E99-4790-9CCE-9BEB23028FA2}" type="pres">
      <dgm:prSet presAssocID="{94E2C4A0-C7DB-4107-9FDF-F96D2CAADE2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825C70E-6C29-43D0-93EF-77B1F2F40191}" srcId="{1CE0B831-1D08-4F26-AB9B-9EFF0B43F87C}" destId="{DE46BBE6-25EA-4379-83AB-5B3E79B5E9A2}" srcOrd="1" destOrd="0" parTransId="{2629CE40-0304-43B5-B4EE-E7C604DEB477}" sibTransId="{5F83BADF-EB2A-4003-81A3-5D9522AC67DB}"/>
    <dgm:cxn modelId="{0751BB10-B445-4D70-8013-C56499040675}" type="presOf" srcId="{85E89029-22C6-4201-A9E8-1E064CF3AA82}" destId="{C326F019-3E99-4790-9CCE-9BEB23028FA2}" srcOrd="0" destOrd="0" presId="urn:microsoft.com/office/officeart/2005/8/layout/list1"/>
    <dgm:cxn modelId="{7E4CD017-5626-46FF-897A-9387FD0ADE8F}" type="presOf" srcId="{7FEE715B-6BFC-4982-A37F-DD7BA5DBA6EC}" destId="{C326F019-3E99-4790-9CCE-9BEB23028FA2}" srcOrd="0" destOrd="1" presId="urn:microsoft.com/office/officeart/2005/8/layout/list1"/>
    <dgm:cxn modelId="{28A52F20-5392-4D83-917A-565A37DAE33B}" type="presOf" srcId="{48A092AC-C260-436E-A857-BDC9E7E061C1}" destId="{AB5FCAFE-5EBA-40B4-A7E8-864FCD4AD132}" srcOrd="0" destOrd="1" presId="urn:microsoft.com/office/officeart/2005/8/layout/list1"/>
    <dgm:cxn modelId="{8A9D602B-56F0-4407-AE26-FC4FEFC69A5B}" type="presOf" srcId="{1CE0B831-1D08-4F26-AB9B-9EFF0B43F87C}" destId="{E6176DEB-9B57-493B-9AD7-FA39B63C328D}" srcOrd="0" destOrd="0" presId="urn:microsoft.com/office/officeart/2005/8/layout/list1"/>
    <dgm:cxn modelId="{91A6CD2F-B4D7-498F-A3D2-69D0BCFAAFFE}" srcId="{1CE0B831-1D08-4F26-AB9B-9EFF0B43F87C}" destId="{F52E1052-A01A-44EE-A0BC-38834A4D65F5}" srcOrd="2" destOrd="0" parTransId="{D52D7C47-7A8D-4DA9-88F4-D2623B48379E}" sibTransId="{E1EF6564-8FE4-4F2C-B1B7-7B4B6D7ADED3}"/>
    <dgm:cxn modelId="{A524B831-F71C-40CD-BA5F-03EBD9BE506C}" type="presOf" srcId="{3DFAA6EC-B6CA-4975-9899-86BD2836A9E3}" destId="{16691E34-12D5-4669-BD9B-78862CA7324F}" srcOrd="1" destOrd="0" presId="urn:microsoft.com/office/officeart/2005/8/layout/list1"/>
    <dgm:cxn modelId="{249BB63B-A40D-4FF2-8677-323A6B3821FE}" type="presOf" srcId="{DEE4940D-40F6-4AC7-8151-5099A05F9751}" destId="{AB5FCAFE-5EBA-40B4-A7E8-864FCD4AD132}" srcOrd="0" destOrd="0" presId="urn:microsoft.com/office/officeart/2005/8/layout/list1"/>
    <dgm:cxn modelId="{15CE1940-51F3-41D7-8E65-5639CBEB45A0}" type="presOf" srcId="{F57DFFF9-0643-4928-8304-0410C9FF54DA}" destId="{EE2DA490-83FB-4A54-8C78-AF65B64DA55A}" srcOrd="0" destOrd="0" presId="urn:microsoft.com/office/officeart/2005/8/layout/list1"/>
    <dgm:cxn modelId="{81C26966-B482-4882-95B7-048C9410AE3B}" type="presOf" srcId="{F52E1052-A01A-44EE-A0BC-38834A4D65F5}" destId="{6FF31B62-B3FD-4490-B13C-286F4DDBBF52}" srcOrd="0" destOrd="0" presId="urn:microsoft.com/office/officeart/2005/8/layout/list1"/>
    <dgm:cxn modelId="{391BBC6E-1F26-433D-AD5A-44BA30E3808C}" srcId="{3DFAA6EC-B6CA-4975-9899-86BD2836A9E3}" destId="{DEE4940D-40F6-4AC7-8151-5099A05F9751}" srcOrd="0" destOrd="0" parTransId="{D2629E53-74F4-4FE4-9CA0-5F562C54851D}" sibTransId="{2C5A038C-9D54-4A51-83C7-810E01D61551}"/>
    <dgm:cxn modelId="{E3CA7F54-B59D-42BB-BBC6-798EB02038A7}" srcId="{3DFAA6EC-B6CA-4975-9899-86BD2836A9E3}" destId="{48A092AC-C260-436E-A857-BDC9E7E061C1}" srcOrd="1" destOrd="0" parTransId="{A54B8B7A-3352-495F-A55B-2924D8E3D38A}" sibTransId="{9803F9B7-DB7A-4B34-9EB7-372B619A0BB3}"/>
    <dgm:cxn modelId="{72C1CC57-2B47-4073-92D2-B1EB180DE605}" type="presOf" srcId="{94E2C4A0-C7DB-4107-9FDF-F96D2CAADE26}" destId="{80780A14-BCA6-47D1-95E2-FE5A6C368ABC}" srcOrd="1" destOrd="0" presId="urn:microsoft.com/office/officeart/2005/8/layout/list1"/>
    <dgm:cxn modelId="{8DFD4B83-5EA3-4611-9E3B-EB67B6C8C74A}" type="presOf" srcId="{94E2C4A0-C7DB-4107-9FDF-F96D2CAADE26}" destId="{1E7DC438-E03F-4F56-877D-ABAB60B7912B}" srcOrd="0" destOrd="0" presId="urn:microsoft.com/office/officeart/2005/8/layout/list1"/>
    <dgm:cxn modelId="{CB6AA78E-1743-4D55-B27D-22A293590D5F}" srcId="{94E2C4A0-C7DB-4107-9FDF-F96D2CAADE26}" destId="{7FEE715B-6BFC-4982-A37F-DD7BA5DBA6EC}" srcOrd="1" destOrd="0" parTransId="{BAF2DADF-1807-4B01-8F36-E7397CD12EF9}" sibTransId="{B6C856B0-6149-4F6A-ABD9-C6B28EB0C754}"/>
    <dgm:cxn modelId="{AF61F590-8740-4985-8D6F-9B146EEBC2E5}" srcId="{1CE0B831-1D08-4F26-AB9B-9EFF0B43F87C}" destId="{3DFAA6EC-B6CA-4975-9899-86BD2836A9E3}" srcOrd="0" destOrd="0" parTransId="{A593DC6D-B5B4-440D-AC54-F9496CBCFF38}" sibTransId="{ADC10271-5FB8-46F0-972C-BA46E0239F1B}"/>
    <dgm:cxn modelId="{B626C09A-7E96-4070-A68A-8614B0F22769}" type="presOf" srcId="{236565BC-76DE-4CD1-827B-70A0B1E18D41}" destId="{DAFF4021-FCA1-42FC-95D7-987B8339C363}" srcOrd="0" destOrd="0" presId="urn:microsoft.com/office/officeart/2005/8/layout/list1"/>
    <dgm:cxn modelId="{60FE209B-803A-4DEC-ADCA-66AC0ACB7D29}" srcId="{F52E1052-A01A-44EE-A0BC-38834A4D65F5}" destId="{236565BC-76DE-4CD1-827B-70A0B1E18D41}" srcOrd="0" destOrd="0" parTransId="{7FED707D-C1DE-480D-9956-A1E055889620}" sibTransId="{56257E45-2AB7-4B55-9F54-384BDC28E056}"/>
    <dgm:cxn modelId="{19A72CAC-C0EC-4FFD-92EE-898F7D1299C1}" type="presOf" srcId="{3DFAA6EC-B6CA-4975-9899-86BD2836A9E3}" destId="{02A5AE4A-AF6E-483F-BD97-C7343AC40A64}" srcOrd="0" destOrd="0" presId="urn:microsoft.com/office/officeart/2005/8/layout/list1"/>
    <dgm:cxn modelId="{485543B5-0A3C-487C-8CE0-2D501010A46A}" srcId="{1CE0B831-1D08-4F26-AB9B-9EFF0B43F87C}" destId="{94E2C4A0-C7DB-4107-9FDF-F96D2CAADE26}" srcOrd="3" destOrd="0" parTransId="{38DE693F-8C6D-4EA6-88FF-88F48E69E453}" sibTransId="{59033F94-D6E3-43F8-BB06-0CC2781E5646}"/>
    <dgm:cxn modelId="{9D9163BB-ABE1-44DC-ACF0-543B95A57746}" srcId="{DE46BBE6-25EA-4379-83AB-5B3E79B5E9A2}" destId="{F57DFFF9-0643-4928-8304-0410C9FF54DA}" srcOrd="0" destOrd="0" parTransId="{63E27C23-37D5-4C4F-B706-419A95358EDD}" sibTransId="{EE6EEB1A-3CF8-4E27-AAFC-B5B6C9E2C44A}"/>
    <dgm:cxn modelId="{A7D3A1D3-2602-4DB9-9296-BC6E77356177}" type="presOf" srcId="{DE46BBE6-25EA-4379-83AB-5B3E79B5E9A2}" destId="{A28ADCB1-A1BC-4D07-82D0-0597F9AC9B07}" srcOrd="0" destOrd="0" presId="urn:microsoft.com/office/officeart/2005/8/layout/list1"/>
    <dgm:cxn modelId="{266A1FD5-E08B-44C2-AF25-20C1ADA8C7E2}" type="presOf" srcId="{F52E1052-A01A-44EE-A0BC-38834A4D65F5}" destId="{FD37AD5B-E71C-4469-9B4C-2374277E2117}" srcOrd="1" destOrd="0" presId="urn:microsoft.com/office/officeart/2005/8/layout/list1"/>
    <dgm:cxn modelId="{85AEC6E1-DCBA-40DA-BCC1-2E3A0FD8F83E}" srcId="{94E2C4A0-C7DB-4107-9FDF-F96D2CAADE26}" destId="{85E89029-22C6-4201-A9E8-1E064CF3AA82}" srcOrd="0" destOrd="0" parTransId="{C63A9F42-4568-458D-8387-D07189E50F09}" sibTransId="{B710E241-E3A0-4A2A-8FB0-3FDDE02CA971}"/>
    <dgm:cxn modelId="{E1331AE6-FF6D-47D4-A0CF-4C0163DBA6D0}" type="presOf" srcId="{DE46BBE6-25EA-4379-83AB-5B3E79B5E9A2}" destId="{E3CE16DC-3D67-4EAA-8AFB-B8EA6CC598BC}" srcOrd="1" destOrd="0" presId="urn:microsoft.com/office/officeart/2005/8/layout/list1"/>
    <dgm:cxn modelId="{05069329-CB17-4DC0-8C40-87872834CC73}" type="presParOf" srcId="{E6176DEB-9B57-493B-9AD7-FA39B63C328D}" destId="{77008985-5F0D-490D-A979-B61EA0F09A3F}" srcOrd="0" destOrd="0" presId="urn:microsoft.com/office/officeart/2005/8/layout/list1"/>
    <dgm:cxn modelId="{476A17EE-049C-455D-BBDD-1B15BA14D0EA}" type="presParOf" srcId="{77008985-5F0D-490D-A979-B61EA0F09A3F}" destId="{02A5AE4A-AF6E-483F-BD97-C7343AC40A64}" srcOrd="0" destOrd="0" presId="urn:microsoft.com/office/officeart/2005/8/layout/list1"/>
    <dgm:cxn modelId="{9F1CA6C4-2684-420F-A91A-4F1B340DE209}" type="presParOf" srcId="{77008985-5F0D-490D-A979-B61EA0F09A3F}" destId="{16691E34-12D5-4669-BD9B-78862CA7324F}" srcOrd="1" destOrd="0" presId="urn:microsoft.com/office/officeart/2005/8/layout/list1"/>
    <dgm:cxn modelId="{40CC627C-3838-4E68-B7B5-7BF6CDD99CA6}" type="presParOf" srcId="{E6176DEB-9B57-493B-9AD7-FA39B63C328D}" destId="{876CE444-D155-4EFD-99F1-8590B0C42D4A}" srcOrd="1" destOrd="0" presId="urn:microsoft.com/office/officeart/2005/8/layout/list1"/>
    <dgm:cxn modelId="{9B3359B1-0073-4043-81B7-2BC568C83EE5}" type="presParOf" srcId="{E6176DEB-9B57-493B-9AD7-FA39B63C328D}" destId="{AB5FCAFE-5EBA-40B4-A7E8-864FCD4AD132}" srcOrd="2" destOrd="0" presId="urn:microsoft.com/office/officeart/2005/8/layout/list1"/>
    <dgm:cxn modelId="{12072E0C-A957-4C9B-A014-2BECF0834073}" type="presParOf" srcId="{E6176DEB-9B57-493B-9AD7-FA39B63C328D}" destId="{9879714E-D8A7-42A2-9776-951D0A202F6D}" srcOrd="3" destOrd="0" presId="urn:microsoft.com/office/officeart/2005/8/layout/list1"/>
    <dgm:cxn modelId="{308E81F6-58E8-4972-9CB9-2C2FC91593AA}" type="presParOf" srcId="{E6176DEB-9B57-493B-9AD7-FA39B63C328D}" destId="{8B3462ED-0845-44DB-A0AC-62EEC1A53176}" srcOrd="4" destOrd="0" presId="urn:microsoft.com/office/officeart/2005/8/layout/list1"/>
    <dgm:cxn modelId="{1E1C011D-2D3E-4FE1-BC17-DA2A0151E722}" type="presParOf" srcId="{8B3462ED-0845-44DB-A0AC-62EEC1A53176}" destId="{A28ADCB1-A1BC-4D07-82D0-0597F9AC9B07}" srcOrd="0" destOrd="0" presId="urn:microsoft.com/office/officeart/2005/8/layout/list1"/>
    <dgm:cxn modelId="{62ED18B9-22B3-4E33-BB8E-DA44552F2B88}" type="presParOf" srcId="{8B3462ED-0845-44DB-A0AC-62EEC1A53176}" destId="{E3CE16DC-3D67-4EAA-8AFB-B8EA6CC598BC}" srcOrd="1" destOrd="0" presId="urn:microsoft.com/office/officeart/2005/8/layout/list1"/>
    <dgm:cxn modelId="{9E34DFF6-37D8-41F1-8691-A9F30EB402A7}" type="presParOf" srcId="{E6176DEB-9B57-493B-9AD7-FA39B63C328D}" destId="{29AFB18F-DB4A-4573-9189-C7D5EB8C201D}" srcOrd="5" destOrd="0" presId="urn:microsoft.com/office/officeart/2005/8/layout/list1"/>
    <dgm:cxn modelId="{C4F2CC69-E7AA-45D7-8FA8-96C60635EB07}" type="presParOf" srcId="{E6176DEB-9B57-493B-9AD7-FA39B63C328D}" destId="{EE2DA490-83FB-4A54-8C78-AF65B64DA55A}" srcOrd="6" destOrd="0" presId="urn:microsoft.com/office/officeart/2005/8/layout/list1"/>
    <dgm:cxn modelId="{2EC30D38-62DE-44B3-B471-72D088A42D2A}" type="presParOf" srcId="{E6176DEB-9B57-493B-9AD7-FA39B63C328D}" destId="{E19011C5-CA90-41AE-AE9F-B5CDC5BA63EA}" srcOrd="7" destOrd="0" presId="urn:microsoft.com/office/officeart/2005/8/layout/list1"/>
    <dgm:cxn modelId="{3A0C40FC-3463-4886-BA30-082D7CA26E9B}" type="presParOf" srcId="{E6176DEB-9B57-493B-9AD7-FA39B63C328D}" destId="{3B33E1CC-6DD1-4476-8E68-61F85E0B0A9A}" srcOrd="8" destOrd="0" presId="urn:microsoft.com/office/officeart/2005/8/layout/list1"/>
    <dgm:cxn modelId="{630A2903-97D0-4014-950E-89D9A79461CF}" type="presParOf" srcId="{3B33E1CC-6DD1-4476-8E68-61F85E0B0A9A}" destId="{6FF31B62-B3FD-4490-B13C-286F4DDBBF52}" srcOrd="0" destOrd="0" presId="urn:microsoft.com/office/officeart/2005/8/layout/list1"/>
    <dgm:cxn modelId="{C2108EA7-5A50-4C65-9464-279ECC85D6EB}" type="presParOf" srcId="{3B33E1CC-6DD1-4476-8E68-61F85E0B0A9A}" destId="{FD37AD5B-E71C-4469-9B4C-2374277E2117}" srcOrd="1" destOrd="0" presId="urn:microsoft.com/office/officeart/2005/8/layout/list1"/>
    <dgm:cxn modelId="{51F8D847-AEE1-43B1-92FD-73113E35C043}" type="presParOf" srcId="{E6176DEB-9B57-493B-9AD7-FA39B63C328D}" destId="{3D873B25-D54C-4422-89B4-5BDF4C713EA0}" srcOrd="9" destOrd="0" presId="urn:microsoft.com/office/officeart/2005/8/layout/list1"/>
    <dgm:cxn modelId="{F4575AC2-DD03-45B5-9949-65995BD91E01}" type="presParOf" srcId="{E6176DEB-9B57-493B-9AD7-FA39B63C328D}" destId="{DAFF4021-FCA1-42FC-95D7-987B8339C363}" srcOrd="10" destOrd="0" presId="urn:microsoft.com/office/officeart/2005/8/layout/list1"/>
    <dgm:cxn modelId="{4277129C-06AF-4F43-B723-9FA18F2C6DA2}" type="presParOf" srcId="{E6176DEB-9B57-493B-9AD7-FA39B63C328D}" destId="{A96C3DB3-01F3-4285-A789-EF9054A72EEC}" srcOrd="11" destOrd="0" presId="urn:microsoft.com/office/officeart/2005/8/layout/list1"/>
    <dgm:cxn modelId="{3D586CAE-A87B-41A7-8826-AD0ADFDCF012}" type="presParOf" srcId="{E6176DEB-9B57-493B-9AD7-FA39B63C328D}" destId="{D0F907EF-E8EA-4EE3-9C0E-1D4E54699DB5}" srcOrd="12" destOrd="0" presId="urn:microsoft.com/office/officeart/2005/8/layout/list1"/>
    <dgm:cxn modelId="{44BF3DCA-54A9-415C-A338-A17067CA37DD}" type="presParOf" srcId="{D0F907EF-E8EA-4EE3-9C0E-1D4E54699DB5}" destId="{1E7DC438-E03F-4F56-877D-ABAB60B7912B}" srcOrd="0" destOrd="0" presId="urn:microsoft.com/office/officeart/2005/8/layout/list1"/>
    <dgm:cxn modelId="{60328552-5108-4448-AD6E-E4D0029D527E}" type="presParOf" srcId="{D0F907EF-E8EA-4EE3-9C0E-1D4E54699DB5}" destId="{80780A14-BCA6-47D1-95E2-FE5A6C368ABC}" srcOrd="1" destOrd="0" presId="urn:microsoft.com/office/officeart/2005/8/layout/list1"/>
    <dgm:cxn modelId="{0704B290-D948-4FF0-8E85-4D616F79482E}" type="presParOf" srcId="{E6176DEB-9B57-493B-9AD7-FA39B63C328D}" destId="{6EE38611-98FB-4967-9551-C7C6721E9374}" srcOrd="13" destOrd="0" presId="urn:microsoft.com/office/officeart/2005/8/layout/list1"/>
    <dgm:cxn modelId="{A7E0B3A1-7F9D-431F-88A6-8CFF975A7AD7}" type="presParOf" srcId="{E6176DEB-9B57-493B-9AD7-FA39B63C328D}" destId="{C326F019-3E99-4790-9CCE-9BEB23028FA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61EFF3-E520-4C3A-B8EF-A6329C7FF3CB}" type="doc">
      <dgm:prSet loTypeId="urn:microsoft.com/office/officeart/2016/7/layout/VerticalDownArrowProcess" loCatId="process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635DA73-B47D-4900-92BC-75F9D65C0066}">
      <dgm:prSet/>
      <dgm:spPr/>
      <dgm:t>
        <a:bodyPr/>
        <a:lstStyle/>
        <a:p>
          <a:r>
            <a:rPr lang="en-US"/>
            <a:t>dotnet trace</a:t>
          </a:r>
        </a:p>
      </dgm:t>
    </dgm:pt>
    <dgm:pt modelId="{B158F25A-F1A3-4227-89DE-E4B101CD79B2}" type="parTrans" cxnId="{3260396A-0503-4967-B6EB-CD963E27ACC5}">
      <dgm:prSet/>
      <dgm:spPr/>
      <dgm:t>
        <a:bodyPr/>
        <a:lstStyle/>
        <a:p>
          <a:endParaRPr lang="en-US"/>
        </a:p>
      </dgm:t>
    </dgm:pt>
    <dgm:pt modelId="{FB730BCD-EA1D-4A38-92C8-42F42AF58923}" type="sibTrans" cxnId="{3260396A-0503-4967-B6EB-CD963E27ACC5}">
      <dgm:prSet/>
      <dgm:spPr/>
      <dgm:t>
        <a:bodyPr/>
        <a:lstStyle/>
        <a:p>
          <a:endParaRPr lang="en-US"/>
        </a:p>
      </dgm:t>
    </dgm:pt>
    <dgm:pt modelId="{22748496-D517-410B-A6E0-BA8012C045F9}">
      <dgm:prSet/>
      <dgm:spPr/>
      <dgm:t>
        <a:bodyPr/>
        <a:lstStyle/>
        <a:p>
          <a:r>
            <a:rPr lang="en-US"/>
            <a:t>Performance analysis</a:t>
          </a:r>
        </a:p>
      </dgm:t>
    </dgm:pt>
    <dgm:pt modelId="{D10B738C-FF2B-41E8-812D-8439A4FDB77C}" type="parTrans" cxnId="{23CDEAF7-F28E-40BD-8A61-B14A5E177475}">
      <dgm:prSet/>
      <dgm:spPr/>
      <dgm:t>
        <a:bodyPr/>
        <a:lstStyle/>
        <a:p>
          <a:endParaRPr lang="en-US"/>
        </a:p>
      </dgm:t>
    </dgm:pt>
    <dgm:pt modelId="{289A2622-26F3-4018-A7AE-D3167C482306}" type="sibTrans" cxnId="{23CDEAF7-F28E-40BD-8A61-B14A5E177475}">
      <dgm:prSet/>
      <dgm:spPr/>
      <dgm:t>
        <a:bodyPr/>
        <a:lstStyle/>
        <a:p>
          <a:endParaRPr lang="en-US"/>
        </a:p>
      </dgm:t>
    </dgm:pt>
    <dgm:pt modelId="{010D7D9D-957F-4EBC-97E7-786F6FCEA703}">
      <dgm:prSet/>
      <dgm:spPr/>
      <dgm:t>
        <a:bodyPr/>
        <a:lstStyle/>
        <a:p>
          <a:r>
            <a:rPr lang="en-US"/>
            <a:t>dotnet counters</a:t>
          </a:r>
        </a:p>
      </dgm:t>
    </dgm:pt>
    <dgm:pt modelId="{CF418B62-EDBC-494A-9C5A-C57C7124CF9E}" type="parTrans" cxnId="{2084C1A5-0DDF-477F-9DDA-4FCC9933DF4E}">
      <dgm:prSet/>
      <dgm:spPr/>
      <dgm:t>
        <a:bodyPr/>
        <a:lstStyle/>
        <a:p>
          <a:endParaRPr lang="en-US"/>
        </a:p>
      </dgm:t>
    </dgm:pt>
    <dgm:pt modelId="{188F6AFB-D247-41FB-857E-6C1916552E03}" type="sibTrans" cxnId="{2084C1A5-0DDF-477F-9DDA-4FCC9933DF4E}">
      <dgm:prSet/>
      <dgm:spPr/>
      <dgm:t>
        <a:bodyPr/>
        <a:lstStyle/>
        <a:p>
          <a:endParaRPr lang="en-US"/>
        </a:p>
      </dgm:t>
    </dgm:pt>
    <dgm:pt modelId="{8A419A6C-7945-4507-8D24-B7DE8BD28966}">
      <dgm:prSet/>
      <dgm:spPr/>
      <dgm:t>
        <a:bodyPr/>
        <a:lstStyle/>
        <a:p>
          <a:r>
            <a:rPr lang="en-US"/>
            <a:t>Investigate performance counters</a:t>
          </a:r>
        </a:p>
      </dgm:t>
    </dgm:pt>
    <dgm:pt modelId="{63B48C29-C440-4DB8-8BB4-971A3544DD64}" type="parTrans" cxnId="{AFE65CC1-1BEC-462D-B631-7E821E211DC2}">
      <dgm:prSet/>
      <dgm:spPr/>
      <dgm:t>
        <a:bodyPr/>
        <a:lstStyle/>
        <a:p>
          <a:endParaRPr lang="en-US"/>
        </a:p>
      </dgm:t>
    </dgm:pt>
    <dgm:pt modelId="{A9FA68F2-8146-40C0-B407-DAF88BDB86EB}" type="sibTrans" cxnId="{AFE65CC1-1BEC-462D-B631-7E821E211DC2}">
      <dgm:prSet/>
      <dgm:spPr/>
      <dgm:t>
        <a:bodyPr/>
        <a:lstStyle/>
        <a:p>
          <a:endParaRPr lang="en-US"/>
        </a:p>
      </dgm:t>
    </dgm:pt>
    <dgm:pt modelId="{ADF46FDC-BFE6-42DC-BDD0-718C2046EFF7}">
      <dgm:prSet/>
      <dgm:spPr/>
      <dgm:t>
        <a:bodyPr/>
        <a:lstStyle/>
        <a:p>
          <a:r>
            <a:rPr lang="en-US"/>
            <a:t>dotnet monitor</a:t>
          </a:r>
        </a:p>
      </dgm:t>
    </dgm:pt>
    <dgm:pt modelId="{96D738B8-1AA7-43E4-992B-30635DF5B2B5}" type="parTrans" cxnId="{5EBD9874-39EC-46C1-AE67-A829069AEC6B}">
      <dgm:prSet/>
      <dgm:spPr/>
      <dgm:t>
        <a:bodyPr/>
        <a:lstStyle/>
        <a:p>
          <a:endParaRPr lang="en-US"/>
        </a:p>
      </dgm:t>
    </dgm:pt>
    <dgm:pt modelId="{90611C6F-DB02-4681-957B-AEDA15FB2E25}" type="sibTrans" cxnId="{5EBD9874-39EC-46C1-AE67-A829069AEC6B}">
      <dgm:prSet/>
      <dgm:spPr/>
      <dgm:t>
        <a:bodyPr/>
        <a:lstStyle/>
        <a:p>
          <a:endParaRPr lang="en-US"/>
        </a:p>
      </dgm:t>
    </dgm:pt>
    <dgm:pt modelId="{B856C44A-B69F-4756-8DA1-04DB31344D2B}">
      <dgm:prSet/>
      <dgm:spPr/>
      <dgm:t>
        <a:bodyPr/>
        <a:lstStyle/>
        <a:p>
          <a:r>
            <a:rPr lang="en-US"/>
            <a:t>Processes, dumps traces, metrics, logs, operations…</a:t>
          </a:r>
        </a:p>
      </dgm:t>
    </dgm:pt>
    <dgm:pt modelId="{1979A64F-57D1-4D57-921B-9408548A1ED8}" type="parTrans" cxnId="{C235C934-1FF7-46EA-8489-7811B0C7A4F8}">
      <dgm:prSet/>
      <dgm:spPr/>
      <dgm:t>
        <a:bodyPr/>
        <a:lstStyle/>
        <a:p>
          <a:endParaRPr lang="en-US"/>
        </a:p>
      </dgm:t>
    </dgm:pt>
    <dgm:pt modelId="{2A5DA4DA-8879-4487-A80C-6AFCDA09F36A}" type="sibTrans" cxnId="{C235C934-1FF7-46EA-8489-7811B0C7A4F8}">
      <dgm:prSet/>
      <dgm:spPr/>
      <dgm:t>
        <a:bodyPr/>
        <a:lstStyle/>
        <a:p>
          <a:endParaRPr lang="en-US"/>
        </a:p>
      </dgm:t>
    </dgm:pt>
    <dgm:pt modelId="{F56951D9-4156-46EC-9468-CC8C392CF153}" type="pres">
      <dgm:prSet presAssocID="{5561EFF3-E520-4C3A-B8EF-A6329C7FF3CB}" presName="Name0" presStyleCnt="0">
        <dgm:presLayoutVars>
          <dgm:dir/>
          <dgm:animLvl val="lvl"/>
          <dgm:resizeHandles val="exact"/>
        </dgm:presLayoutVars>
      </dgm:prSet>
      <dgm:spPr/>
    </dgm:pt>
    <dgm:pt modelId="{7F09B2F5-295A-4771-AA96-1BFABC41B99F}" type="pres">
      <dgm:prSet presAssocID="{ADF46FDC-BFE6-42DC-BDD0-718C2046EFF7}" presName="boxAndChildren" presStyleCnt="0"/>
      <dgm:spPr/>
    </dgm:pt>
    <dgm:pt modelId="{B21C952C-DF8C-485E-8D56-067A60DBF178}" type="pres">
      <dgm:prSet presAssocID="{ADF46FDC-BFE6-42DC-BDD0-718C2046EFF7}" presName="parentTextBox" presStyleLbl="alignNode1" presStyleIdx="0" presStyleCnt="3"/>
      <dgm:spPr/>
    </dgm:pt>
    <dgm:pt modelId="{BCB2CCBE-8652-4623-B14B-C0D3285ABE3E}" type="pres">
      <dgm:prSet presAssocID="{ADF46FDC-BFE6-42DC-BDD0-718C2046EFF7}" presName="descendantBox" presStyleLbl="bgAccFollowNode1" presStyleIdx="0" presStyleCnt="3"/>
      <dgm:spPr/>
    </dgm:pt>
    <dgm:pt modelId="{59024868-EBDA-4B4B-B5E1-ED8C39BEBD64}" type="pres">
      <dgm:prSet presAssocID="{188F6AFB-D247-41FB-857E-6C1916552E03}" presName="sp" presStyleCnt="0"/>
      <dgm:spPr/>
    </dgm:pt>
    <dgm:pt modelId="{A54C25A5-E4E0-4AD6-8F71-8CCFE21B9A89}" type="pres">
      <dgm:prSet presAssocID="{010D7D9D-957F-4EBC-97E7-786F6FCEA703}" presName="arrowAndChildren" presStyleCnt="0"/>
      <dgm:spPr/>
    </dgm:pt>
    <dgm:pt modelId="{0F6B2F19-3BD5-4AF6-A022-24862A64F31E}" type="pres">
      <dgm:prSet presAssocID="{010D7D9D-957F-4EBC-97E7-786F6FCEA703}" presName="parentTextArrow" presStyleLbl="node1" presStyleIdx="0" presStyleCnt="0"/>
      <dgm:spPr/>
    </dgm:pt>
    <dgm:pt modelId="{3C02AAA1-3B56-495D-B999-D996DC4485F0}" type="pres">
      <dgm:prSet presAssocID="{010D7D9D-957F-4EBC-97E7-786F6FCEA703}" presName="arrow" presStyleLbl="alignNode1" presStyleIdx="1" presStyleCnt="3"/>
      <dgm:spPr/>
    </dgm:pt>
    <dgm:pt modelId="{57F37CA2-4A83-4184-9828-D645390B50BB}" type="pres">
      <dgm:prSet presAssocID="{010D7D9D-957F-4EBC-97E7-786F6FCEA703}" presName="descendantArrow" presStyleLbl="bgAccFollowNode1" presStyleIdx="1" presStyleCnt="3"/>
      <dgm:spPr/>
    </dgm:pt>
    <dgm:pt modelId="{DA52F464-8528-4D6D-854F-36044C5D707F}" type="pres">
      <dgm:prSet presAssocID="{FB730BCD-EA1D-4A38-92C8-42F42AF58923}" presName="sp" presStyleCnt="0"/>
      <dgm:spPr/>
    </dgm:pt>
    <dgm:pt modelId="{E729C15E-4141-4EE7-88A2-2A60408ABEF7}" type="pres">
      <dgm:prSet presAssocID="{0635DA73-B47D-4900-92BC-75F9D65C0066}" presName="arrowAndChildren" presStyleCnt="0"/>
      <dgm:spPr/>
    </dgm:pt>
    <dgm:pt modelId="{E51D03D6-BBA3-4F35-B74B-041F6B4AACFC}" type="pres">
      <dgm:prSet presAssocID="{0635DA73-B47D-4900-92BC-75F9D65C0066}" presName="parentTextArrow" presStyleLbl="node1" presStyleIdx="0" presStyleCnt="0"/>
      <dgm:spPr/>
    </dgm:pt>
    <dgm:pt modelId="{21AE507A-EADE-40B2-8ED3-0B8DA445EFC3}" type="pres">
      <dgm:prSet presAssocID="{0635DA73-B47D-4900-92BC-75F9D65C0066}" presName="arrow" presStyleLbl="alignNode1" presStyleIdx="2" presStyleCnt="3"/>
      <dgm:spPr/>
    </dgm:pt>
    <dgm:pt modelId="{8BA89222-CFB1-471E-BA50-D4A0DA6B13C2}" type="pres">
      <dgm:prSet presAssocID="{0635DA73-B47D-4900-92BC-75F9D65C0066}" presName="descendantArrow" presStyleLbl="bgAccFollowNode1" presStyleIdx="2" presStyleCnt="3"/>
      <dgm:spPr/>
    </dgm:pt>
  </dgm:ptLst>
  <dgm:cxnLst>
    <dgm:cxn modelId="{AFE1F50A-1B76-4592-AF7D-92D62C968F69}" type="presOf" srcId="{0635DA73-B47D-4900-92BC-75F9D65C0066}" destId="{21AE507A-EADE-40B2-8ED3-0B8DA445EFC3}" srcOrd="1" destOrd="0" presId="urn:microsoft.com/office/officeart/2016/7/layout/VerticalDownArrowProcess"/>
    <dgm:cxn modelId="{C235C934-1FF7-46EA-8489-7811B0C7A4F8}" srcId="{ADF46FDC-BFE6-42DC-BDD0-718C2046EFF7}" destId="{B856C44A-B69F-4756-8DA1-04DB31344D2B}" srcOrd="0" destOrd="0" parTransId="{1979A64F-57D1-4D57-921B-9408548A1ED8}" sibTransId="{2A5DA4DA-8879-4487-A80C-6AFCDA09F36A}"/>
    <dgm:cxn modelId="{F3BCF15D-731F-4697-A285-BCA60395AB62}" type="presOf" srcId="{5561EFF3-E520-4C3A-B8EF-A6329C7FF3CB}" destId="{F56951D9-4156-46EC-9468-CC8C392CF153}" srcOrd="0" destOrd="0" presId="urn:microsoft.com/office/officeart/2016/7/layout/VerticalDownArrowProcess"/>
    <dgm:cxn modelId="{1B90AD5E-24E4-460E-89EA-1A74F49595E5}" type="presOf" srcId="{8A419A6C-7945-4507-8D24-B7DE8BD28966}" destId="{57F37CA2-4A83-4184-9828-D645390B50BB}" srcOrd="0" destOrd="0" presId="urn:microsoft.com/office/officeart/2016/7/layout/VerticalDownArrowProcess"/>
    <dgm:cxn modelId="{3260396A-0503-4967-B6EB-CD963E27ACC5}" srcId="{5561EFF3-E520-4C3A-B8EF-A6329C7FF3CB}" destId="{0635DA73-B47D-4900-92BC-75F9D65C0066}" srcOrd="0" destOrd="0" parTransId="{B158F25A-F1A3-4227-89DE-E4B101CD79B2}" sibTransId="{FB730BCD-EA1D-4A38-92C8-42F42AF58923}"/>
    <dgm:cxn modelId="{6D99DF6D-3FFF-40A9-B6D2-CD405FC48E92}" type="presOf" srcId="{ADF46FDC-BFE6-42DC-BDD0-718C2046EFF7}" destId="{B21C952C-DF8C-485E-8D56-067A60DBF178}" srcOrd="0" destOrd="0" presId="urn:microsoft.com/office/officeart/2016/7/layout/VerticalDownArrowProcess"/>
    <dgm:cxn modelId="{0B45EA71-A815-4608-90F9-DB5AD9D76B8F}" type="presOf" srcId="{0635DA73-B47D-4900-92BC-75F9D65C0066}" destId="{E51D03D6-BBA3-4F35-B74B-041F6B4AACFC}" srcOrd="0" destOrd="0" presId="urn:microsoft.com/office/officeart/2016/7/layout/VerticalDownArrowProcess"/>
    <dgm:cxn modelId="{5EBD9874-39EC-46C1-AE67-A829069AEC6B}" srcId="{5561EFF3-E520-4C3A-B8EF-A6329C7FF3CB}" destId="{ADF46FDC-BFE6-42DC-BDD0-718C2046EFF7}" srcOrd="2" destOrd="0" parTransId="{96D738B8-1AA7-43E4-992B-30635DF5B2B5}" sibTransId="{90611C6F-DB02-4681-957B-AEDA15FB2E25}"/>
    <dgm:cxn modelId="{5AAEC67B-E4D0-40E2-B3D5-237A01341D4F}" type="presOf" srcId="{B856C44A-B69F-4756-8DA1-04DB31344D2B}" destId="{BCB2CCBE-8652-4623-B14B-C0D3285ABE3E}" srcOrd="0" destOrd="0" presId="urn:microsoft.com/office/officeart/2016/7/layout/VerticalDownArrowProcess"/>
    <dgm:cxn modelId="{EBDAA89F-1AF5-4F69-968A-F0D8D99975AA}" type="presOf" srcId="{22748496-D517-410B-A6E0-BA8012C045F9}" destId="{8BA89222-CFB1-471E-BA50-D4A0DA6B13C2}" srcOrd="0" destOrd="0" presId="urn:microsoft.com/office/officeart/2016/7/layout/VerticalDownArrowProcess"/>
    <dgm:cxn modelId="{D7B468A3-1AB1-4A10-8DFF-D0477E8B33D8}" type="presOf" srcId="{010D7D9D-957F-4EBC-97E7-786F6FCEA703}" destId="{3C02AAA1-3B56-495D-B999-D996DC4485F0}" srcOrd="1" destOrd="0" presId="urn:microsoft.com/office/officeart/2016/7/layout/VerticalDownArrowProcess"/>
    <dgm:cxn modelId="{2084C1A5-0DDF-477F-9DDA-4FCC9933DF4E}" srcId="{5561EFF3-E520-4C3A-B8EF-A6329C7FF3CB}" destId="{010D7D9D-957F-4EBC-97E7-786F6FCEA703}" srcOrd="1" destOrd="0" parTransId="{CF418B62-EDBC-494A-9C5A-C57C7124CF9E}" sibTransId="{188F6AFB-D247-41FB-857E-6C1916552E03}"/>
    <dgm:cxn modelId="{AFE65CC1-1BEC-462D-B631-7E821E211DC2}" srcId="{010D7D9D-957F-4EBC-97E7-786F6FCEA703}" destId="{8A419A6C-7945-4507-8D24-B7DE8BD28966}" srcOrd="0" destOrd="0" parTransId="{63B48C29-C440-4DB8-8BB4-971A3544DD64}" sibTransId="{A9FA68F2-8146-40C0-B407-DAF88BDB86EB}"/>
    <dgm:cxn modelId="{77AA08CC-1E2A-46F3-8F62-34E2A2D4BA3A}" type="presOf" srcId="{010D7D9D-957F-4EBC-97E7-786F6FCEA703}" destId="{0F6B2F19-3BD5-4AF6-A022-24862A64F31E}" srcOrd="0" destOrd="0" presId="urn:microsoft.com/office/officeart/2016/7/layout/VerticalDownArrowProcess"/>
    <dgm:cxn modelId="{23CDEAF7-F28E-40BD-8A61-B14A5E177475}" srcId="{0635DA73-B47D-4900-92BC-75F9D65C0066}" destId="{22748496-D517-410B-A6E0-BA8012C045F9}" srcOrd="0" destOrd="0" parTransId="{D10B738C-FF2B-41E8-812D-8439A4FDB77C}" sibTransId="{289A2622-26F3-4018-A7AE-D3167C482306}"/>
    <dgm:cxn modelId="{88BE5AA2-5414-4E57-A834-60AE011C0EED}" type="presParOf" srcId="{F56951D9-4156-46EC-9468-CC8C392CF153}" destId="{7F09B2F5-295A-4771-AA96-1BFABC41B99F}" srcOrd="0" destOrd="0" presId="urn:microsoft.com/office/officeart/2016/7/layout/VerticalDownArrowProcess"/>
    <dgm:cxn modelId="{4DA13932-027A-4278-BE99-CCD2EAC580C9}" type="presParOf" srcId="{7F09B2F5-295A-4771-AA96-1BFABC41B99F}" destId="{B21C952C-DF8C-485E-8D56-067A60DBF178}" srcOrd="0" destOrd="0" presId="urn:microsoft.com/office/officeart/2016/7/layout/VerticalDownArrowProcess"/>
    <dgm:cxn modelId="{9866DE42-1CE3-4BF9-8318-529DB403E25F}" type="presParOf" srcId="{7F09B2F5-295A-4771-AA96-1BFABC41B99F}" destId="{BCB2CCBE-8652-4623-B14B-C0D3285ABE3E}" srcOrd="1" destOrd="0" presId="urn:microsoft.com/office/officeart/2016/7/layout/VerticalDownArrowProcess"/>
    <dgm:cxn modelId="{F6A01D7B-3B28-4EF6-843D-A862AEFFAC34}" type="presParOf" srcId="{F56951D9-4156-46EC-9468-CC8C392CF153}" destId="{59024868-EBDA-4B4B-B5E1-ED8C39BEBD64}" srcOrd="1" destOrd="0" presId="urn:microsoft.com/office/officeart/2016/7/layout/VerticalDownArrowProcess"/>
    <dgm:cxn modelId="{901B1027-8458-4F58-AF5D-21DAA863BA1D}" type="presParOf" srcId="{F56951D9-4156-46EC-9468-CC8C392CF153}" destId="{A54C25A5-E4E0-4AD6-8F71-8CCFE21B9A89}" srcOrd="2" destOrd="0" presId="urn:microsoft.com/office/officeart/2016/7/layout/VerticalDownArrowProcess"/>
    <dgm:cxn modelId="{EEB1B1F4-2426-42C0-8379-B1A9EFCB695C}" type="presParOf" srcId="{A54C25A5-E4E0-4AD6-8F71-8CCFE21B9A89}" destId="{0F6B2F19-3BD5-4AF6-A022-24862A64F31E}" srcOrd="0" destOrd="0" presId="urn:microsoft.com/office/officeart/2016/7/layout/VerticalDownArrowProcess"/>
    <dgm:cxn modelId="{2D5E619D-4F08-4982-88F1-323AF44E1025}" type="presParOf" srcId="{A54C25A5-E4E0-4AD6-8F71-8CCFE21B9A89}" destId="{3C02AAA1-3B56-495D-B999-D996DC4485F0}" srcOrd="1" destOrd="0" presId="urn:microsoft.com/office/officeart/2016/7/layout/VerticalDownArrowProcess"/>
    <dgm:cxn modelId="{8FE8FE5F-B3F3-4B7A-B5C3-F331E2B18406}" type="presParOf" srcId="{A54C25A5-E4E0-4AD6-8F71-8CCFE21B9A89}" destId="{57F37CA2-4A83-4184-9828-D645390B50BB}" srcOrd="2" destOrd="0" presId="urn:microsoft.com/office/officeart/2016/7/layout/VerticalDownArrowProcess"/>
    <dgm:cxn modelId="{55B2F7AF-818C-4109-BA16-1B0BABA208E3}" type="presParOf" srcId="{F56951D9-4156-46EC-9468-CC8C392CF153}" destId="{DA52F464-8528-4D6D-854F-36044C5D707F}" srcOrd="3" destOrd="0" presId="urn:microsoft.com/office/officeart/2016/7/layout/VerticalDownArrowProcess"/>
    <dgm:cxn modelId="{55811302-7C40-4148-9E6D-DA9F51AB2EC9}" type="presParOf" srcId="{F56951D9-4156-46EC-9468-CC8C392CF153}" destId="{E729C15E-4141-4EE7-88A2-2A60408ABEF7}" srcOrd="4" destOrd="0" presId="urn:microsoft.com/office/officeart/2016/7/layout/VerticalDownArrowProcess"/>
    <dgm:cxn modelId="{6986C604-AF62-4DBB-8F2B-742D01272D52}" type="presParOf" srcId="{E729C15E-4141-4EE7-88A2-2A60408ABEF7}" destId="{E51D03D6-BBA3-4F35-B74B-041F6B4AACFC}" srcOrd="0" destOrd="0" presId="urn:microsoft.com/office/officeart/2016/7/layout/VerticalDownArrowProcess"/>
    <dgm:cxn modelId="{7FA803BE-B5CF-4401-B81F-2014685A441C}" type="presParOf" srcId="{E729C15E-4141-4EE7-88A2-2A60408ABEF7}" destId="{21AE507A-EADE-40B2-8ED3-0B8DA445EFC3}" srcOrd="1" destOrd="0" presId="urn:microsoft.com/office/officeart/2016/7/layout/VerticalDownArrowProcess"/>
    <dgm:cxn modelId="{40DA736B-EDF7-4C84-8921-249E8F63FBEE}" type="presParOf" srcId="{E729C15E-4141-4EE7-88A2-2A60408ABEF7}" destId="{8BA89222-CFB1-471E-BA50-D4A0DA6B13C2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72A656-CCB3-4D26-8C12-6D9EDEB5BEF6}" type="doc">
      <dgm:prSet loTypeId="urn:microsoft.com/office/officeart/2008/layout/LinedList" loCatId="list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184F898B-945B-4987-AF74-1A371DFD065E}">
      <dgm:prSet/>
      <dgm:spPr/>
      <dgm:t>
        <a:bodyPr/>
        <a:lstStyle/>
        <a:p>
          <a:r>
            <a:rPr lang="en-US"/>
            <a:t>Logging</a:t>
          </a:r>
        </a:p>
      </dgm:t>
    </dgm:pt>
    <dgm:pt modelId="{01090CFC-AE7E-4931-9669-951AD22F3684}" type="parTrans" cxnId="{E3C5727D-0B50-4305-A123-00ECAA96217B}">
      <dgm:prSet/>
      <dgm:spPr/>
      <dgm:t>
        <a:bodyPr/>
        <a:lstStyle/>
        <a:p>
          <a:endParaRPr lang="en-US"/>
        </a:p>
      </dgm:t>
    </dgm:pt>
    <dgm:pt modelId="{6B206880-34CF-4609-8DBE-3DE61F2D305F}" type="sibTrans" cxnId="{E3C5727D-0B50-4305-A123-00ECAA96217B}">
      <dgm:prSet/>
      <dgm:spPr/>
      <dgm:t>
        <a:bodyPr/>
        <a:lstStyle/>
        <a:p>
          <a:endParaRPr lang="en-US"/>
        </a:p>
      </dgm:t>
    </dgm:pt>
    <dgm:pt modelId="{2691082A-0ED9-4076-A005-D824D5572000}">
      <dgm:prSet/>
      <dgm:spPr/>
      <dgm:t>
        <a:bodyPr/>
        <a:lstStyle/>
        <a:p>
          <a:r>
            <a:rPr lang="en-US"/>
            <a:t>Metrics</a:t>
          </a:r>
        </a:p>
      </dgm:t>
    </dgm:pt>
    <dgm:pt modelId="{E877F8E3-0D88-4EF9-B1E0-30AA077EB6DD}" type="parTrans" cxnId="{0ECFD005-7DF0-47E6-8E63-26204A5D0B2D}">
      <dgm:prSet/>
      <dgm:spPr/>
      <dgm:t>
        <a:bodyPr/>
        <a:lstStyle/>
        <a:p>
          <a:endParaRPr lang="en-US"/>
        </a:p>
      </dgm:t>
    </dgm:pt>
    <dgm:pt modelId="{BCA76FDA-998C-4FAA-A0C1-88D344C4A63D}" type="sibTrans" cxnId="{0ECFD005-7DF0-47E6-8E63-26204A5D0B2D}">
      <dgm:prSet/>
      <dgm:spPr/>
      <dgm:t>
        <a:bodyPr/>
        <a:lstStyle/>
        <a:p>
          <a:endParaRPr lang="en-US"/>
        </a:p>
      </dgm:t>
    </dgm:pt>
    <dgm:pt modelId="{419402AA-A95D-4B0C-84D2-13D546F51EBC}">
      <dgm:prSet/>
      <dgm:spPr/>
      <dgm:t>
        <a:bodyPr/>
        <a:lstStyle/>
        <a:p>
          <a:r>
            <a:rPr lang="en-US"/>
            <a:t>Distributed Tracing</a:t>
          </a:r>
        </a:p>
      </dgm:t>
    </dgm:pt>
    <dgm:pt modelId="{DE20DA23-9A91-4268-96AE-69C51680B513}" type="parTrans" cxnId="{0B9090C4-16F0-4DBE-8C66-A85D6F121B45}">
      <dgm:prSet/>
      <dgm:spPr/>
      <dgm:t>
        <a:bodyPr/>
        <a:lstStyle/>
        <a:p>
          <a:endParaRPr lang="en-US"/>
        </a:p>
      </dgm:t>
    </dgm:pt>
    <dgm:pt modelId="{251E3001-A8FC-4C8B-8CE7-D683054614DF}" type="sibTrans" cxnId="{0B9090C4-16F0-4DBE-8C66-A85D6F121B45}">
      <dgm:prSet/>
      <dgm:spPr/>
      <dgm:t>
        <a:bodyPr/>
        <a:lstStyle/>
        <a:p>
          <a:endParaRPr lang="en-US"/>
        </a:p>
      </dgm:t>
    </dgm:pt>
    <dgm:pt modelId="{4135FA96-D9EC-4D43-AADB-54A5A40E74D4}" type="pres">
      <dgm:prSet presAssocID="{A972A656-CCB3-4D26-8C12-6D9EDEB5BEF6}" presName="vert0" presStyleCnt="0">
        <dgm:presLayoutVars>
          <dgm:dir/>
          <dgm:animOne val="branch"/>
          <dgm:animLvl val="lvl"/>
        </dgm:presLayoutVars>
      </dgm:prSet>
      <dgm:spPr/>
    </dgm:pt>
    <dgm:pt modelId="{76C57A7E-70B3-4642-8B1D-74951C6A2BF1}" type="pres">
      <dgm:prSet presAssocID="{184F898B-945B-4987-AF74-1A371DFD065E}" presName="thickLine" presStyleLbl="alignNode1" presStyleIdx="0" presStyleCnt="3"/>
      <dgm:spPr/>
    </dgm:pt>
    <dgm:pt modelId="{6CCA7EA1-FBAB-4341-A3D5-7506F2FCEB61}" type="pres">
      <dgm:prSet presAssocID="{184F898B-945B-4987-AF74-1A371DFD065E}" presName="horz1" presStyleCnt="0"/>
      <dgm:spPr/>
    </dgm:pt>
    <dgm:pt modelId="{8C6AD16E-B92B-4D5B-B827-C22406BDDD5C}" type="pres">
      <dgm:prSet presAssocID="{184F898B-945B-4987-AF74-1A371DFD065E}" presName="tx1" presStyleLbl="revTx" presStyleIdx="0" presStyleCnt="3"/>
      <dgm:spPr/>
    </dgm:pt>
    <dgm:pt modelId="{15E911F7-5B61-46EA-B617-10DFAAEB626B}" type="pres">
      <dgm:prSet presAssocID="{184F898B-945B-4987-AF74-1A371DFD065E}" presName="vert1" presStyleCnt="0"/>
      <dgm:spPr/>
    </dgm:pt>
    <dgm:pt modelId="{5D2C5F4D-F43D-48DB-8A55-9386A7CB5620}" type="pres">
      <dgm:prSet presAssocID="{2691082A-0ED9-4076-A005-D824D5572000}" presName="thickLine" presStyleLbl="alignNode1" presStyleIdx="1" presStyleCnt="3"/>
      <dgm:spPr/>
    </dgm:pt>
    <dgm:pt modelId="{050276DA-7551-4968-BF3D-C4C5334C05EC}" type="pres">
      <dgm:prSet presAssocID="{2691082A-0ED9-4076-A005-D824D5572000}" presName="horz1" presStyleCnt="0"/>
      <dgm:spPr/>
    </dgm:pt>
    <dgm:pt modelId="{95AC8D81-43F4-41EC-B669-CD6807B440DA}" type="pres">
      <dgm:prSet presAssocID="{2691082A-0ED9-4076-A005-D824D5572000}" presName="tx1" presStyleLbl="revTx" presStyleIdx="1" presStyleCnt="3"/>
      <dgm:spPr/>
    </dgm:pt>
    <dgm:pt modelId="{3FB9907A-0705-4BC9-868B-F36062D3A339}" type="pres">
      <dgm:prSet presAssocID="{2691082A-0ED9-4076-A005-D824D5572000}" presName="vert1" presStyleCnt="0"/>
      <dgm:spPr/>
    </dgm:pt>
    <dgm:pt modelId="{8DB53EBD-DC96-4163-8BA6-A1E54CA4DA4E}" type="pres">
      <dgm:prSet presAssocID="{419402AA-A95D-4B0C-84D2-13D546F51EBC}" presName="thickLine" presStyleLbl="alignNode1" presStyleIdx="2" presStyleCnt="3"/>
      <dgm:spPr/>
    </dgm:pt>
    <dgm:pt modelId="{6F7AE8B5-3040-4341-8517-5A757995A874}" type="pres">
      <dgm:prSet presAssocID="{419402AA-A95D-4B0C-84D2-13D546F51EBC}" presName="horz1" presStyleCnt="0"/>
      <dgm:spPr/>
    </dgm:pt>
    <dgm:pt modelId="{34EDBC84-3BAE-4B8D-B6FE-F0DDC5CBC2DC}" type="pres">
      <dgm:prSet presAssocID="{419402AA-A95D-4B0C-84D2-13D546F51EBC}" presName="tx1" presStyleLbl="revTx" presStyleIdx="2" presStyleCnt="3"/>
      <dgm:spPr/>
    </dgm:pt>
    <dgm:pt modelId="{6E2C06B9-1BCC-47D5-B899-BA61354702E6}" type="pres">
      <dgm:prSet presAssocID="{419402AA-A95D-4B0C-84D2-13D546F51EBC}" presName="vert1" presStyleCnt="0"/>
      <dgm:spPr/>
    </dgm:pt>
  </dgm:ptLst>
  <dgm:cxnLst>
    <dgm:cxn modelId="{0ECFD005-7DF0-47E6-8E63-26204A5D0B2D}" srcId="{A972A656-CCB3-4D26-8C12-6D9EDEB5BEF6}" destId="{2691082A-0ED9-4076-A005-D824D5572000}" srcOrd="1" destOrd="0" parTransId="{E877F8E3-0D88-4EF9-B1E0-30AA077EB6DD}" sibTransId="{BCA76FDA-998C-4FAA-A0C1-88D344C4A63D}"/>
    <dgm:cxn modelId="{7E07C45A-AECE-4269-9A17-76F402CE122B}" type="presOf" srcId="{419402AA-A95D-4B0C-84D2-13D546F51EBC}" destId="{34EDBC84-3BAE-4B8D-B6FE-F0DDC5CBC2DC}" srcOrd="0" destOrd="0" presId="urn:microsoft.com/office/officeart/2008/layout/LinedList"/>
    <dgm:cxn modelId="{E3C5727D-0B50-4305-A123-00ECAA96217B}" srcId="{A972A656-CCB3-4D26-8C12-6D9EDEB5BEF6}" destId="{184F898B-945B-4987-AF74-1A371DFD065E}" srcOrd="0" destOrd="0" parTransId="{01090CFC-AE7E-4931-9669-951AD22F3684}" sibTransId="{6B206880-34CF-4609-8DBE-3DE61F2D305F}"/>
    <dgm:cxn modelId="{FC54EE9A-7E0C-4A95-8037-4DF73C6EB682}" type="presOf" srcId="{A972A656-CCB3-4D26-8C12-6D9EDEB5BEF6}" destId="{4135FA96-D9EC-4D43-AADB-54A5A40E74D4}" srcOrd="0" destOrd="0" presId="urn:microsoft.com/office/officeart/2008/layout/LinedList"/>
    <dgm:cxn modelId="{9A9347C3-EA3D-4C36-A299-281A14BB65C9}" type="presOf" srcId="{2691082A-0ED9-4076-A005-D824D5572000}" destId="{95AC8D81-43F4-41EC-B669-CD6807B440DA}" srcOrd="0" destOrd="0" presId="urn:microsoft.com/office/officeart/2008/layout/LinedList"/>
    <dgm:cxn modelId="{0B9090C4-16F0-4DBE-8C66-A85D6F121B45}" srcId="{A972A656-CCB3-4D26-8C12-6D9EDEB5BEF6}" destId="{419402AA-A95D-4B0C-84D2-13D546F51EBC}" srcOrd="2" destOrd="0" parTransId="{DE20DA23-9A91-4268-96AE-69C51680B513}" sibTransId="{251E3001-A8FC-4C8B-8CE7-D683054614DF}"/>
    <dgm:cxn modelId="{1D478CF2-6862-4ADD-838C-F20489F1DB29}" type="presOf" srcId="{184F898B-945B-4987-AF74-1A371DFD065E}" destId="{8C6AD16E-B92B-4D5B-B827-C22406BDDD5C}" srcOrd="0" destOrd="0" presId="urn:microsoft.com/office/officeart/2008/layout/LinedList"/>
    <dgm:cxn modelId="{C57FD095-7084-4A37-9946-DC8DF671B216}" type="presParOf" srcId="{4135FA96-D9EC-4D43-AADB-54A5A40E74D4}" destId="{76C57A7E-70B3-4642-8B1D-74951C6A2BF1}" srcOrd="0" destOrd="0" presId="urn:microsoft.com/office/officeart/2008/layout/LinedList"/>
    <dgm:cxn modelId="{7CC2A482-109E-4340-A1B0-AFB2BEAE205B}" type="presParOf" srcId="{4135FA96-D9EC-4D43-AADB-54A5A40E74D4}" destId="{6CCA7EA1-FBAB-4341-A3D5-7506F2FCEB61}" srcOrd="1" destOrd="0" presId="urn:microsoft.com/office/officeart/2008/layout/LinedList"/>
    <dgm:cxn modelId="{1872A98B-2151-4838-BBDD-222C8BBE4066}" type="presParOf" srcId="{6CCA7EA1-FBAB-4341-A3D5-7506F2FCEB61}" destId="{8C6AD16E-B92B-4D5B-B827-C22406BDDD5C}" srcOrd="0" destOrd="0" presId="urn:microsoft.com/office/officeart/2008/layout/LinedList"/>
    <dgm:cxn modelId="{911D370C-0E3C-4E47-98F6-E400A2AC7AB5}" type="presParOf" srcId="{6CCA7EA1-FBAB-4341-A3D5-7506F2FCEB61}" destId="{15E911F7-5B61-46EA-B617-10DFAAEB626B}" srcOrd="1" destOrd="0" presId="urn:microsoft.com/office/officeart/2008/layout/LinedList"/>
    <dgm:cxn modelId="{B70FD036-D290-4062-9351-F7E140925EB9}" type="presParOf" srcId="{4135FA96-D9EC-4D43-AADB-54A5A40E74D4}" destId="{5D2C5F4D-F43D-48DB-8A55-9386A7CB5620}" srcOrd="2" destOrd="0" presId="urn:microsoft.com/office/officeart/2008/layout/LinedList"/>
    <dgm:cxn modelId="{22B3431A-470F-4777-AF71-E6D246817E42}" type="presParOf" srcId="{4135FA96-D9EC-4D43-AADB-54A5A40E74D4}" destId="{050276DA-7551-4968-BF3D-C4C5334C05EC}" srcOrd="3" destOrd="0" presId="urn:microsoft.com/office/officeart/2008/layout/LinedList"/>
    <dgm:cxn modelId="{7A3528D7-9092-4B91-AB7F-D4EC2B49EBE4}" type="presParOf" srcId="{050276DA-7551-4968-BF3D-C4C5334C05EC}" destId="{95AC8D81-43F4-41EC-B669-CD6807B440DA}" srcOrd="0" destOrd="0" presId="urn:microsoft.com/office/officeart/2008/layout/LinedList"/>
    <dgm:cxn modelId="{C1D8E401-AE41-4832-B1A8-7F03FC8F82DC}" type="presParOf" srcId="{050276DA-7551-4968-BF3D-C4C5334C05EC}" destId="{3FB9907A-0705-4BC9-868B-F36062D3A339}" srcOrd="1" destOrd="0" presId="urn:microsoft.com/office/officeart/2008/layout/LinedList"/>
    <dgm:cxn modelId="{B7AFE922-09D5-44CC-BAB8-825F28E93EE4}" type="presParOf" srcId="{4135FA96-D9EC-4D43-AADB-54A5A40E74D4}" destId="{8DB53EBD-DC96-4163-8BA6-A1E54CA4DA4E}" srcOrd="4" destOrd="0" presId="urn:microsoft.com/office/officeart/2008/layout/LinedList"/>
    <dgm:cxn modelId="{37E9227B-D86B-4BFD-B8CE-56D0461EC8A5}" type="presParOf" srcId="{4135FA96-D9EC-4D43-AADB-54A5A40E74D4}" destId="{6F7AE8B5-3040-4341-8517-5A757995A874}" srcOrd="5" destOrd="0" presId="urn:microsoft.com/office/officeart/2008/layout/LinedList"/>
    <dgm:cxn modelId="{BFBE3F1A-AA9F-43DB-8B87-2824BD2698AC}" type="presParOf" srcId="{6F7AE8B5-3040-4341-8517-5A757995A874}" destId="{34EDBC84-3BAE-4B8D-B6FE-F0DDC5CBC2DC}" srcOrd="0" destOrd="0" presId="urn:microsoft.com/office/officeart/2008/layout/LinedList"/>
    <dgm:cxn modelId="{E4283928-B969-428B-948C-C17C2FB0C530}" type="presParOf" srcId="{6F7AE8B5-3040-4341-8517-5A757995A874}" destId="{6E2C06B9-1BCC-47D5-B899-BA61354702E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5FCAFE-5EBA-40B4-A7E8-864FCD4AD132}">
      <dsp:nvSpPr>
        <dsp:cNvPr id="0" name=""/>
        <dsp:cNvSpPr/>
      </dsp:nvSpPr>
      <dsp:spPr>
        <a:xfrm>
          <a:off x="0" y="320769"/>
          <a:ext cx="10515600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Windows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Defaults to Warning</a:t>
          </a:r>
        </a:p>
      </dsp:txBody>
      <dsp:txXfrm>
        <a:off x="0" y="320769"/>
        <a:ext cx="10515600" cy="874125"/>
      </dsp:txXfrm>
    </dsp:sp>
    <dsp:sp modelId="{16691E34-12D5-4669-BD9B-78862CA7324F}">
      <dsp:nvSpPr>
        <dsp:cNvPr id="0" name=""/>
        <dsp:cNvSpPr/>
      </dsp:nvSpPr>
      <dsp:spPr>
        <a:xfrm>
          <a:off x="525780" y="99369"/>
          <a:ext cx="7360920" cy="442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EventLog</a:t>
          </a:r>
        </a:p>
      </dsp:txBody>
      <dsp:txXfrm>
        <a:off x="547396" y="120985"/>
        <a:ext cx="7317688" cy="399568"/>
      </dsp:txXfrm>
    </dsp:sp>
    <dsp:sp modelId="{EE2DA490-83FB-4A54-8C78-AF65B64DA55A}">
      <dsp:nvSpPr>
        <dsp:cNvPr id="0" name=""/>
        <dsp:cNvSpPr/>
      </dsp:nvSpPr>
      <dsp:spPr>
        <a:xfrm>
          <a:off x="0" y="1497294"/>
          <a:ext cx="10515600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Console, SimpleConsole, JsonConsole</a:t>
          </a:r>
        </a:p>
      </dsp:txBody>
      <dsp:txXfrm>
        <a:off x="0" y="1497294"/>
        <a:ext cx="10515600" cy="637875"/>
      </dsp:txXfrm>
    </dsp:sp>
    <dsp:sp modelId="{E3CE16DC-3D67-4EAA-8AFB-B8EA6CC598BC}">
      <dsp:nvSpPr>
        <dsp:cNvPr id="0" name=""/>
        <dsp:cNvSpPr/>
      </dsp:nvSpPr>
      <dsp:spPr>
        <a:xfrm>
          <a:off x="525780" y="1275894"/>
          <a:ext cx="7360920" cy="442800"/>
        </a:xfrm>
        <a:prstGeom prst="round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Console</a:t>
          </a:r>
        </a:p>
      </dsp:txBody>
      <dsp:txXfrm>
        <a:off x="547396" y="1297510"/>
        <a:ext cx="7317688" cy="399568"/>
      </dsp:txXfrm>
    </dsp:sp>
    <dsp:sp modelId="{DAFF4021-FCA1-42FC-95D7-987B8339C363}">
      <dsp:nvSpPr>
        <dsp:cNvPr id="0" name=""/>
        <dsp:cNvSpPr/>
      </dsp:nvSpPr>
      <dsp:spPr>
        <a:xfrm>
          <a:off x="0" y="2437569"/>
          <a:ext cx="10515600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Uses Debug class</a:t>
          </a:r>
        </a:p>
      </dsp:txBody>
      <dsp:txXfrm>
        <a:off x="0" y="2437569"/>
        <a:ext cx="10515600" cy="637875"/>
      </dsp:txXfrm>
    </dsp:sp>
    <dsp:sp modelId="{FD37AD5B-E71C-4469-9B4C-2374277E2117}">
      <dsp:nvSpPr>
        <dsp:cNvPr id="0" name=""/>
        <dsp:cNvSpPr/>
      </dsp:nvSpPr>
      <dsp:spPr>
        <a:xfrm>
          <a:off x="525780" y="2216169"/>
          <a:ext cx="7360920" cy="442800"/>
        </a:xfrm>
        <a:prstGeom prst="round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Debug</a:t>
          </a:r>
        </a:p>
      </dsp:txBody>
      <dsp:txXfrm>
        <a:off x="547396" y="2237785"/>
        <a:ext cx="7317688" cy="399568"/>
      </dsp:txXfrm>
    </dsp:sp>
    <dsp:sp modelId="{C326F019-3E99-4790-9CCE-9BEB23028FA2}">
      <dsp:nvSpPr>
        <dsp:cNvPr id="0" name=""/>
        <dsp:cNvSpPr/>
      </dsp:nvSpPr>
      <dsp:spPr>
        <a:xfrm>
          <a:off x="0" y="3377844"/>
          <a:ext cx="10515600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Cross-platform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Microsoft-Extensions-Logging</a:t>
          </a:r>
        </a:p>
      </dsp:txBody>
      <dsp:txXfrm>
        <a:off x="0" y="3377844"/>
        <a:ext cx="10515600" cy="874125"/>
      </dsp:txXfrm>
    </dsp:sp>
    <dsp:sp modelId="{80780A14-BCA6-47D1-95E2-FE5A6C368ABC}">
      <dsp:nvSpPr>
        <dsp:cNvPr id="0" name=""/>
        <dsp:cNvSpPr/>
      </dsp:nvSpPr>
      <dsp:spPr>
        <a:xfrm>
          <a:off x="525780" y="3156444"/>
          <a:ext cx="7360920" cy="44280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EventSource</a:t>
          </a:r>
        </a:p>
      </dsp:txBody>
      <dsp:txXfrm>
        <a:off x="547396" y="3178060"/>
        <a:ext cx="7317688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1C952C-DF8C-485E-8D56-067A60DBF178}">
      <dsp:nvSpPr>
        <dsp:cNvPr id="0" name=""/>
        <dsp:cNvSpPr/>
      </dsp:nvSpPr>
      <dsp:spPr>
        <a:xfrm>
          <a:off x="0" y="3275482"/>
          <a:ext cx="2628900" cy="107508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92024" rIns="186967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dotnet monitor</a:t>
          </a:r>
        </a:p>
      </dsp:txBody>
      <dsp:txXfrm>
        <a:off x="0" y="3275482"/>
        <a:ext cx="2628900" cy="1075086"/>
      </dsp:txXfrm>
    </dsp:sp>
    <dsp:sp modelId="{BCB2CCBE-8652-4623-B14B-C0D3285ABE3E}">
      <dsp:nvSpPr>
        <dsp:cNvPr id="0" name=""/>
        <dsp:cNvSpPr/>
      </dsp:nvSpPr>
      <dsp:spPr>
        <a:xfrm>
          <a:off x="2628900" y="3275482"/>
          <a:ext cx="7886700" cy="107508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304800" rIns="159980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Processes, dumps traces, metrics, logs, operations…</a:t>
          </a:r>
        </a:p>
      </dsp:txBody>
      <dsp:txXfrm>
        <a:off x="2628900" y="3275482"/>
        <a:ext cx="7886700" cy="1075086"/>
      </dsp:txXfrm>
    </dsp:sp>
    <dsp:sp modelId="{3C02AAA1-3B56-495D-B999-D996DC4485F0}">
      <dsp:nvSpPr>
        <dsp:cNvPr id="0" name=""/>
        <dsp:cNvSpPr/>
      </dsp:nvSpPr>
      <dsp:spPr>
        <a:xfrm rot="10800000">
          <a:off x="0" y="1638125"/>
          <a:ext cx="2628900" cy="165348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92024" rIns="186967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dotnet counters</a:t>
          </a:r>
        </a:p>
      </dsp:txBody>
      <dsp:txXfrm rot="-10800000">
        <a:off x="0" y="1638125"/>
        <a:ext cx="2628900" cy="1074763"/>
      </dsp:txXfrm>
    </dsp:sp>
    <dsp:sp modelId="{57F37CA2-4A83-4184-9828-D645390B50BB}">
      <dsp:nvSpPr>
        <dsp:cNvPr id="0" name=""/>
        <dsp:cNvSpPr/>
      </dsp:nvSpPr>
      <dsp:spPr>
        <a:xfrm>
          <a:off x="2628900" y="1638125"/>
          <a:ext cx="7886700" cy="1074763"/>
        </a:xfrm>
        <a:prstGeom prst="rect">
          <a:avLst/>
        </a:prstGeom>
        <a:solidFill>
          <a:schemeClr val="accent5">
            <a:tint val="40000"/>
            <a:alpha val="90000"/>
            <a:hueOff val="-3695877"/>
            <a:satOff val="-6408"/>
            <a:lumOff val="-64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695877"/>
              <a:satOff val="-6408"/>
              <a:lumOff val="-6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304800" rIns="159980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Investigate performance counters</a:t>
          </a:r>
        </a:p>
      </dsp:txBody>
      <dsp:txXfrm>
        <a:off x="2628900" y="1638125"/>
        <a:ext cx="7886700" cy="1074763"/>
      </dsp:txXfrm>
    </dsp:sp>
    <dsp:sp modelId="{21AE507A-EADE-40B2-8ED3-0B8DA445EFC3}">
      <dsp:nvSpPr>
        <dsp:cNvPr id="0" name=""/>
        <dsp:cNvSpPr/>
      </dsp:nvSpPr>
      <dsp:spPr>
        <a:xfrm rot="10800000">
          <a:off x="0" y="769"/>
          <a:ext cx="2628900" cy="165348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92024" rIns="186967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dotnet trace</a:t>
          </a:r>
        </a:p>
      </dsp:txBody>
      <dsp:txXfrm rot="-10800000">
        <a:off x="0" y="769"/>
        <a:ext cx="2628900" cy="1074763"/>
      </dsp:txXfrm>
    </dsp:sp>
    <dsp:sp modelId="{8BA89222-CFB1-471E-BA50-D4A0DA6B13C2}">
      <dsp:nvSpPr>
        <dsp:cNvPr id="0" name=""/>
        <dsp:cNvSpPr/>
      </dsp:nvSpPr>
      <dsp:spPr>
        <a:xfrm>
          <a:off x="2628900" y="769"/>
          <a:ext cx="7886700" cy="1074763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304800" rIns="159980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Performance analysis</a:t>
          </a:r>
        </a:p>
      </dsp:txBody>
      <dsp:txXfrm>
        <a:off x="2628900" y="769"/>
        <a:ext cx="7886700" cy="10747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C57A7E-70B3-4642-8B1D-74951C6A2BF1}">
      <dsp:nvSpPr>
        <dsp:cNvPr id="0" name=""/>
        <dsp:cNvSpPr/>
      </dsp:nvSpPr>
      <dsp:spPr>
        <a:xfrm>
          <a:off x="0" y="2125"/>
          <a:ext cx="105156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6AD16E-B92B-4D5B-B827-C22406BDDD5C}">
      <dsp:nvSpPr>
        <dsp:cNvPr id="0" name=""/>
        <dsp:cNvSpPr/>
      </dsp:nvSpPr>
      <dsp:spPr>
        <a:xfrm>
          <a:off x="0" y="2125"/>
          <a:ext cx="10515600" cy="1449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Logging</a:t>
          </a:r>
        </a:p>
      </dsp:txBody>
      <dsp:txXfrm>
        <a:off x="0" y="2125"/>
        <a:ext cx="10515600" cy="1449431"/>
      </dsp:txXfrm>
    </dsp:sp>
    <dsp:sp modelId="{5D2C5F4D-F43D-48DB-8A55-9386A7CB5620}">
      <dsp:nvSpPr>
        <dsp:cNvPr id="0" name=""/>
        <dsp:cNvSpPr/>
      </dsp:nvSpPr>
      <dsp:spPr>
        <a:xfrm>
          <a:off x="0" y="1451556"/>
          <a:ext cx="105156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AC8D81-43F4-41EC-B669-CD6807B440DA}">
      <dsp:nvSpPr>
        <dsp:cNvPr id="0" name=""/>
        <dsp:cNvSpPr/>
      </dsp:nvSpPr>
      <dsp:spPr>
        <a:xfrm>
          <a:off x="0" y="1451556"/>
          <a:ext cx="10515600" cy="1449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Metrics</a:t>
          </a:r>
        </a:p>
      </dsp:txBody>
      <dsp:txXfrm>
        <a:off x="0" y="1451556"/>
        <a:ext cx="10515600" cy="1449431"/>
      </dsp:txXfrm>
    </dsp:sp>
    <dsp:sp modelId="{8DB53EBD-DC96-4163-8BA6-A1E54CA4DA4E}">
      <dsp:nvSpPr>
        <dsp:cNvPr id="0" name=""/>
        <dsp:cNvSpPr/>
      </dsp:nvSpPr>
      <dsp:spPr>
        <a:xfrm>
          <a:off x="0" y="2900987"/>
          <a:ext cx="105156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EDBC84-3BAE-4B8D-B6FE-F0DDC5CBC2DC}">
      <dsp:nvSpPr>
        <dsp:cNvPr id="0" name=""/>
        <dsp:cNvSpPr/>
      </dsp:nvSpPr>
      <dsp:spPr>
        <a:xfrm>
          <a:off x="0" y="2900987"/>
          <a:ext cx="10515600" cy="1449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Distributed Tracing</a:t>
          </a:r>
        </a:p>
      </dsp:txBody>
      <dsp:txXfrm>
        <a:off x="0" y="2900987"/>
        <a:ext cx="10515600" cy="14494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82CCB-E428-4AE2-A603-F59E4E794D23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906A3-C19F-41A6-8E6D-F3C5F243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019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09A63-6FAB-4053-9734-57F01D8F921A}" type="datetimeFigureOut">
              <a:rPr lang="en-AT" smtClean="0"/>
              <a:t>31/05/2023</a:t>
            </a:fld>
            <a:endParaRPr lang="en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1C933-47E5-43DC-A822-BF177ACF75B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725166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Histogram – arbitrary values likely to be statistically meaningful</a:t>
            </a:r>
          </a:p>
          <a:p>
            <a:r>
              <a:rPr lang="en-US" dirty="0" err="1"/>
              <a:t>UpDownCoutner</a:t>
            </a:r>
            <a:r>
              <a:rPr lang="en-US" dirty="0"/>
              <a:t> – e.g. change in queue size, change in active request size</a:t>
            </a:r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0DFF4-2CD3-4449-B491-C8FE30858955}" type="slidenum">
              <a:rPr lang="en-AT" smtClean="0"/>
              <a:t>10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387764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  <a:latin typeface="Poppins ExtraBold" panose="00000900000000000000" pitchFamily="50" charset="0"/>
                <a:cs typeface="Poppins ExtraBold" panose="000009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latin typeface="Poppins Medium" panose="00000600000000000000" pitchFamily="50" charset="0"/>
                <a:cs typeface="Poppins Medium" panose="000006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4077-32F9-4B87-A470-8E7983FAAAA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35D9-DFCF-4A64-8B6F-18F0A9AB5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7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4077-32F9-4B87-A470-8E7983FAAAA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35D9-DFCF-4A64-8B6F-18F0A9AB5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62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4077-32F9-4B87-A470-8E7983FAAAA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35D9-DFCF-4A64-8B6F-18F0A9AB5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02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Poppins Medium" panose="00000600000000000000" pitchFamily="50" charset="0"/>
                <a:cs typeface="Poppins Medium" panose="00000600000000000000" pitchFamily="50" charset="0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Poppins Medium" panose="00000600000000000000" pitchFamily="50" charset="0"/>
                <a:cs typeface="Poppins Medium" panose="00000600000000000000" pitchFamily="50" charset="0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Poppins Medium" panose="00000600000000000000" pitchFamily="50" charset="0"/>
                <a:cs typeface="Poppins Medium" panose="00000600000000000000" pitchFamily="50" charset="0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Poppins Medium" panose="00000600000000000000" pitchFamily="50" charset="0"/>
                <a:cs typeface="Poppins Medium" panose="00000600000000000000" pitchFamily="50" charset="0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Poppins Medium" panose="00000600000000000000" pitchFamily="50" charset="0"/>
                <a:cs typeface="Poppins Medium" panose="00000600000000000000" pitchFamily="50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Naslov 12">
            <a:extLst>
              <a:ext uri="{FF2B5EF4-FFF2-40B4-BE49-F238E27FC236}">
                <a16:creationId xmlns:a16="http://schemas.microsoft.com/office/drawing/2014/main" id="{5FC8BFB2-A591-4ED1-AA68-B862031DD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Poppins ExtraBold" panose="00000900000000000000" pitchFamily="50" charset="0"/>
                <a:cs typeface="Poppins ExtraBold" panose="00000900000000000000" pitchFamily="50" charset="0"/>
              </a:defRPr>
            </a:lvl1pPr>
          </a:lstStyle>
          <a:p>
            <a:r>
              <a:rPr lang="sl-SI" dirty="0"/>
              <a:t>Kliknite, če želite urediti slog naslova matrice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2741855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>
                    <a:lumMod val="95000"/>
                    <a:lumOff val="5000"/>
                  </a:schemeClr>
                </a:solidFill>
                <a:latin typeface="Poppins ExtraBold" panose="00000900000000000000" pitchFamily="50" charset="0"/>
                <a:cs typeface="Poppins ExtraBold" panose="000009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Poppins Medium" panose="00000600000000000000" pitchFamily="50" charset="0"/>
                <a:cs typeface="Poppins Medium" panose="00000600000000000000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4077-32F9-4B87-A470-8E7983FAAAA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35D9-DFCF-4A64-8B6F-18F0A9AB5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42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4077-32F9-4B87-A470-8E7983FAAAA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35D9-DFCF-4A64-8B6F-18F0A9AB5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45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4077-32F9-4B87-A470-8E7983FAAAA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35D9-DFCF-4A64-8B6F-18F0A9AB5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78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4077-32F9-4B87-A470-8E7983FAAAA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35D9-DFCF-4A64-8B6F-18F0A9AB5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8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4077-32F9-4B87-A470-8E7983FAAAA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35D9-DFCF-4A64-8B6F-18F0A9AB5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45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4077-32F9-4B87-A470-8E7983FAAAA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35D9-DFCF-4A64-8B6F-18F0A9AB5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9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4077-32F9-4B87-A470-8E7983FAAAA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35D9-DFCF-4A64-8B6F-18F0A9AB5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325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9304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F4077-32F9-4B87-A470-8E7983FAAAA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C35D9-DFCF-4A64-8B6F-18F0A9AB50A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Slika 9" descr="Slika, ki vsebuje besede besedilo&#10;&#10;Opis je samodejno ustvarjen">
            <a:extLst>
              <a:ext uri="{FF2B5EF4-FFF2-40B4-BE49-F238E27FC236}">
                <a16:creationId xmlns:a16="http://schemas.microsoft.com/office/drawing/2014/main" id="{578C1EFD-30EB-A326-8F8D-4BF1BE74D09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2078"/>
          </a:xfrm>
          <a:prstGeom prst="rect">
            <a:avLst/>
          </a:prstGeom>
        </p:spPr>
      </p:pic>
      <p:sp>
        <p:nvSpPr>
          <p:cNvPr id="12" name="Rectangle 6">
            <a:extLst>
              <a:ext uri="{FF2B5EF4-FFF2-40B4-BE49-F238E27FC236}">
                <a16:creationId xmlns:a16="http://schemas.microsoft.com/office/drawing/2014/main" id="{28D649FA-BE4E-0EC3-FB27-8520F06E4F4B}"/>
              </a:ext>
            </a:extLst>
          </p:cNvPr>
          <p:cNvSpPr/>
          <p:nvPr userDrawn="1"/>
        </p:nvSpPr>
        <p:spPr>
          <a:xfrm>
            <a:off x="0" y="6255795"/>
            <a:ext cx="12192000" cy="6021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344A6DE8-56D2-130A-F301-6260B87FAD38}"/>
              </a:ext>
            </a:extLst>
          </p:cNvPr>
          <p:cNvSpPr txBox="1"/>
          <p:nvPr userDrawn="1"/>
        </p:nvSpPr>
        <p:spPr>
          <a:xfrm>
            <a:off x="6342312" y="6458971"/>
            <a:ext cx="8173616" cy="307777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  <a:effectLst/>
                <a:latin typeface="Poppins" panose="00000800000000000000" pitchFamily="50" charset="0"/>
                <a:cs typeface="Poppins" panose="00000800000000000000" pitchFamily="50" charset="0"/>
              </a:rPr>
              <a:t>Modern information technologies at the top event in Slovenia</a:t>
            </a:r>
            <a:endParaRPr lang="en-US" sz="1400" dirty="0">
              <a:solidFill>
                <a:schemeClr val="bg1">
                  <a:lumMod val="95000"/>
                </a:schemeClr>
              </a:solidFill>
              <a:latin typeface="Poppins" panose="00000800000000000000" pitchFamily="50" charset="0"/>
              <a:ea typeface="Open Sans" panose="020B0606030504020204" pitchFamily="34" charset="0"/>
              <a:cs typeface="Poppins" panose="00000800000000000000" pitchFamily="50" charset="0"/>
            </a:endParaRPr>
          </a:p>
        </p:txBody>
      </p:sp>
      <p:pic>
        <p:nvPicPr>
          <p:cNvPr id="14" name="Slika 13">
            <a:extLst>
              <a:ext uri="{FF2B5EF4-FFF2-40B4-BE49-F238E27FC236}">
                <a16:creationId xmlns:a16="http://schemas.microsoft.com/office/drawing/2014/main" id="{A56A166D-63FE-83A2-18C7-BC513DFA5F0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8451" y="6408568"/>
            <a:ext cx="1207825" cy="34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33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Poppins ExtraBold" panose="00000900000000000000" pitchFamily="50" charset="0"/>
          <a:ea typeface="Open Sans" panose="020B0606030504020204" pitchFamily="34" charset="0"/>
          <a:cs typeface="Poppins ExtraBold" panose="00000900000000000000" pitchFamily="50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Poppins Medium" panose="00000600000000000000" pitchFamily="50" charset="0"/>
          <a:ea typeface="Open Sans" panose="020B0606030504020204" pitchFamily="34" charset="0"/>
          <a:cs typeface="Poppins Medium" panose="00000600000000000000" pitchFamily="50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Poppins Medium" panose="00000600000000000000" pitchFamily="50" charset="0"/>
          <a:ea typeface="Open Sans" panose="020B0606030504020204" pitchFamily="34" charset="0"/>
          <a:cs typeface="Poppins Medium" panose="00000600000000000000" pitchFamily="50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Poppins Medium" panose="00000600000000000000" pitchFamily="50" charset="0"/>
          <a:ea typeface="Open Sans" panose="020B0606030504020204" pitchFamily="34" charset="0"/>
          <a:cs typeface="Poppins Medium" panose="00000600000000000000" pitchFamily="50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Poppins Medium" panose="00000600000000000000" pitchFamily="50" charset="0"/>
          <a:ea typeface="Open Sans" panose="020B0606030504020204" pitchFamily="34" charset="0"/>
          <a:cs typeface="Poppins Medium" panose="00000600000000000000" pitchFamily="50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Poppins Medium" panose="00000600000000000000" pitchFamily="50" charset="0"/>
          <a:ea typeface="Open Sans" panose="020B0606030504020204" pitchFamily="34" charset="0"/>
          <a:cs typeface="Poppins Medium" panose="00000600000000000000" pitchFamily="50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sharp.christiannagel.com/" TargetMode="External"/><Relationship Id="rId2" Type="http://schemas.openxmlformats.org/officeDocument/2006/relationships/hyperlink" Target="https://github.com/codebreakerapp/Thrive202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itesof.net/" TargetMode="External"/><Relationship Id="rId4" Type="http://schemas.openxmlformats.org/officeDocument/2006/relationships/hyperlink" Target="https://devblogs.microsoft.com/dotnet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lika 20">
            <a:extLst>
              <a:ext uri="{FF2B5EF4-FFF2-40B4-BE49-F238E27FC236}">
                <a16:creationId xmlns:a16="http://schemas.microsoft.com/office/drawing/2014/main" id="{D907CE7D-4446-4E9F-9478-9712A628B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915" y="8332"/>
            <a:ext cx="12191998" cy="6842077"/>
          </a:xfrm>
          <a:prstGeom prst="rect">
            <a:avLst/>
          </a:prstGeom>
        </p:spPr>
      </p:pic>
      <p:sp>
        <p:nvSpPr>
          <p:cNvPr id="22" name="TextBox 7">
            <a:extLst>
              <a:ext uri="{FF2B5EF4-FFF2-40B4-BE49-F238E27FC236}">
                <a16:creationId xmlns:a16="http://schemas.microsoft.com/office/drawing/2014/main" id="{2FC19631-2D51-4C90-AF05-70D6B45E19EA}"/>
              </a:ext>
            </a:extLst>
          </p:cNvPr>
          <p:cNvSpPr txBox="1"/>
          <p:nvPr/>
        </p:nvSpPr>
        <p:spPr>
          <a:xfrm>
            <a:off x="1566421" y="3213303"/>
            <a:ext cx="94247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Finding Issues: </a:t>
            </a:r>
          </a:p>
          <a:p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Monitoring and Logging</a:t>
            </a:r>
          </a:p>
          <a:p>
            <a:pPr algn="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Christian Nagel</a:t>
            </a:r>
          </a:p>
          <a:p>
            <a:pPr algn="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https://csharp.christiannagel.com</a:t>
            </a:r>
          </a:p>
        </p:txBody>
      </p:sp>
    </p:spTree>
    <p:extLst>
      <p:ext uri="{BB962C8B-B14F-4D97-AF65-F5344CB8AC3E}">
        <p14:creationId xmlns:p14="http://schemas.microsoft.com/office/powerpoint/2010/main" val="2765086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5EE73C-9014-C5CD-AC3E-1954E2725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System.Diagnostics.Metrics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1B225-5CF0-5D26-856D-27114FE7E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Meter</a:t>
            </a:r>
          </a:p>
          <a:p>
            <a:pPr lvl="1"/>
            <a:r>
              <a:rPr lang="en-US" sz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Track instruments</a:t>
            </a:r>
          </a:p>
          <a:p>
            <a:r>
              <a:rPr lang="en-US" sz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Counter</a:t>
            </a:r>
          </a:p>
          <a:p>
            <a:pPr lvl="1"/>
            <a:r>
              <a:rPr lang="en-US" sz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Requests per second or cumulative total</a:t>
            </a:r>
          </a:p>
          <a:p>
            <a:r>
              <a:rPr lang="en-US" sz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Histogram</a:t>
            </a:r>
          </a:p>
          <a:p>
            <a:pPr lvl="1"/>
            <a:r>
              <a:rPr lang="en-US" sz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Arbitrary values</a:t>
            </a:r>
          </a:p>
          <a:p>
            <a:r>
              <a:rPr lang="en-US" sz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UpDownCounter (7.0)</a:t>
            </a:r>
          </a:p>
          <a:p>
            <a:pPr lvl="1"/>
            <a:r>
              <a:rPr lang="en-US" sz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Change in sizes</a:t>
            </a:r>
          </a:p>
          <a:p>
            <a:r>
              <a:rPr lang="en-US" sz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ObservableCounter</a:t>
            </a:r>
          </a:p>
          <a:p>
            <a:pPr lvl="1"/>
            <a:r>
              <a:rPr lang="en-US" sz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Increasing values</a:t>
            </a:r>
          </a:p>
          <a:p>
            <a:r>
              <a:rPr lang="en-US" sz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ObservableGauge</a:t>
            </a:r>
          </a:p>
          <a:p>
            <a:pPr lvl="1"/>
            <a:r>
              <a:rPr lang="en-US" sz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Non-additive values</a:t>
            </a:r>
          </a:p>
        </p:txBody>
      </p:sp>
      <p:pic>
        <p:nvPicPr>
          <p:cNvPr id="5" name="Picture 4" descr="Colourful rulers and protractors">
            <a:extLst>
              <a:ext uri="{FF2B5EF4-FFF2-40B4-BE49-F238E27FC236}">
                <a16:creationId xmlns:a16="http://schemas.microsoft.com/office/drawing/2014/main" id="{9882E15A-38FC-7983-3986-0C4CB4FBBF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58" b="13055"/>
          <a:stretch/>
        </p:blipFill>
        <p:spPr>
          <a:xfrm>
            <a:off x="4654296" y="1487317"/>
            <a:ext cx="6903720" cy="388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821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9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EE5276-7A25-8B81-BDFE-6330A8DA4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89507"/>
            <a:ext cx="3091607" cy="16554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Distributed Tracing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61CDCF-C7E5-5987-B556-295A2CBA51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36" r="14430" b="-1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09F71-549D-88F2-3860-35457552D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418408"/>
            <a:ext cx="2942813" cy="354026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Tracing within applications, may be distributed across machines</a:t>
            </a:r>
          </a:p>
          <a:p>
            <a:r>
              <a:rPr lang="en-US" sz="2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Track correlating work</a:t>
            </a:r>
          </a:p>
          <a:p>
            <a:endParaRPr lang="en-US" sz="20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27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8AF9D-EC6B-9DD7-BADE-8F98858C4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</a:t>
            </a:r>
          </a:p>
          <a:p>
            <a:pPr lvl="1"/>
            <a:r>
              <a:rPr lang="en-US" dirty="0"/>
              <a:t>Hierarchical structure </a:t>
            </a:r>
          </a:p>
          <a:p>
            <a:pPr lvl="1"/>
            <a:r>
              <a:rPr lang="en-US" dirty="0"/>
              <a:t>separated by '.' or '_'</a:t>
            </a:r>
          </a:p>
          <a:p>
            <a:r>
              <a:rPr lang="en-US" dirty="0"/>
              <a:t>Tags</a:t>
            </a:r>
          </a:p>
          <a:p>
            <a:pPr lvl="1"/>
            <a:r>
              <a:rPr lang="en-US" dirty="0"/>
              <a:t>Information logged with activity</a:t>
            </a:r>
          </a:p>
          <a:p>
            <a:r>
              <a:rPr lang="en-US" dirty="0"/>
              <a:t>Baggage</a:t>
            </a:r>
          </a:p>
          <a:p>
            <a:pPr lvl="1"/>
            <a:r>
              <a:rPr lang="en-US" dirty="0"/>
              <a:t>Logged with activity and passed to child</a:t>
            </a:r>
          </a:p>
          <a:p>
            <a:r>
              <a:rPr lang="en-US" dirty="0"/>
              <a:t>Events</a:t>
            </a:r>
          </a:p>
          <a:p>
            <a:pPr lvl="1"/>
            <a:r>
              <a:rPr lang="en-US" dirty="0"/>
              <a:t>Time-stamped messages (e.g. "done now")</a:t>
            </a:r>
          </a:p>
          <a:p>
            <a:endParaRPr lang="en-AT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B624B-D446-8B0E-94BC-C89AB6D3F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Activity</a:t>
            </a:r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222850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038D85C-2B0A-133D-CA10-81606FBA4B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4EDFF2-7554-737B-65A0-C0776479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.NET Tools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659E1E6-0052-D243-1629-9E945C95C2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714077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6233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Triangle 10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948F45-A916-9029-4152-5D162622E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356" y="1188637"/>
            <a:ext cx="9984615" cy="15972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OpenTelemetry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59366C-4CC5-12AF-383D-247D93D23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357" y="3716859"/>
            <a:ext cx="3533985" cy="133113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DCE99-54DD-850A-EB03-9724F7075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2998278"/>
            <a:ext cx="4238257" cy="27281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9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https://opentelemetry.io</a:t>
            </a:r>
          </a:p>
          <a:p>
            <a:r>
              <a:rPr lang="en-US" sz="19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Instrumentation</a:t>
            </a:r>
          </a:p>
          <a:p>
            <a:r>
              <a:rPr lang="en-US" sz="19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C++, .NET, Erlang/Elixir, Go, Java, JavaScript, PHP, Python, Ruby, Rust, Swift</a:t>
            </a:r>
          </a:p>
          <a:p>
            <a:r>
              <a:rPr lang="en-US" sz="19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Collectors</a:t>
            </a:r>
          </a:p>
          <a:p>
            <a:r>
              <a:rPr lang="en-US" sz="19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Vendor-agnostic way to receive, process, export telemetry data</a:t>
            </a:r>
          </a:p>
          <a:p>
            <a:endParaRPr lang="en-US" sz="19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7391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AA63D3-4457-9FFE-B0C7-68B2E7BA4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.NET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D190C990-14BF-644D-DA3E-9EC18765A8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9532574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132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3D pattern of ring shapes connected by lines">
            <a:extLst>
              <a:ext uri="{FF2B5EF4-FFF2-40B4-BE49-F238E27FC236}">
                <a16:creationId xmlns:a16="http://schemas.microsoft.com/office/drawing/2014/main" id="{2546FEF1-4879-61E7-77A0-8D400B3942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9" name="Rectangle 13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294EF7-C229-264D-AB12-790476D89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Microsoft Azure Services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C91F0-A11C-64D0-2922-527707A4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9263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8E3BA1-B7B1-D787-4DDE-655AA378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Azure Monitor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F72AC0-9081-8416-00CB-D5BBF7AEB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356" y="773818"/>
            <a:ext cx="6408836" cy="515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181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02D995-294A-7F3B-248D-013047021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3009A-922A-528F-67DD-4FE554976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774" cy="43034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Kusto Query Language (KQL)</a:t>
            </a:r>
          </a:p>
          <a:p>
            <a:r>
              <a:rPr lang="en-US" sz="2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Explore data, patterns, explore anomalies</a:t>
            </a:r>
          </a:p>
          <a:p>
            <a:r>
              <a:rPr lang="en-US" sz="2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Tabular output</a:t>
            </a:r>
          </a:p>
          <a:p>
            <a:r>
              <a:rPr lang="en-US" sz="2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Visualize with Dashboards, PowerBI, Grafana</a:t>
            </a:r>
          </a:p>
          <a:p>
            <a:endParaRPr lang="en-US" sz="20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10DC985F-3366-4736-759F-95AF684BD2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11" b="-2"/>
          <a:stretch/>
        </p:blipFill>
        <p:spPr>
          <a:xfrm>
            <a:off x="5183500" y="1904282"/>
            <a:ext cx="6170299" cy="422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910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1518A6-14DF-DFB2-2CBB-099516E8D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75" y="918473"/>
            <a:ext cx="4032621" cy="5017485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4989" y="623275"/>
            <a:ext cx="6581837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3E41D1-AF05-52AA-8CD9-36D283164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0209" y="1056640"/>
            <a:ext cx="5799947" cy="34943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Alerts</a:t>
            </a:r>
          </a:p>
        </p:txBody>
      </p:sp>
    </p:spTree>
    <p:extLst>
      <p:ext uri="{BB962C8B-B14F-4D97-AF65-F5344CB8AC3E}">
        <p14:creationId xmlns:p14="http://schemas.microsoft.com/office/powerpoint/2010/main" val="463859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94E4D846-3AFC-4F86-8C35-24B0542A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Placeholder 5">
            <a:extLst>
              <a:ext uri="{FF2B5EF4-FFF2-40B4-BE49-F238E27FC236}">
                <a16:creationId xmlns:a16="http://schemas.microsoft.com/office/drawing/2014/main" id="{9FE96FE9-F612-312B-35D2-3BAAEAACA0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27214" b="15068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7" name="Rectangle 10">
            <a:extLst>
              <a:ext uri="{FF2B5EF4-FFF2-40B4-BE49-F238E27FC236}">
                <a16:creationId xmlns:a16="http://schemas.microsoft.com/office/drawing/2014/main" id="{284781B9-12CB-45C3-907A-9ED93FF72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71EEB8-920E-00A6-5C9D-A68FE656E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0470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Christian Nagel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00A45C-0A0B-21DB-3A87-BAE7B92CB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0470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Training</a:t>
            </a:r>
          </a:p>
          <a:p>
            <a:r>
              <a:rPr lang="en-US" sz="17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Coaching</a:t>
            </a:r>
          </a:p>
          <a:p>
            <a:r>
              <a:rPr lang="en-US" sz="17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Consulting</a:t>
            </a:r>
          </a:p>
          <a:p>
            <a:r>
              <a:rPr lang="en-US" sz="17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Development</a:t>
            </a:r>
          </a:p>
          <a:p>
            <a:endParaRPr lang="en-US" sz="17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7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Microsoft MVP</a:t>
            </a:r>
          </a:p>
          <a:p>
            <a:r>
              <a:rPr lang="en-US" sz="17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www.cninnovation.com</a:t>
            </a:r>
          </a:p>
          <a:p>
            <a:r>
              <a:rPr lang="en-US" sz="17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csharp.christiannagel.com</a:t>
            </a:r>
          </a:p>
          <a:p>
            <a:r>
              <a:rPr lang="en-US" sz="17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@christiannagel</a:t>
            </a:r>
          </a:p>
          <a:p>
            <a:endParaRPr lang="en-US" sz="17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4690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5ECDD4-5321-F0C6-F31C-4B5F7F6C96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" r="186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3B359-C328-1C4C-3A74-545CC41D8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Application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77816-DDA3-F0F2-A9BA-BCADC6631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Performance Management</a:t>
            </a:r>
          </a:p>
          <a:p>
            <a:r>
              <a:rPr lang="en-US" sz="2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Live Monitoring</a:t>
            </a:r>
          </a:p>
          <a:p>
            <a:r>
              <a:rPr lang="en-US" sz="2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Automatically detect performance anomalies</a:t>
            </a:r>
          </a:p>
          <a:p>
            <a:r>
              <a:rPr lang="en-US" sz="2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See what users do</a:t>
            </a:r>
          </a:p>
        </p:txBody>
      </p:sp>
    </p:spTree>
    <p:extLst>
      <p:ext uri="{BB962C8B-B14F-4D97-AF65-F5344CB8AC3E}">
        <p14:creationId xmlns:p14="http://schemas.microsoft.com/office/powerpoint/2010/main" val="3604102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1739CA5-F0F5-48E1-8E8C-F24B7182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3">
            <a:extLst>
              <a:ext uri="{FF2B5EF4-FFF2-40B4-BE49-F238E27FC236}">
                <a16:creationId xmlns:a16="http://schemas.microsoft.com/office/drawing/2014/main" id="{3EAD2937-F230-41D4-B9C5-975B129BF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D444A3-C338-4886-B7F1-4BA2AF46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BDF59D-4B63-7423-7295-7E6C8BADE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56" y="1444741"/>
            <a:ext cx="9357865" cy="1041901"/>
          </a:xfrm>
        </p:spPr>
        <p:txBody>
          <a:bodyPr>
            <a:normAutofit/>
          </a:bodyPr>
          <a:lstStyle/>
          <a:p>
            <a:r>
              <a:rPr lang="en-US" sz="4000"/>
              <a:t>Take away</a:t>
            </a:r>
            <a:endParaRPr lang="en-AT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15ABA-4BC3-83AA-EAD9-1CFD66DA48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2656" y="2701427"/>
            <a:ext cx="4483324" cy="2699968"/>
          </a:xfrm>
        </p:spPr>
        <p:txBody>
          <a:bodyPr>
            <a:normAutofit/>
          </a:bodyPr>
          <a:lstStyle/>
          <a:p>
            <a:r>
              <a:rPr lang="en-US" sz="2000"/>
              <a:t>Use .NET features for logging, metrics, distributed tracing</a:t>
            </a:r>
          </a:p>
          <a:p>
            <a:r>
              <a:rPr lang="en-US" sz="2000"/>
              <a:t>Source code generator logging</a:t>
            </a:r>
          </a:p>
          <a:p>
            <a:r>
              <a:rPr lang="en-US" sz="2000"/>
              <a:t>System.Diagnostics.Metrics API</a:t>
            </a:r>
          </a:p>
          <a:p>
            <a:r>
              <a:rPr lang="en-US" sz="2000"/>
              <a:t>OpenTelemetry</a:t>
            </a:r>
          </a:p>
          <a:p>
            <a:endParaRPr lang="en-AT" sz="20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0E181-8A3B-C4CA-8E6C-5F8A5635C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020" y="2701427"/>
            <a:ext cx="4554501" cy="2699968"/>
          </a:xfrm>
        </p:spPr>
        <p:txBody>
          <a:bodyPr>
            <a:normAutofit/>
          </a:bodyPr>
          <a:lstStyle/>
          <a:p>
            <a:r>
              <a:rPr lang="en-US" sz="2000"/>
              <a:t>Azure Monitor</a:t>
            </a:r>
          </a:p>
          <a:p>
            <a:r>
              <a:rPr lang="en-US" sz="2000"/>
              <a:t>Dashboards</a:t>
            </a:r>
          </a:p>
          <a:p>
            <a:r>
              <a:rPr lang="en-US" sz="2000"/>
              <a:t>Logging</a:t>
            </a:r>
          </a:p>
          <a:p>
            <a:r>
              <a:rPr lang="en-US" sz="2000"/>
              <a:t>Alerts</a:t>
            </a:r>
          </a:p>
          <a:p>
            <a:r>
              <a:rPr lang="en-US" sz="2000"/>
              <a:t>Application Insights</a:t>
            </a:r>
          </a:p>
          <a:p>
            <a:endParaRPr lang="en-AT" sz="2000"/>
          </a:p>
        </p:txBody>
      </p:sp>
    </p:spTree>
    <p:extLst>
      <p:ext uri="{BB962C8B-B14F-4D97-AF65-F5344CB8AC3E}">
        <p14:creationId xmlns:p14="http://schemas.microsoft.com/office/powerpoint/2010/main" val="3849491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71EC6F-07E5-B2EF-5EE1-FDA76EE96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Repo</a:t>
            </a:r>
            <a:endParaRPr lang="en-AT" dirty="0"/>
          </a:p>
          <a:p>
            <a:pPr lvl="1"/>
            <a:r>
              <a:rPr lang="en-US" dirty="0">
                <a:hlinkClick r:id="rId2"/>
              </a:rPr>
              <a:t>https://github.com/codebreakerapp/Thrive2023</a:t>
            </a:r>
            <a:endParaRPr lang="en-US" dirty="0"/>
          </a:p>
          <a:p>
            <a:r>
              <a:rPr lang="en-US" dirty="0"/>
              <a:t>My blog</a:t>
            </a:r>
          </a:p>
          <a:p>
            <a:pPr lvl="1"/>
            <a:r>
              <a:rPr lang="en-US" dirty="0">
                <a:hlinkClick r:id="rId3"/>
              </a:rPr>
              <a:t>https://csharp.christiannagel.com</a:t>
            </a:r>
            <a:endParaRPr lang="en-US" dirty="0"/>
          </a:p>
          <a:p>
            <a:r>
              <a:rPr lang="en-US" dirty="0"/>
              <a:t>Dotnet Team Blog</a:t>
            </a:r>
            <a:endParaRPr lang="en-AT" dirty="0"/>
          </a:p>
          <a:p>
            <a:pPr lvl="1"/>
            <a:r>
              <a:rPr lang="en-US" dirty="0">
                <a:hlinkClick r:id="rId4"/>
              </a:rPr>
              <a:t>https://devblogs.microsoft.com/dotnet/</a:t>
            </a:r>
            <a:endParaRPr lang="en-US" dirty="0"/>
          </a:p>
          <a:p>
            <a:r>
              <a:rPr lang="en-US" dirty="0"/>
              <a:t>Sites of .NET</a:t>
            </a:r>
          </a:p>
          <a:p>
            <a:pPr lvl="1"/>
            <a:r>
              <a:rPr lang="en-US" dirty="0">
                <a:hlinkClick r:id="rId5"/>
              </a:rPr>
              <a:t>https://sitesof</a:t>
            </a:r>
            <a:r>
              <a:rPr lang="en-US">
                <a:hlinkClick r:id="rId5"/>
              </a:rPr>
              <a:t>.net</a:t>
            </a: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567DD3-CE56-E7A6-15E8-84407A3C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information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423303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3114547"/>
            <a:ext cx="122613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6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</a:t>
            </a:r>
            <a:endParaRPr lang="en-US" sz="66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59046AA9-3704-E006-8914-DEC466A39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58" y="6824"/>
            <a:ext cx="12224502" cy="686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49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8D19AB-512E-2371-F7B0-6982D68D6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Topics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0A0073-A9BA-86D6-45EC-E1E4615A8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Logging</a:t>
            </a:r>
          </a:p>
          <a:p>
            <a:r>
              <a:rPr lang="en-US" sz="2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Metrics</a:t>
            </a:r>
          </a:p>
          <a:p>
            <a:r>
              <a:rPr lang="en-US" sz="2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Distributed Tracing</a:t>
            </a:r>
          </a:p>
          <a:p>
            <a:r>
              <a:rPr lang="en-US" sz="2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Azure Services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1185EC-26F2-699F-183A-8DD710F2ED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12" r="18899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69481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of an electromagnetic radiation">
            <a:extLst>
              <a:ext uri="{FF2B5EF4-FFF2-40B4-BE49-F238E27FC236}">
                <a16:creationId xmlns:a16="http://schemas.microsoft.com/office/drawing/2014/main" id="{945DEAF5-FF4F-A245-ACCD-F48B2D700F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9753" b="629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C5643FD-9CB4-6AC6-161C-B5F3A6F18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Diagnostics with .NET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76A6D-A8A0-9464-F680-5A4C2D14B5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951576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462D0-03DA-6D11-CBF2-EA72A760C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Logging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2140DA-2CD8-0F3C-C29E-F28F685BD0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221" b="-1"/>
          <a:stretch/>
        </p:blipFill>
        <p:spPr>
          <a:xfrm>
            <a:off x="2393587" y="2139351"/>
            <a:ext cx="7404824" cy="416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156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E58D18-8A8D-B38C-FF11-3D8052C0688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923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C6EBD92-EB7D-8773-FEB5-F03FEFCB1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 Providers</a:t>
            </a:r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153177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70E863-4CC4-EC34-73F4-9D959E87C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Logging Source Generator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759A8-3638-57BC-4F96-6C225910A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High-performance logging</a:t>
            </a:r>
          </a:p>
          <a:p>
            <a:r>
              <a:rPr lang="en-US" sz="2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Cached delegates</a:t>
            </a:r>
          </a:p>
          <a:p>
            <a:endParaRPr lang="en-US" sz="2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4BBD73-B7C4-738E-403F-168352E32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901552"/>
            <a:ext cx="6903720" cy="305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53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esk with technical drawings, pencil and tools">
            <a:extLst>
              <a:ext uri="{FF2B5EF4-FFF2-40B4-BE49-F238E27FC236}">
                <a16:creationId xmlns:a16="http://schemas.microsoft.com/office/drawing/2014/main" id="{4DDA0FAF-74D9-9C8C-2D47-EB31AFC119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5282" b="1044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7E27E-46D5-288E-920E-CF5CB42E8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Numerical measurements</a:t>
            </a:r>
          </a:p>
          <a:p>
            <a:r>
              <a:rPr lang="en-US"/>
              <a:t>Traditional API </a:t>
            </a:r>
          </a:p>
          <a:p>
            <a:pPr lvl="1"/>
            <a:r>
              <a:rPr lang="en-US"/>
              <a:t>EventSource (System.Diagnostics.Tracing)</a:t>
            </a:r>
          </a:p>
          <a:p>
            <a:r>
              <a:rPr lang="en-US"/>
              <a:t>New Simple API</a:t>
            </a:r>
          </a:p>
          <a:p>
            <a:pPr lvl="1"/>
            <a:r>
              <a:rPr lang="en-US"/>
              <a:t>System.Diagnostics.Metrics</a:t>
            </a:r>
          </a:p>
          <a:p>
            <a:endParaRPr lang="en-A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8DC764-0659-2484-EEC5-272DE2D51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Metrics</a:t>
            </a:r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465036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5CCE83-26BC-5BF4-8A45-028FA98CE6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46908-A3DB-DCDC-773C-E009C58CF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.NET Runtime</a:t>
            </a:r>
          </a:p>
          <a:p>
            <a:r>
              <a:rPr lang="en-US"/>
              <a:t>DI Container</a:t>
            </a:r>
          </a:p>
          <a:p>
            <a:r>
              <a:rPr lang="en-US"/>
              <a:t>System.Net</a:t>
            </a:r>
          </a:p>
          <a:p>
            <a:r>
              <a:rPr lang="en-US"/>
              <a:t>ASP.NET Core</a:t>
            </a:r>
          </a:p>
          <a:p>
            <a:r>
              <a:rPr lang="en-US"/>
              <a:t>EF Core</a:t>
            </a:r>
          </a:p>
          <a:p>
            <a:r>
              <a:rPr lang="en-US"/>
              <a:t>…</a:t>
            </a:r>
            <a:endParaRPr lang="en-A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87A62-E14C-5040-0756-A2253B836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Built-in .NET Counters</a:t>
            </a:r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747834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40ADC23D4E8FE409832F44511B82454" ma:contentTypeVersion="4" ma:contentTypeDescription="Ustvari nov dokument." ma:contentTypeScope="" ma:versionID="107440ad9987f6893fb03e22eefa0a5f">
  <xsd:schema xmlns:xsd="http://www.w3.org/2001/XMLSchema" xmlns:xs="http://www.w3.org/2001/XMLSchema" xmlns:p="http://schemas.microsoft.com/office/2006/metadata/properties" xmlns:ns2="a097df3a-5dba-4b6d-bcee-ed49bac201cd" targetNamespace="http://schemas.microsoft.com/office/2006/metadata/properties" ma:root="true" ma:fieldsID="b777eac096a69a60a0764822aca47a64" ns2:_="">
    <xsd:import namespace="a097df3a-5dba-4b6d-bcee-ed49bac201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97df3a-5dba-4b6d-bcee-ed49bac201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Vrsta vsebine"/>
        <xsd:element ref="dc:title" minOccurs="0" maxOccurs="1" ma:index="4" ma:displayName="Naslov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1FFDCD6-56DC-4CF2-A24D-AEA9D148660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6A1561-B32F-43FE-BE12-007D60EE4F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97df3a-5dba-4b6d-bcee-ed49bac201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5F4B4F-63CA-4A4B-A614-B16BFEC8316F}">
  <ds:schemaRefs>
    <ds:schemaRef ds:uri="a097df3a-5dba-4b6d-bcee-ed49bac201cd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Words>415</Words>
  <Application>Microsoft Office PowerPoint</Application>
  <PresentationFormat>Widescreen</PresentationFormat>
  <Paragraphs>127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Open Sans</vt:lpstr>
      <vt:lpstr>Poppins</vt:lpstr>
      <vt:lpstr>Poppins ExtraBold</vt:lpstr>
      <vt:lpstr>Poppins Medium</vt:lpstr>
      <vt:lpstr>Office Theme</vt:lpstr>
      <vt:lpstr>PowerPoint Presentation</vt:lpstr>
      <vt:lpstr>Christian Nagel</vt:lpstr>
      <vt:lpstr>Topics</vt:lpstr>
      <vt:lpstr>Diagnostics with .NET</vt:lpstr>
      <vt:lpstr>Logging</vt:lpstr>
      <vt:lpstr>Log Providers</vt:lpstr>
      <vt:lpstr>Logging Source Generator</vt:lpstr>
      <vt:lpstr>Metrics</vt:lpstr>
      <vt:lpstr>Built-in .NET Counters</vt:lpstr>
      <vt:lpstr>System.Diagnostics.Metrics</vt:lpstr>
      <vt:lpstr>Distributed Tracing</vt:lpstr>
      <vt:lpstr>.NET Activity</vt:lpstr>
      <vt:lpstr>.NET Tools</vt:lpstr>
      <vt:lpstr>OpenTelemetry</vt:lpstr>
      <vt:lpstr>.NET</vt:lpstr>
      <vt:lpstr>Microsoft Azure Services</vt:lpstr>
      <vt:lpstr>Azure Monitor</vt:lpstr>
      <vt:lpstr>Logs</vt:lpstr>
      <vt:lpstr>Alerts</vt:lpstr>
      <vt:lpstr>Application Insights</vt:lpstr>
      <vt:lpstr>Take away</vt:lpstr>
      <vt:lpstr>More information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Urska Premzl</dc:creator>
  <cp:lastModifiedBy>Christian Nagel</cp:lastModifiedBy>
  <cp:revision>13</cp:revision>
  <dcterms:created xsi:type="dcterms:W3CDTF">2019-10-29T10:12:05Z</dcterms:created>
  <dcterms:modified xsi:type="dcterms:W3CDTF">2023-05-31T05:47:45Z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0x010100640ADC23D4E8FE409832F44511B82454</vt:lpwstr>
  </property>
</Properties>
</file>