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280" r:id="rId4"/>
    <p:sldId id="346" r:id="rId5"/>
    <p:sldId id="272" r:id="rId6"/>
    <p:sldId id="274" r:id="rId7"/>
    <p:sldId id="260" r:id="rId8"/>
    <p:sldId id="349" r:id="rId9"/>
    <p:sldId id="352" r:id="rId10"/>
    <p:sldId id="264" r:id="rId11"/>
    <p:sldId id="261" r:id="rId12"/>
    <p:sldId id="353" r:id="rId13"/>
    <p:sldId id="351" r:id="rId14"/>
    <p:sldId id="354" r:id="rId15"/>
    <p:sldId id="348" r:id="rId16"/>
    <p:sldId id="262" r:id="rId17"/>
    <p:sldId id="355" r:id="rId18"/>
    <p:sldId id="275" r:id="rId19"/>
    <p:sldId id="265" r:id="rId20"/>
    <p:sldId id="271" r:id="rId21"/>
    <p:sldId id="3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55ACE-35AC-4A36-81E1-081BCFE1BD9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2BF10A-2588-49D0-A35A-D117E059B302}">
      <dgm:prSet/>
      <dgm:spPr/>
      <dgm:t>
        <a:bodyPr/>
        <a:lstStyle/>
        <a:p>
          <a:r>
            <a:rPr lang="en-US" dirty="0"/>
            <a:t>What are Feature Flags?</a:t>
          </a:r>
        </a:p>
      </dgm:t>
    </dgm:pt>
    <dgm:pt modelId="{A1644026-BFE0-4B2D-8C1E-F4AE29F4C68D}" type="sibTrans" cxnId="{2867F7E6-6C29-424D-87AD-72462ACB414B}">
      <dgm:prSet/>
      <dgm:spPr/>
      <dgm:t>
        <a:bodyPr/>
        <a:lstStyle/>
        <a:p>
          <a:endParaRPr lang="en-US"/>
        </a:p>
      </dgm:t>
    </dgm:pt>
    <dgm:pt modelId="{D7E4228F-00C1-448B-8823-5CAFC724C330}" type="parTrans" cxnId="{2867F7E6-6C29-424D-87AD-72462ACB414B}">
      <dgm:prSet/>
      <dgm:spPr/>
      <dgm:t>
        <a:bodyPr/>
        <a:lstStyle/>
        <a:p>
          <a:endParaRPr lang="en-US"/>
        </a:p>
      </dgm:t>
    </dgm:pt>
    <dgm:pt modelId="{F85A2CD4-BA7E-4B4B-A286-0193C77BDBEC}">
      <dgm:prSet/>
      <dgm:spPr/>
      <dgm:t>
        <a:bodyPr/>
        <a:lstStyle/>
        <a:p>
          <a:r>
            <a:rPr lang="en-US" dirty="0"/>
            <a:t>Why use Feature Flags?</a:t>
          </a:r>
        </a:p>
      </dgm:t>
    </dgm:pt>
    <dgm:pt modelId="{FF836BFD-40D0-46C4-AEAA-A0EE5C9951DB}" type="sibTrans" cxnId="{8AA4B3FE-A819-4B94-B195-8834CE41895F}">
      <dgm:prSet/>
      <dgm:spPr/>
      <dgm:t>
        <a:bodyPr/>
        <a:lstStyle/>
        <a:p>
          <a:endParaRPr lang="en-US"/>
        </a:p>
      </dgm:t>
    </dgm:pt>
    <dgm:pt modelId="{FCF54782-6DCE-46C0-845C-AA2517BBD620}" type="parTrans" cxnId="{8AA4B3FE-A819-4B94-B195-8834CE41895F}">
      <dgm:prSet/>
      <dgm:spPr/>
      <dgm:t>
        <a:bodyPr/>
        <a:lstStyle/>
        <a:p>
          <a:endParaRPr lang="en-US"/>
        </a:p>
      </dgm:t>
    </dgm:pt>
    <dgm:pt modelId="{BBCD1693-0CBA-4517-904D-2CA636084593}">
      <dgm:prSet/>
      <dgm:spPr/>
      <dgm:t>
        <a:bodyPr/>
        <a:lstStyle/>
        <a:p>
          <a:r>
            <a:rPr lang="en-US" dirty="0"/>
            <a:t>Operationalizing Flags</a:t>
          </a:r>
        </a:p>
      </dgm:t>
    </dgm:pt>
    <dgm:pt modelId="{1728721C-8AB6-4A0D-9BF5-E4F22B23BE13}" type="sibTrans" cxnId="{D989833B-6268-42A8-A9CC-106A1B25965C}">
      <dgm:prSet/>
      <dgm:spPr/>
      <dgm:t>
        <a:bodyPr/>
        <a:lstStyle/>
        <a:p>
          <a:endParaRPr lang="en-US"/>
        </a:p>
      </dgm:t>
    </dgm:pt>
    <dgm:pt modelId="{1B463444-EC27-4FDB-8643-84D257776D4D}" type="parTrans" cxnId="{D989833B-6268-42A8-A9CC-106A1B25965C}">
      <dgm:prSet/>
      <dgm:spPr/>
      <dgm:t>
        <a:bodyPr/>
        <a:lstStyle/>
        <a:p>
          <a:endParaRPr lang="en-US"/>
        </a:p>
      </dgm:t>
    </dgm:pt>
    <dgm:pt modelId="{360F3A01-A252-46DC-9C62-48DD5121A6E9}">
      <dgm:prSet/>
      <dgm:spPr/>
      <dgm:t>
        <a:bodyPr/>
        <a:lstStyle/>
        <a:p>
          <a:r>
            <a:rPr lang="en-US" dirty="0"/>
            <a:t>Deployment vs Release</a:t>
          </a:r>
        </a:p>
      </dgm:t>
    </dgm:pt>
    <dgm:pt modelId="{BB02D64A-B23D-4A83-B0EE-7B738E21A947}" type="parTrans" cxnId="{57568B30-F76A-47F5-9AED-14CAFAA90A4B}">
      <dgm:prSet/>
      <dgm:spPr/>
      <dgm:t>
        <a:bodyPr/>
        <a:lstStyle/>
        <a:p>
          <a:endParaRPr lang="en-US"/>
        </a:p>
      </dgm:t>
    </dgm:pt>
    <dgm:pt modelId="{84D307F1-467C-4F47-B6D6-FF208F60DA15}" type="sibTrans" cxnId="{57568B30-F76A-47F5-9AED-14CAFAA90A4B}">
      <dgm:prSet/>
      <dgm:spPr/>
      <dgm:t>
        <a:bodyPr/>
        <a:lstStyle/>
        <a:p>
          <a:endParaRPr lang="en-US"/>
        </a:p>
      </dgm:t>
    </dgm:pt>
    <dgm:pt modelId="{3EFD976D-BD3C-4E5F-ABCD-F95E674A82E7}" type="pres">
      <dgm:prSet presAssocID="{2BD55ACE-35AC-4A36-81E1-081BCFE1BD91}" presName="linear" presStyleCnt="0">
        <dgm:presLayoutVars>
          <dgm:animLvl val="lvl"/>
          <dgm:resizeHandles val="exact"/>
        </dgm:presLayoutVars>
      </dgm:prSet>
      <dgm:spPr/>
    </dgm:pt>
    <dgm:pt modelId="{67A41219-C5E9-4215-831C-4CDB2768F8E1}" type="pres">
      <dgm:prSet presAssocID="{7C2BF10A-2588-49D0-A35A-D117E059B3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13845D-6675-4698-BD41-94F6FF561774}" type="pres">
      <dgm:prSet presAssocID="{A1644026-BFE0-4B2D-8C1E-F4AE29F4C68D}" presName="spacer" presStyleCnt="0"/>
      <dgm:spPr/>
    </dgm:pt>
    <dgm:pt modelId="{715FA2ED-26F4-455F-85FC-C5445C7AFABA}" type="pres">
      <dgm:prSet presAssocID="{F85A2CD4-BA7E-4B4B-A286-0193C77BDB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747890-3692-4FC2-AF40-C937359CEF31}" type="pres">
      <dgm:prSet presAssocID="{FF836BFD-40D0-46C4-AEAA-A0EE5C9951DB}" presName="spacer" presStyleCnt="0"/>
      <dgm:spPr/>
    </dgm:pt>
    <dgm:pt modelId="{74985C40-884F-4F06-B734-EE6C0A63E6BA}" type="pres">
      <dgm:prSet presAssocID="{360F3A01-A252-46DC-9C62-48DD5121A6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1CC76B-A638-464D-B97C-873DEEDE9737}" type="pres">
      <dgm:prSet presAssocID="{84D307F1-467C-4F47-B6D6-FF208F60DA15}" presName="spacer" presStyleCnt="0"/>
      <dgm:spPr/>
    </dgm:pt>
    <dgm:pt modelId="{A4480D07-02D7-4269-94FE-4A97C8093615}" type="pres">
      <dgm:prSet presAssocID="{BBCD1693-0CBA-4517-904D-2CA6360845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568B30-F76A-47F5-9AED-14CAFAA90A4B}" srcId="{2BD55ACE-35AC-4A36-81E1-081BCFE1BD91}" destId="{360F3A01-A252-46DC-9C62-48DD5121A6E9}" srcOrd="2" destOrd="0" parTransId="{BB02D64A-B23D-4A83-B0EE-7B738E21A947}" sibTransId="{84D307F1-467C-4F47-B6D6-FF208F60DA15}"/>
    <dgm:cxn modelId="{D989833B-6268-42A8-A9CC-106A1B25965C}" srcId="{2BD55ACE-35AC-4A36-81E1-081BCFE1BD91}" destId="{BBCD1693-0CBA-4517-904D-2CA636084593}" srcOrd="3" destOrd="0" parTransId="{1B463444-EC27-4FDB-8643-84D257776D4D}" sibTransId="{1728721C-8AB6-4A0D-9BF5-E4F22B23BE13}"/>
    <dgm:cxn modelId="{ECF3584B-845B-4046-98E2-DE61CE691623}" type="presOf" srcId="{7C2BF10A-2588-49D0-A35A-D117E059B302}" destId="{67A41219-C5E9-4215-831C-4CDB2768F8E1}" srcOrd="0" destOrd="0" presId="urn:microsoft.com/office/officeart/2005/8/layout/vList2"/>
    <dgm:cxn modelId="{551CB875-B1CB-4DE0-8C53-40D15470E57C}" type="presOf" srcId="{360F3A01-A252-46DC-9C62-48DD5121A6E9}" destId="{74985C40-884F-4F06-B734-EE6C0A63E6BA}" srcOrd="0" destOrd="0" presId="urn:microsoft.com/office/officeart/2005/8/layout/vList2"/>
    <dgm:cxn modelId="{23665C8F-6A4E-4E00-B341-8A07FDC47AB0}" type="presOf" srcId="{BBCD1693-0CBA-4517-904D-2CA636084593}" destId="{A4480D07-02D7-4269-94FE-4A97C8093615}" srcOrd="0" destOrd="0" presId="urn:microsoft.com/office/officeart/2005/8/layout/vList2"/>
    <dgm:cxn modelId="{F3ACB3A3-BDC5-496D-A4BA-46BFB6D870A6}" type="presOf" srcId="{F85A2CD4-BA7E-4B4B-A286-0193C77BDBEC}" destId="{715FA2ED-26F4-455F-85FC-C5445C7AFABA}" srcOrd="0" destOrd="0" presId="urn:microsoft.com/office/officeart/2005/8/layout/vList2"/>
    <dgm:cxn modelId="{EFC828E5-4F90-421D-9CB4-9A1E60283BC2}" type="presOf" srcId="{2BD55ACE-35AC-4A36-81E1-081BCFE1BD91}" destId="{3EFD976D-BD3C-4E5F-ABCD-F95E674A82E7}" srcOrd="0" destOrd="0" presId="urn:microsoft.com/office/officeart/2005/8/layout/vList2"/>
    <dgm:cxn modelId="{2867F7E6-6C29-424D-87AD-72462ACB414B}" srcId="{2BD55ACE-35AC-4A36-81E1-081BCFE1BD91}" destId="{7C2BF10A-2588-49D0-A35A-D117E059B302}" srcOrd="0" destOrd="0" parTransId="{D7E4228F-00C1-448B-8823-5CAFC724C330}" sibTransId="{A1644026-BFE0-4B2D-8C1E-F4AE29F4C68D}"/>
    <dgm:cxn modelId="{8AA4B3FE-A819-4B94-B195-8834CE41895F}" srcId="{2BD55ACE-35AC-4A36-81E1-081BCFE1BD91}" destId="{F85A2CD4-BA7E-4B4B-A286-0193C77BDBEC}" srcOrd="1" destOrd="0" parTransId="{FCF54782-6DCE-46C0-845C-AA2517BBD620}" sibTransId="{FF836BFD-40D0-46C4-AEAA-A0EE5C9951DB}"/>
    <dgm:cxn modelId="{52A9C7A9-9C88-44CB-810F-74B86749E1A9}" type="presParOf" srcId="{3EFD976D-BD3C-4E5F-ABCD-F95E674A82E7}" destId="{67A41219-C5E9-4215-831C-4CDB2768F8E1}" srcOrd="0" destOrd="0" presId="urn:microsoft.com/office/officeart/2005/8/layout/vList2"/>
    <dgm:cxn modelId="{28620D9A-01DD-4475-8D44-B368710B8756}" type="presParOf" srcId="{3EFD976D-BD3C-4E5F-ABCD-F95E674A82E7}" destId="{7D13845D-6675-4698-BD41-94F6FF561774}" srcOrd="1" destOrd="0" presId="urn:microsoft.com/office/officeart/2005/8/layout/vList2"/>
    <dgm:cxn modelId="{A52517C0-BB65-4ACB-8EED-8B2BABA26C9B}" type="presParOf" srcId="{3EFD976D-BD3C-4E5F-ABCD-F95E674A82E7}" destId="{715FA2ED-26F4-455F-85FC-C5445C7AFABA}" srcOrd="2" destOrd="0" presId="urn:microsoft.com/office/officeart/2005/8/layout/vList2"/>
    <dgm:cxn modelId="{8C9225F3-E684-47EB-972F-A67327B6155E}" type="presParOf" srcId="{3EFD976D-BD3C-4E5F-ABCD-F95E674A82E7}" destId="{B9747890-3692-4FC2-AF40-C937359CEF31}" srcOrd="3" destOrd="0" presId="urn:microsoft.com/office/officeart/2005/8/layout/vList2"/>
    <dgm:cxn modelId="{97D57381-52FF-42A6-B82C-A0B63E03CA72}" type="presParOf" srcId="{3EFD976D-BD3C-4E5F-ABCD-F95E674A82E7}" destId="{74985C40-884F-4F06-B734-EE6C0A63E6BA}" srcOrd="4" destOrd="0" presId="urn:microsoft.com/office/officeart/2005/8/layout/vList2"/>
    <dgm:cxn modelId="{EE0BC634-5261-4E66-94A2-4B9A5F3656AD}" type="presParOf" srcId="{3EFD976D-BD3C-4E5F-ABCD-F95E674A82E7}" destId="{8F1CC76B-A638-464D-B97C-873DEEDE9737}" srcOrd="5" destOrd="0" presId="urn:microsoft.com/office/officeart/2005/8/layout/vList2"/>
    <dgm:cxn modelId="{B388837C-62BA-4AC9-9FD8-39CFE8535D82}" type="presParOf" srcId="{3EFD976D-BD3C-4E5F-ABCD-F95E674A82E7}" destId="{A4480D07-02D7-4269-94FE-4A97C80936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3F59B-6AC2-471D-A31A-5C7F3438A4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CC8FF3-EB80-44BC-AB6F-83C80B95F54F}">
      <dgm:prSet/>
      <dgm:spPr/>
      <dgm:t>
        <a:bodyPr/>
        <a:lstStyle/>
        <a:p>
          <a:r>
            <a:rPr lang="en-US"/>
            <a:t>Code separation</a:t>
          </a:r>
        </a:p>
      </dgm:t>
    </dgm:pt>
    <dgm:pt modelId="{3B7B58CB-2581-40B9-A9EC-49B2C8B5835E}" type="parTrans" cxnId="{247809D9-DA81-4194-89BF-501E4C336711}">
      <dgm:prSet/>
      <dgm:spPr/>
      <dgm:t>
        <a:bodyPr/>
        <a:lstStyle/>
        <a:p>
          <a:endParaRPr lang="en-US"/>
        </a:p>
      </dgm:t>
    </dgm:pt>
    <dgm:pt modelId="{35224D8A-32FD-4CA8-827E-277A1532FA77}" type="sibTrans" cxnId="{247809D9-DA81-4194-89BF-501E4C336711}">
      <dgm:prSet/>
      <dgm:spPr/>
      <dgm:t>
        <a:bodyPr/>
        <a:lstStyle/>
        <a:p>
          <a:endParaRPr lang="en-US"/>
        </a:p>
      </dgm:t>
    </dgm:pt>
    <dgm:pt modelId="{764CEA0A-C023-4F6C-BE23-69390A7026BC}">
      <dgm:prSet/>
      <dgm:spPr/>
      <dgm:t>
        <a:bodyPr/>
        <a:lstStyle/>
        <a:p>
          <a:r>
            <a:rPr lang="en-US"/>
            <a:t>Minimize disruption to customers</a:t>
          </a:r>
        </a:p>
      </dgm:t>
    </dgm:pt>
    <dgm:pt modelId="{61A8E0BA-8E05-4EBC-9942-EB535EADB2C4}" type="parTrans" cxnId="{6EBCD087-C8F5-41CB-B75C-47D061B8BC15}">
      <dgm:prSet/>
      <dgm:spPr/>
      <dgm:t>
        <a:bodyPr/>
        <a:lstStyle/>
        <a:p>
          <a:endParaRPr lang="en-US"/>
        </a:p>
      </dgm:t>
    </dgm:pt>
    <dgm:pt modelId="{195125F9-585F-413C-AC60-CC5E7DFEE941}" type="sibTrans" cxnId="{6EBCD087-C8F5-41CB-B75C-47D061B8BC15}">
      <dgm:prSet/>
      <dgm:spPr/>
      <dgm:t>
        <a:bodyPr/>
        <a:lstStyle/>
        <a:p>
          <a:endParaRPr lang="en-US"/>
        </a:p>
      </dgm:t>
    </dgm:pt>
    <dgm:pt modelId="{C9275C5F-85F7-4F5D-B65D-37F4772B3109}">
      <dgm:prSet/>
      <dgm:spPr/>
      <dgm:t>
        <a:bodyPr/>
        <a:lstStyle/>
        <a:p>
          <a:r>
            <a:rPr lang="en-US"/>
            <a:t>Progressive rollouts</a:t>
          </a:r>
        </a:p>
      </dgm:t>
    </dgm:pt>
    <dgm:pt modelId="{8D290090-3F80-49F1-AA49-2B5AA70DA849}" type="parTrans" cxnId="{23F4D237-E819-4727-B9B4-B44A7AFEEB9C}">
      <dgm:prSet/>
      <dgm:spPr/>
      <dgm:t>
        <a:bodyPr/>
        <a:lstStyle/>
        <a:p>
          <a:endParaRPr lang="en-US"/>
        </a:p>
      </dgm:t>
    </dgm:pt>
    <dgm:pt modelId="{36FDE203-5909-427B-A98D-2CB76163072C}" type="sibTrans" cxnId="{23F4D237-E819-4727-B9B4-B44A7AFEEB9C}">
      <dgm:prSet/>
      <dgm:spPr/>
      <dgm:t>
        <a:bodyPr/>
        <a:lstStyle/>
        <a:p>
          <a:endParaRPr lang="en-US"/>
        </a:p>
      </dgm:t>
    </dgm:pt>
    <dgm:pt modelId="{8B88A813-13E7-4983-94CA-89E80D7CC82F}">
      <dgm:prSet/>
      <dgm:spPr/>
      <dgm:t>
        <a:bodyPr/>
        <a:lstStyle/>
        <a:p>
          <a:r>
            <a:rPr lang="en-US"/>
            <a:t>A/B Testing</a:t>
          </a:r>
        </a:p>
      </dgm:t>
    </dgm:pt>
    <dgm:pt modelId="{AB9BEF6B-DB0B-4E58-8EAF-BD9D412CFA5A}" type="parTrans" cxnId="{8EF49423-AE6B-478B-98FB-9AD7EE4D260D}">
      <dgm:prSet/>
      <dgm:spPr/>
      <dgm:t>
        <a:bodyPr/>
        <a:lstStyle/>
        <a:p>
          <a:endParaRPr lang="en-US"/>
        </a:p>
      </dgm:t>
    </dgm:pt>
    <dgm:pt modelId="{05FAB937-A045-4CF9-A947-EA1AD34C5112}" type="sibTrans" cxnId="{8EF49423-AE6B-478B-98FB-9AD7EE4D260D}">
      <dgm:prSet/>
      <dgm:spPr/>
      <dgm:t>
        <a:bodyPr/>
        <a:lstStyle/>
        <a:p>
          <a:endParaRPr lang="en-US"/>
        </a:p>
      </dgm:t>
    </dgm:pt>
    <dgm:pt modelId="{251E8A5B-B5B5-45E7-AAC3-E02FA6622900}">
      <dgm:prSet/>
      <dgm:spPr/>
      <dgm:t>
        <a:bodyPr/>
        <a:lstStyle/>
        <a:p>
          <a:r>
            <a:rPr lang="en-US"/>
            <a:t>Kill switch</a:t>
          </a:r>
        </a:p>
      </dgm:t>
    </dgm:pt>
    <dgm:pt modelId="{76D7DFC6-1078-4524-AEAF-83ECF6EC5F71}" type="parTrans" cxnId="{6D771E91-7509-47C1-B11C-F7F8BFDD6BB7}">
      <dgm:prSet/>
      <dgm:spPr/>
      <dgm:t>
        <a:bodyPr/>
        <a:lstStyle/>
        <a:p>
          <a:endParaRPr lang="en-US"/>
        </a:p>
      </dgm:t>
    </dgm:pt>
    <dgm:pt modelId="{973C9DCF-53DD-4CB5-A645-6FC326A34C3E}" type="sibTrans" cxnId="{6D771E91-7509-47C1-B11C-F7F8BFDD6BB7}">
      <dgm:prSet/>
      <dgm:spPr/>
      <dgm:t>
        <a:bodyPr/>
        <a:lstStyle/>
        <a:p>
          <a:endParaRPr lang="en-US"/>
        </a:p>
      </dgm:t>
    </dgm:pt>
    <dgm:pt modelId="{D3A7715C-E57B-4BDB-B6A8-82CA97C9F91E}" type="pres">
      <dgm:prSet presAssocID="{7803F59B-6AC2-471D-A31A-5C7F3438A485}" presName="root" presStyleCnt="0">
        <dgm:presLayoutVars>
          <dgm:dir/>
          <dgm:resizeHandles val="exact"/>
        </dgm:presLayoutVars>
      </dgm:prSet>
      <dgm:spPr/>
    </dgm:pt>
    <dgm:pt modelId="{E62A9864-8B73-4C59-A78C-B61F57D9F264}" type="pres">
      <dgm:prSet presAssocID="{F4CC8FF3-EB80-44BC-AB6F-83C80B95F54F}" presName="compNode" presStyleCnt="0"/>
      <dgm:spPr/>
    </dgm:pt>
    <dgm:pt modelId="{24FFD1B8-F086-42A8-BD76-DBF4ED7A6663}" type="pres">
      <dgm:prSet presAssocID="{F4CC8FF3-EB80-44BC-AB6F-83C80B95F5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3168CFC-A57E-499A-BA49-A1FD524B0C62}" type="pres">
      <dgm:prSet presAssocID="{F4CC8FF3-EB80-44BC-AB6F-83C80B95F54F}" presName="spaceRect" presStyleCnt="0"/>
      <dgm:spPr/>
    </dgm:pt>
    <dgm:pt modelId="{D5C530C2-BBE8-41E9-8E28-F0244BB31192}" type="pres">
      <dgm:prSet presAssocID="{F4CC8FF3-EB80-44BC-AB6F-83C80B95F54F}" presName="textRect" presStyleLbl="revTx" presStyleIdx="0" presStyleCnt="5">
        <dgm:presLayoutVars>
          <dgm:chMax val="1"/>
          <dgm:chPref val="1"/>
        </dgm:presLayoutVars>
      </dgm:prSet>
      <dgm:spPr/>
    </dgm:pt>
    <dgm:pt modelId="{1B00FC68-3914-4BCE-B6C5-1F50DFA57E3F}" type="pres">
      <dgm:prSet presAssocID="{35224D8A-32FD-4CA8-827E-277A1532FA77}" presName="sibTrans" presStyleCnt="0"/>
      <dgm:spPr/>
    </dgm:pt>
    <dgm:pt modelId="{D8ED560A-F7B0-4814-A651-3294ABD266CE}" type="pres">
      <dgm:prSet presAssocID="{764CEA0A-C023-4F6C-BE23-69390A7026BC}" presName="compNode" presStyleCnt="0"/>
      <dgm:spPr/>
    </dgm:pt>
    <dgm:pt modelId="{8BFF2D36-C9FB-42DF-819B-B773535B42A8}" type="pres">
      <dgm:prSet presAssocID="{764CEA0A-C023-4F6C-BE23-69390A7026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252CCDF-3BE0-4C59-A931-FE2D1591A24D}" type="pres">
      <dgm:prSet presAssocID="{764CEA0A-C023-4F6C-BE23-69390A7026BC}" presName="spaceRect" presStyleCnt="0"/>
      <dgm:spPr/>
    </dgm:pt>
    <dgm:pt modelId="{A8EA1166-B177-4CDE-8F35-AB596EE585D2}" type="pres">
      <dgm:prSet presAssocID="{764CEA0A-C023-4F6C-BE23-69390A7026BC}" presName="textRect" presStyleLbl="revTx" presStyleIdx="1" presStyleCnt="5">
        <dgm:presLayoutVars>
          <dgm:chMax val="1"/>
          <dgm:chPref val="1"/>
        </dgm:presLayoutVars>
      </dgm:prSet>
      <dgm:spPr/>
    </dgm:pt>
    <dgm:pt modelId="{A34B7365-2444-451C-B652-04F6B47ADADF}" type="pres">
      <dgm:prSet presAssocID="{195125F9-585F-413C-AC60-CC5E7DFEE941}" presName="sibTrans" presStyleCnt="0"/>
      <dgm:spPr/>
    </dgm:pt>
    <dgm:pt modelId="{46EA0079-6003-42A5-B88E-3ED497F14A1B}" type="pres">
      <dgm:prSet presAssocID="{C9275C5F-85F7-4F5D-B65D-37F4772B3109}" presName="compNode" presStyleCnt="0"/>
      <dgm:spPr/>
    </dgm:pt>
    <dgm:pt modelId="{8071B326-17AE-4A01-B96E-3DE34838083A}" type="pres">
      <dgm:prSet presAssocID="{C9275C5F-85F7-4F5D-B65D-37F4772B3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D359017-A3CC-4C9A-B646-ECEEF2B0EF08}" type="pres">
      <dgm:prSet presAssocID="{C9275C5F-85F7-4F5D-B65D-37F4772B3109}" presName="spaceRect" presStyleCnt="0"/>
      <dgm:spPr/>
    </dgm:pt>
    <dgm:pt modelId="{6182FD6B-9718-4903-A223-1703F6C71407}" type="pres">
      <dgm:prSet presAssocID="{C9275C5F-85F7-4F5D-B65D-37F4772B3109}" presName="textRect" presStyleLbl="revTx" presStyleIdx="2" presStyleCnt="5">
        <dgm:presLayoutVars>
          <dgm:chMax val="1"/>
          <dgm:chPref val="1"/>
        </dgm:presLayoutVars>
      </dgm:prSet>
      <dgm:spPr/>
    </dgm:pt>
    <dgm:pt modelId="{CFF1FFB0-5EE9-4011-98D3-8D789EFC7643}" type="pres">
      <dgm:prSet presAssocID="{36FDE203-5909-427B-A98D-2CB76163072C}" presName="sibTrans" presStyleCnt="0"/>
      <dgm:spPr/>
    </dgm:pt>
    <dgm:pt modelId="{D42911EF-5F1F-4BB8-A15F-03CE3821356A}" type="pres">
      <dgm:prSet presAssocID="{8B88A813-13E7-4983-94CA-89E80D7CC82F}" presName="compNode" presStyleCnt="0"/>
      <dgm:spPr/>
    </dgm:pt>
    <dgm:pt modelId="{C039E7E1-78C0-4A3B-B59F-F6C41922951B}" type="pres">
      <dgm:prSet presAssocID="{8B88A813-13E7-4983-94CA-89E80D7CC8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080A9DA-1F67-4FB6-B55B-D7A616BC41F7}" type="pres">
      <dgm:prSet presAssocID="{8B88A813-13E7-4983-94CA-89E80D7CC82F}" presName="spaceRect" presStyleCnt="0"/>
      <dgm:spPr/>
    </dgm:pt>
    <dgm:pt modelId="{2A04985C-D324-4905-9B4B-98E1991626A2}" type="pres">
      <dgm:prSet presAssocID="{8B88A813-13E7-4983-94CA-89E80D7CC82F}" presName="textRect" presStyleLbl="revTx" presStyleIdx="3" presStyleCnt="5">
        <dgm:presLayoutVars>
          <dgm:chMax val="1"/>
          <dgm:chPref val="1"/>
        </dgm:presLayoutVars>
      </dgm:prSet>
      <dgm:spPr/>
    </dgm:pt>
    <dgm:pt modelId="{410D775F-54D3-49C1-A7F0-1C197B8ED9E1}" type="pres">
      <dgm:prSet presAssocID="{05FAB937-A045-4CF9-A947-EA1AD34C5112}" presName="sibTrans" presStyleCnt="0"/>
      <dgm:spPr/>
    </dgm:pt>
    <dgm:pt modelId="{A7AEE20B-5EFE-4A30-861A-48861D954BFD}" type="pres">
      <dgm:prSet presAssocID="{251E8A5B-B5B5-45E7-AAC3-E02FA6622900}" presName="compNode" presStyleCnt="0"/>
      <dgm:spPr/>
    </dgm:pt>
    <dgm:pt modelId="{FD8A1316-7DF4-4CD7-89AA-3EBA76B9C92E}" type="pres">
      <dgm:prSet presAssocID="{251E8A5B-B5B5-45E7-AAC3-E02FA6622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E9CA83-03BC-4D12-A499-9358A0AB2166}" type="pres">
      <dgm:prSet presAssocID="{251E8A5B-B5B5-45E7-AAC3-E02FA6622900}" presName="spaceRect" presStyleCnt="0"/>
      <dgm:spPr/>
    </dgm:pt>
    <dgm:pt modelId="{6F81A3BA-20DE-4A4F-91DE-E89FF79B6F44}" type="pres">
      <dgm:prSet presAssocID="{251E8A5B-B5B5-45E7-AAC3-E02FA662290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F7F21F-818D-440D-B7C0-BA7B6F88651D}" type="presOf" srcId="{251E8A5B-B5B5-45E7-AAC3-E02FA6622900}" destId="{6F81A3BA-20DE-4A4F-91DE-E89FF79B6F44}" srcOrd="0" destOrd="0" presId="urn:microsoft.com/office/officeart/2018/2/layout/IconLabelList"/>
    <dgm:cxn modelId="{8EF49423-AE6B-478B-98FB-9AD7EE4D260D}" srcId="{7803F59B-6AC2-471D-A31A-5C7F3438A485}" destId="{8B88A813-13E7-4983-94CA-89E80D7CC82F}" srcOrd="3" destOrd="0" parTransId="{AB9BEF6B-DB0B-4E58-8EAF-BD9D412CFA5A}" sibTransId="{05FAB937-A045-4CF9-A947-EA1AD34C5112}"/>
    <dgm:cxn modelId="{23F4D237-E819-4727-B9B4-B44A7AFEEB9C}" srcId="{7803F59B-6AC2-471D-A31A-5C7F3438A485}" destId="{C9275C5F-85F7-4F5D-B65D-37F4772B3109}" srcOrd="2" destOrd="0" parTransId="{8D290090-3F80-49F1-AA49-2B5AA70DA849}" sibTransId="{36FDE203-5909-427B-A98D-2CB76163072C}"/>
    <dgm:cxn modelId="{779DE468-817A-407B-9CF8-BD89643EA90C}" type="presOf" srcId="{C9275C5F-85F7-4F5D-B65D-37F4772B3109}" destId="{6182FD6B-9718-4903-A223-1703F6C71407}" srcOrd="0" destOrd="0" presId="urn:microsoft.com/office/officeart/2018/2/layout/IconLabelList"/>
    <dgm:cxn modelId="{545FE985-E4C8-4436-9059-CDC0B8141F8C}" type="presOf" srcId="{7803F59B-6AC2-471D-A31A-5C7F3438A485}" destId="{D3A7715C-E57B-4BDB-B6A8-82CA97C9F91E}" srcOrd="0" destOrd="0" presId="urn:microsoft.com/office/officeart/2018/2/layout/IconLabelList"/>
    <dgm:cxn modelId="{6EBCD087-C8F5-41CB-B75C-47D061B8BC15}" srcId="{7803F59B-6AC2-471D-A31A-5C7F3438A485}" destId="{764CEA0A-C023-4F6C-BE23-69390A7026BC}" srcOrd="1" destOrd="0" parTransId="{61A8E0BA-8E05-4EBC-9942-EB535EADB2C4}" sibTransId="{195125F9-585F-413C-AC60-CC5E7DFEE941}"/>
    <dgm:cxn modelId="{E9A6EC8C-04AD-48DB-A324-60C401FBAA57}" type="presOf" srcId="{764CEA0A-C023-4F6C-BE23-69390A7026BC}" destId="{A8EA1166-B177-4CDE-8F35-AB596EE585D2}" srcOrd="0" destOrd="0" presId="urn:microsoft.com/office/officeart/2018/2/layout/IconLabelList"/>
    <dgm:cxn modelId="{DE4CD68F-3481-4846-AECF-E94FD9DDAD34}" type="presOf" srcId="{F4CC8FF3-EB80-44BC-AB6F-83C80B95F54F}" destId="{D5C530C2-BBE8-41E9-8E28-F0244BB31192}" srcOrd="0" destOrd="0" presId="urn:microsoft.com/office/officeart/2018/2/layout/IconLabelList"/>
    <dgm:cxn modelId="{6D771E91-7509-47C1-B11C-F7F8BFDD6BB7}" srcId="{7803F59B-6AC2-471D-A31A-5C7F3438A485}" destId="{251E8A5B-B5B5-45E7-AAC3-E02FA6622900}" srcOrd="4" destOrd="0" parTransId="{76D7DFC6-1078-4524-AEAF-83ECF6EC5F71}" sibTransId="{973C9DCF-53DD-4CB5-A645-6FC326A34C3E}"/>
    <dgm:cxn modelId="{CC8B6DD1-46E5-4D9B-8BFE-C0D74A3E2889}" type="presOf" srcId="{8B88A813-13E7-4983-94CA-89E80D7CC82F}" destId="{2A04985C-D324-4905-9B4B-98E1991626A2}" srcOrd="0" destOrd="0" presId="urn:microsoft.com/office/officeart/2018/2/layout/IconLabelList"/>
    <dgm:cxn modelId="{247809D9-DA81-4194-89BF-501E4C336711}" srcId="{7803F59B-6AC2-471D-A31A-5C7F3438A485}" destId="{F4CC8FF3-EB80-44BC-AB6F-83C80B95F54F}" srcOrd="0" destOrd="0" parTransId="{3B7B58CB-2581-40B9-A9EC-49B2C8B5835E}" sibTransId="{35224D8A-32FD-4CA8-827E-277A1532FA77}"/>
    <dgm:cxn modelId="{865F2276-4578-44A4-871B-B302EAE7CF7D}" type="presParOf" srcId="{D3A7715C-E57B-4BDB-B6A8-82CA97C9F91E}" destId="{E62A9864-8B73-4C59-A78C-B61F57D9F264}" srcOrd="0" destOrd="0" presId="urn:microsoft.com/office/officeart/2018/2/layout/IconLabelList"/>
    <dgm:cxn modelId="{D2FDCA88-7C7C-4795-AF56-788F4CCD2604}" type="presParOf" srcId="{E62A9864-8B73-4C59-A78C-B61F57D9F264}" destId="{24FFD1B8-F086-42A8-BD76-DBF4ED7A6663}" srcOrd="0" destOrd="0" presId="urn:microsoft.com/office/officeart/2018/2/layout/IconLabelList"/>
    <dgm:cxn modelId="{F29F6663-E4E7-4E2F-9B4B-E9AD37C8C561}" type="presParOf" srcId="{E62A9864-8B73-4C59-A78C-B61F57D9F264}" destId="{13168CFC-A57E-499A-BA49-A1FD524B0C62}" srcOrd="1" destOrd="0" presId="urn:microsoft.com/office/officeart/2018/2/layout/IconLabelList"/>
    <dgm:cxn modelId="{C925462C-50A8-41B4-9CFA-1802206D7B79}" type="presParOf" srcId="{E62A9864-8B73-4C59-A78C-B61F57D9F264}" destId="{D5C530C2-BBE8-41E9-8E28-F0244BB31192}" srcOrd="2" destOrd="0" presId="urn:microsoft.com/office/officeart/2018/2/layout/IconLabelList"/>
    <dgm:cxn modelId="{3771A33D-F805-42ED-8EC9-69026AD32F0C}" type="presParOf" srcId="{D3A7715C-E57B-4BDB-B6A8-82CA97C9F91E}" destId="{1B00FC68-3914-4BCE-B6C5-1F50DFA57E3F}" srcOrd="1" destOrd="0" presId="urn:microsoft.com/office/officeart/2018/2/layout/IconLabelList"/>
    <dgm:cxn modelId="{BB6803FC-1B3C-45F5-8933-8DF6E0B790F3}" type="presParOf" srcId="{D3A7715C-E57B-4BDB-B6A8-82CA97C9F91E}" destId="{D8ED560A-F7B0-4814-A651-3294ABD266CE}" srcOrd="2" destOrd="0" presId="urn:microsoft.com/office/officeart/2018/2/layout/IconLabelList"/>
    <dgm:cxn modelId="{C96A0931-78A8-4694-BD25-A4E7D11546C0}" type="presParOf" srcId="{D8ED560A-F7B0-4814-A651-3294ABD266CE}" destId="{8BFF2D36-C9FB-42DF-819B-B773535B42A8}" srcOrd="0" destOrd="0" presId="urn:microsoft.com/office/officeart/2018/2/layout/IconLabelList"/>
    <dgm:cxn modelId="{E32106F8-ED07-4ABA-9DA2-080B6D7E351D}" type="presParOf" srcId="{D8ED560A-F7B0-4814-A651-3294ABD266CE}" destId="{7252CCDF-3BE0-4C59-A931-FE2D1591A24D}" srcOrd="1" destOrd="0" presId="urn:microsoft.com/office/officeart/2018/2/layout/IconLabelList"/>
    <dgm:cxn modelId="{801596AA-BBAF-454E-A574-6F57584663D6}" type="presParOf" srcId="{D8ED560A-F7B0-4814-A651-3294ABD266CE}" destId="{A8EA1166-B177-4CDE-8F35-AB596EE585D2}" srcOrd="2" destOrd="0" presId="urn:microsoft.com/office/officeart/2018/2/layout/IconLabelList"/>
    <dgm:cxn modelId="{D5755380-219A-4AD6-AF7E-33C8DFD2DA2C}" type="presParOf" srcId="{D3A7715C-E57B-4BDB-B6A8-82CA97C9F91E}" destId="{A34B7365-2444-451C-B652-04F6B47ADADF}" srcOrd="3" destOrd="0" presId="urn:microsoft.com/office/officeart/2018/2/layout/IconLabelList"/>
    <dgm:cxn modelId="{2D89DE5A-B962-41BE-880C-B00040D117CF}" type="presParOf" srcId="{D3A7715C-E57B-4BDB-B6A8-82CA97C9F91E}" destId="{46EA0079-6003-42A5-B88E-3ED497F14A1B}" srcOrd="4" destOrd="0" presId="urn:microsoft.com/office/officeart/2018/2/layout/IconLabelList"/>
    <dgm:cxn modelId="{42E1C72E-54D7-4C1C-9DBB-95F4123C709A}" type="presParOf" srcId="{46EA0079-6003-42A5-B88E-3ED497F14A1B}" destId="{8071B326-17AE-4A01-B96E-3DE34838083A}" srcOrd="0" destOrd="0" presId="urn:microsoft.com/office/officeart/2018/2/layout/IconLabelList"/>
    <dgm:cxn modelId="{CF284FF5-55F6-4EBD-9AAB-AA94B2167F39}" type="presParOf" srcId="{46EA0079-6003-42A5-B88E-3ED497F14A1B}" destId="{8D359017-A3CC-4C9A-B646-ECEEF2B0EF08}" srcOrd="1" destOrd="0" presId="urn:microsoft.com/office/officeart/2018/2/layout/IconLabelList"/>
    <dgm:cxn modelId="{3AE5CCA7-EAD4-481F-8DB9-0FEEE809DF18}" type="presParOf" srcId="{46EA0079-6003-42A5-B88E-3ED497F14A1B}" destId="{6182FD6B-9718-4903-A223-1703F6C71407}" srcOrd="2" destOrd="0" presId="urn:microsoft.com/office/officeart/2018/2/layout/IconLabelList"/>
    <dgm:cxn modelId="{C500765B-8857-407D-A5FF-4A61B79893AF}" type="presParOf" srcId="{D3A7715C-E57B-4BDB-B6A8-82CA97C9F91E}" destId="{CFF1FFB0-5EE9-4011-98D3-8D789EFC7643}" srcOrd="5" destOrd="0" presId="urn:microsoft.com/office/officeart/2018/2/layout/IconLabelList"/>
    <dgm:cxn modelId="{B6C648D2-2D3A-4E70-A69E-6074DB8F8F5E}" type="presParOf" srcId="{D3A7715C-E57B-4BDB-B6A8-82CA97C9F91E}" destId="{D42911EF-5F1F-4BB8-A15F-03CE3821356A}" srcOrd="6" destOrd="0" presId="urn:microsoft.com/office/officeart/2018/2/layout/IconLabelList"/>
    <dgm:cxn modelId="{046E8209-C1A2-4EAE-83AC-A95DF86FC93F}" type="presParOf" srcId="{D42911EF-5F1F-4BB8-A15F-03CE3821356A}" destId="{C039E7E1-78C0-4A3B-B59F-F6C41922951B}" srcOrd="0" destOrd="0" presId="urn:microsoft.com/office/officeart/2018/2/layout/IconLabelList"/>
    <dgm:cxn modelId="{4F662B41-C690-46BF-B9E7-10D08743BA20}" type="presParOf" srcId="{D42911EF-5F1F-4BB8-A15F-03CE3821356A}" destId="{8080A9DA-1F67-4FB6-B55B-D7A616BC41F7}" srcOrd="1" destOrd="0" presId="urn:microsoft.com/office/officeart/2018/2/layout/IconLabelList"/>
    <dgm:cxn modelId="{8507BB41-9A39-4E40-9246-934CD6B891C7}" type="presParOf" srcId="{D42911EF-5F1F-4BB8-A15F-03CE3821356A}" destId="{2A04985C-D324-4905-9B4B-98E1991626A2}" srcOrd="2" destOrd="0" presId="urn:microsoft.com/office/officeart/2018/2/layout/IconLabelList"/>
    <dgm:cxn modelId="{BB907D7B-D5CF-4FB9-9892-2F3A54272314}" type="presParOf" srcId="{D3A7715C-E57B-4BDB-B6A8-82CA97C9F91E}" destId="{410D775F-54D3-49C1-A7F0-1C197B8ED9E1}" srcOrd="7" destOrd="0" presId="urn:microsoft.com/office/officeart/2018/2/layout/IconLabelList"/>
    <dgm:cxn modelId="{BBBACC4B-2632-4677-B2C8-F3AC4E02B06D}" type="presParOf" srcId="{D3A7715C-E57B-4BDB-B6A8-82CA97C9F91E}" destId="{A7AEE20B-5EFE-4A30-861A-48861D954BFD}" srcOrd="8" destOrd="0" presId="urn:microsoft.com/office/officeart/2018/2/layout/IconLabelList"/>
    <dgm:cxn modelId="{30B6C13F-7D63-4AFD-BB6C-BBD72A82FCCD}" type="presParOf" srcId="{A7AEE20B-5EFE-4A30-861A-48861D954BFD}" destId="{FD8A1316-7DF4-4CD7-89AA-3EBA76B9C92E}" srcOrd="0" destOrd="0" presId="urn:microsoft.com/office/officeart/2018/2/layout/IconLabelList"/>
    <dgm:cxn modelId="{2809F46F-8299-4181-A861-A66920305FF7}" type="presParOf" srcId="{A7AEE20B-5EFE-4A30-861A-48861D954BFD}" destId="{48E9CA83-03BC-4D12-A499-9358A0AB2166}" srcOrd="1" destOrd="0" presId="urn:microsoft.com/office/officeart/2018/2/layout/IconLabelList"/>
    <dgm:cxn modelId="{D8A55E7A-D3FC-474C-BE26-30A3A147CF0D}" type="presParOf" srcId="{A7AEE20B-5EFE-4A30-861A-48861D954BFD}" destId="{6F81A3BA-20DE-4A4F-91DE-E89FF79B6F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E59F5C-10E2-4F07-9192-41376EA03F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623F07-F55C-4387-B9F9-608EFFC357BB}">
      <dgm:prSet/>
      <dgm:spPr/>
      <dgm:t>
        <a:bodyPr/>
        <a:lstStyle/>
        <a:p>
          <a:r>
            <a:rPr lang="en-US"/>
            <a:t>These are used to roll out new features or conduct experiments.  </a:t>
          </a:r>
        </a:p>
      </dgm:t>
    </dgm:pt>
    <dgm:pt modelId="{B8A7DCD5-CC5E-44F8-ACCE-AD161C874480}" type="parTrans" cxnId="{C15BB9F2-C090-48E5-8929-3C142A9E145B}">
      <dgm:prSet/>
      <dgm:spPr/>
      <dgm:t>
        <a:bodyPr/>
        <a:lstStyle/>
        <a:p>
          <a:endParaRPr lang="en-US"/>
        </a:p>
      </dgm:t>
    </dgm:pt>
    <dgm:pt modelId="{737D91E0-A9CD-4354-96DD-24EA6F80E131}" type="sibTrans" cxnId="{C15BB9F2-C090-48E5-8929-3C142A9E145B}">
      <dgm:prSet/>
      <dgm:spPr/>
      <dgm:t>
        <a:bodyPr/>
        <a:lstStyle/>
        <a:p>
          <a:endParaRPr lang="en-US"/>
        </a:p>
      </dgm:t>
    </dgm:pt>
    <dgm:pt modelId="{E3675985-4AF0-4EAE-8098-7A60513E8BBA}">
      <dgm:prSet/>
      <dgm:spPr/>
      <dgm:t>
        <a:bodyPr/>
        <a:lstStyle/>
        <a:p>
          <a:r>
            <a:rPr lang="en-US"/>
            <a:t>They can be found anywhere, and can be more complex. </a:t>
          </a:r>
        </a:p>
      </dgm:t>
    </dgm:pt>
    <dgm:pt modelId="{AF40A907-7320-4921-A3EA-B0B28DDD4571}" type="parTrans" cxnId="{104D8966-C59F-4F43-99B9-F5FEB331DD6A}">
      <dgm:prSet/>
      <dgm:spPr/>
      <dgm:t>
        <a:bodyPr/>
        <a:lstStyle/>
        <a:p>
          <a:endParaRPr lang="en-US"/>
        </a:p>
      </dgm:t>
    </dgm:pt>
    <dgm:pt modelId="{B5C9DB15-7018-4A0E-9251-1CE220911B94}" type="sibTrans" cxnId="{104D8966-C59F-4F43-99B9-F5FEB331DD6A}">
      <dgm:prSet/>
      <dgm:spPr/>
      <dgm:t>
        <a:bodyPr/>
        <a:lstStyle/>
        <a:p>
          <a:endParaRPr lang="en-US"/>
        </a:p>
      </dgm:t>
    </dgm:pt>
    <dgm:pt modelId="{B091BFDE-8BD8-4929-9A28-84F2D2DF01A7}">
      <dgm:prSet/>
      <dgm:spPr/>
      <dgm:t>
        <a:bodyPr/>
        <a:lstStyle/>
        <a:p>
          <a:r>
            <a:rPr lang="en-US"/>
            <a:t>They should be cleaned up after the rollout or experiment.</a:t>
          </a:r>
        </a:p>
      </dgm:t>
    </dgm:pt>
    <dgm:pt modelId="{9741F2D6-01BA-44A4-BB83-7BE5E611F5A0}" type="parTrans" cxnId="{0EC155A6-F593-47D9-A35D-21E90279FE02}">
      <dgm:prSet/>
      <dgm:spPr/>
      <dgm:t>
        <a:bodyPr/>
        <a:lstStyle/>
        <a:p>
          <a:endParaRPr lang="en-US"/>
        </a:p>
      </dgm:t>
    </dgm:pt>
    <dgm:pt modelId="{91FC4226-0526-4714-919C-D5ACBA6A406E}" type="sibTrans" cxnId="{0EC155A6-F593-47D9-A35D-21E90279FE02}">
      <dgm:prSet/>
      <dgm:spPr/>
      <dgm:t>
        <a:bodyPr/>
        <a:lstStyle/>
        <a:p>
          <a:endParaRPr lang="en-US"/>
        </a:p>
      </dgm:t>
    </dgm:pt>
    <dgm:pt modelId="{912C19CE-19E4-4DC9-9E8E-851D17192165}" type="pres">
      <dgm:prSet presAssocID="{FDE59F5C-10E2-4F07-9192-41376EA03F67}" presName="linear" presStyleCnt="0">
        <dgm:presLayoutVars>
          <dgm:animLvl val="lvl"/>
          <dgm:resizeHandles val="exact"/>
        </dgm:presLayoutVars>
      </dgm:prSet>
      <dgm:spPr/>
    </dgm:pt>
    <dgm:pt modelId="{8D64F2D6-742F-4A8A-92F8-6AF9CE31C3BA}" type="pres">
      <dgm:prSet presAssocID="{A0623F07-F55C-4387-B9F9-608EFFC357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9106D7-7DB5-44EB-A7D2-C67D309945A8}" type="pres">
      <dgm:prSet presAssocID="{737D91E0-A9CD-4354-96DD-24EA6F80E131}" presName="spacer" presStyleCnt="0"/>
      <dgm:spPr/>
    </dgm:pt>
    <dgm:pt modelId="{0BFF3E96-7302-49FB-850C-F0568154F693}" type="pres">
      <dgm:prSet presAssocID="{E3675985-4AF0-4EAE-8098-7A60513E8B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138CB0-E2D8-4306-B67C-30F5B8299A27}" type="pres">
      <dgm:prSet presAssocID="{B5C9DB15-7018-4A0E-9251-1CE220911B94}" presName="spacer" presStyleCnt="0"/>
      <dgm:spPr/>
    </dgm:pt>
    <dgm:pt modelId="{50FA8BB7-911D-488C-B58A-D74EC49ADC5D}" type="pres">
      <dgm:prSet presAssocID="{B091BFDE-8BD8-4929-9A28-84F2D2DF01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B24922-C753-4C9F-B978-ED3CA943CDB4}" type="presOf" srcId="{A0623F07-F55C-4387-B9F9-608EFFC357BB}" destId="{8D64F2D6-742F-4A8A-92F8-6AF9CE31C3BA}" srcOrd="0" destOrd="0" presId="urn:microsoft.com/office/officeart/2005/8/layout/vList2"/>
    <dgm:cxn modelId="{104D8966-C59F-4F43-99B9-F5FEB331DD6A}" srcId="{FDE59F5C-10E2-4F07-9192-41376EA03F67}" destId="{E3675985-4AF0-4EAE-8098-7A60513E8BBA}" srcOrd="1" destOrd="0" parTransId="{AF40A907-7320-4921-A3EA-B0B28DDD4571}" sibTransId="{B5C9DB15-7018-4A0E-9251-1CE220911B94}"/>
    <dgm:cxn modelId="{F3A78F72-D8FC-448E-8A33-DB56525FA27E}" type="presOf" srcId="{B091BFDE-8BD8-4929-9A28-84F2D2DF01A7}" destId="{50FA8BB7-911D-488C-B58A-D74EC49ADC5D}" srcOrd="0" destOrd="0" presId="urn:microsoft.com/office/officeart/2005/8/layout/vList2"/>
    <dgm:cxn modelId="{A3276499-1D9B-497D-AEA0-4DF29FDAB1A8}" type="presOf" srcId="{E3675985-4AF0-4EAE-8098-7A60513E8BBA}" destId="{0BFF3E96-7302-49FB-850C-F0568154F693}" srcOrd="0" destOrd="0" presId="urn:microsoft.com/office/officeart/2005/8/layout/vList2"/>
    <dgm:cxn modelId="{0EC155A6-F593-47D9-A35D-21E90279FE02}" srcId="{FDE59F5C-10E2-4F07-9192-41376EA03F67}" destId="{B091BFDE-8BD8-4929-9A28-84F2D2DF01A7}" srcOrd="2" destOrd="0" parTransId="{9741F2D6-01BA-44A4-BB83-7BE5E611F5A0}" sibTransId="{91FC4226-0526-4714-919C-D5ACBA6A406E}"/>
    <dgm:cxn modelId="{4E5D74ED-108F-433C-A94D-8D88EEC89C97}" type="presOf" srcId="{FDE59F5C-10E2-4F07-9192-41376EA03F67}" destId="{912C19CE-19E4-4DC9-9E8E-851D17192165}" srcOrd="0" destOrd="0" presId="urn:microsoft.com/office/officeart/2005/8/layout/vList2"/>
    <dgm:cxn modelId="{C15BB9F2-C090-48E5-8929-3C142A9E145B}" srcId="{FDE59F5C-10E2-4F07-9192-41376EA03F67}" destId="{A0623F07-F55C-4387-B9F9-608EFFC357BB}" srcOrd="0" destOrd="0" parTransId="{B8A7DCD5-CC5E-44F8-ACCE-AD161C874480}" sibTransId="{737D91E0-A9CD-4354-96DD-24EA6F80E131}"/>
    <dgm:cxn modelId="{92CB1D81-D834-4C46-B416-9393F3A7F07B}" type="presParOf" srcId="{912C19CE-19E4-4DC9-9E8E-851D17192165}" destId="{8D64F2D6-742F-4A8A-92F8-6AF9CE31C3BA}" srcOrd="0" destOrd="0" presId="urn:microsoft.com/office/officeart/2005/8/layout/vList2"/>
    <dgm:cxn modelId="{AC3A60B2-9C4E-4741-A6B0-063905187F2F}" type="presParOf" srcId="{912C19CE-19E4-4DC9-9E8E-851D17192165}" destId="{F89106D7-7DB5-44EB-A7D2-C67D309945A8}" srcOrd="1" destOrd="0" presId="urn:microsoft.com/office/officeart/2005/8/layout/vList2"/>
    <dgm:cxn modelId="{22B2CAA2-F6CA-4072-920C-1D33F3E3874E}" type="presParOf" srcId="{912C19CE-19E4-4DC9-9E8E-851D17192165}" destId="{0BFF3E96-7302-49FB-850C-F0568154F693}" srcOrd="2" destOrd="0" presId="urn:microsoft.com/office/officeart/2005/8/layout/vList2"/>
    <dgm:cxn modelId="{1489A2D4-5C95-4280-9917-3961D4D111B1}" type="presParOf" srcId="{912C19CE-19E4-4DC9-9E8E-851D17192165}" destId="{8E138CB0-E2D8-4306-B67C-30F5B8299A27}" srcOrd="3" destOrd="0" presId="urn:microsoft.com/office/officeart/2005/8/layout/vList2"/>
    <dgm:cxn modelId="{879CD9B7-10DD-4BA4-A584-3FD2899E7456}" type="presParOf" srcId="{912C19CE-19E4-4DC9-9E8E-851D17192165}" destId="{50FA8BB7-911D-488C-B58A-D74EC49ADC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A9897-9018-43BE-A469-218935C177EA}" type="doc">
      <dgm:prSet loTypeId="urn:microsoft.com/office/officeart/2018/2/layout/IconCircle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77644F-B5F8-45F1-9224-E180C51CE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Licensing</a:t>
          </a:r>
        </a:p>
      </dgm:t>
    </dgm:pt>
    <dgm:pt modelId="{1230576E-6F92-4994-AE21-C534BCDDC39A}" type="parTrans" cxnId="{FAB07FDF-FE62-45A4-8CFD-371B9C9953B3}">
      <dgm:prSet/>
      <dgm:spPr/>
      <dgm:t>
        <a:bodyPr/>
        <a:lstStyle/>
        <a:p>
          <a:endParaRPr lang="en-US"/>
        </a:p>
      </dgm:t>
    </dgm:pt>
    <dgm:pt modelId="{FA7C707B-506F-4048-8244-AF8917F9D596}" type="sibTrans" cxnId="{FAB07FDF-FE62-45A4-8CFD-371B9C9953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070C2-947B-45E1-B4B5-4367C01E0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features</a:t>
          </a:r>
        </a:p>
      </dgm:t>
    </dgm:pt>
    <dgm:pt modelId="{A61682FA-FFED-44C3-B5FC-8E5186E0AD4D}" type="parTrans" cxnId="{B3799354-E111-4E44-87CB-DAB8731C4027}">
      <dgm:prSet/>
      <dgm:spPr/>
      <dgm:t>
        <a:bodyPr/>
        <a:lstStyle/>
        <a:p>
          <a:endParaRPr lang="en-US"/>
        </a:p>
      </dgm:t>
    </dgm:pt>
    <dgm:pt modelId="{1A74A13B-C52E-495A-BF88-EC5351166B11}" type="sibTrans" cxnId="{B3799354-E111-4E44-87CB-DAB8731C40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899867-2B71-4ABA-BE86-D03D78011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Integrations</a:t>
          </a:r>
        </a:p>
      </dgm:t>
    </dgm:pt>
    <dgm:pt modelId="{65E6528A-6632-41DC-A0FB-EAF0113B9A76}" type="parTrans" cxnId="{5C1F09E0-7DB0-4504-BA99-A8C2842CDFB5}">
      <dgm:prSet/>
      <dgm:spPr/>
      <dgm:t>
        <a:bodyPr/>
        <a:lstStyle/>
        <a:p>
          <a:endParaRPr lang="en-US"/>
        </a:p>
      </dgm:t>
    </dgm:pt>
    <dgm:pt modelId="{9C7DD160-7A88-46E4-AF05-20D7FF5298EE}" type="sibTrans" cxnId="{5C1F09E0-7DB0-4504-BA99-A8C2842CDF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B3FC67-52BA-4082-B7F3-A52B8698D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Operational Flags</a:t>
          </a:r>
        </a:p>
      </dgm:t>
    </dgm:pt>
    <dgm:pt modelId="{C0FA077F-5F07-4E9E-A206-9B86C42F5519}" type="parTrans" cxnId="{40D9AE8B-4368-445B-AE67-79F0BF125D35}">
      <dgm:prSet/>
      <dgm:spPr/>
      <dgm:t>
        <a:bodyPr/>
        <a:lstStyle/>
        <a:p>
          <a:endParaRPr lang="en-US"/>
        </a:p>
      </dgm:t>
    </dgm:pt>
    <dgm:pt modelId="{E9A392D0-BBD7-4AD9-895E-DBFB9C2A0BDE}" type="sibTrans" cxnId="{40D9AE8B-4368-445B-AE67-79F0BF125D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DFBF43-4BD1-4B91-913D-F8723553B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Management</a:t>
          </a:r>
        </a:p>
      </dgm:t>
    </dgm:pt>
    <dgm:pt modelId="{5CAE0F11-E1B3-4F43-8141-8300F05D9382}" type="parTrans" cxnId="{4C98ABE2-000C-4A10-9B3B-6737AC1081AC}">
      <dgm:prSet/>
      <dgm:spPr/>
      <dgm:t>
        <a:bodyPr/>
        <a:lstStyle/>
        <a:p>
          <a:endParaRPr lang="en-US"/>
        </a:p>
      </dgm:t>
    </dgm:pt>
    <dgm:pt modelId="{0D6D2B90-3BBD-4CFE-87BE-B1D62E40F1C1}" type="sibTrans" cxnId="{4C98ABE2-000C-4A10-9B3B-6737AC1081AC}">
      <dgm:prSet/>
      <dgm:spPr/>
      <dgm:t>
        <a:bodyPr/>
        <a:lstStyle/>
        <a:p>
          <a:endParaRPr lang="en-US"/>
        </a:p>
      </dgm:t>
    </dgm:pt>
    <dgm:pt modelId="{0215A187-4AD5-4B94-9EF0-9B2F33A95349}" type="pres">
      <dgm:prSet presAssocID="{A45A9897-9018-43BE-A469-218935C177EA}" presName="root" presStyleCnt="0">
        <dgm:presLayoutVars>
          <dgm:dir/>
          <dgm:resizeHandles val="exact"/>
        </dgm:presLayoutVars>
      </dgm:prSet>
      <dgm:spPr/>
    </dgm:pt>
    <dgm:pt modelId="{D3C078DB-5128-4B85-A4C9-5BBC07A9B30D}" type="pres">
      <dgm:prSet presAssocID="{A45A9897-9018-43BE-A469-218935C177EA}" presName="container" presStyleCnt="0">
        <dgm:presLayoutVars>
          <dgm:dir/>
          <dgm:resizeHandles val="exact"/>
        </dgm:presLayoutVars>
      </dgm:prSet>
      <dgm:spPr/>
    </dgm:pt>
    <dgm:pt modelId="{B7B52E0F-E424-4973-AD89-824F83305626}" type="pres">
      <dgm:prSet presAssocID="{9A77644F-B5F8-45F1-9224-E180C51CE344}" presName="compNode" presStyleCnt="0"/>
      <dgm:spPr/>
    </dgm:pt>
    <dgm:pt modelId="{9ED29909-8CD3-4594-AEA7-115BB0CF8F12}" type="pres">
      <dgm:prSet presAssocID="{9A77644F-B5F8-45F1-9224-E180C51CE344}" presName="iconBgRect" presStyleLbl="bgShp" presStyleIdx="0" presStyleCnt="5"/>
      <dgm:spPr>
        <a:noFill/>
      </dgm:spPr>
    </dgm:pt>
    <dgm:pt modelId="{88998D2A-E11D-4994-8558-BAA312A53B8B}" type="pres">
      <dgm:prSet presAssocID="{9A77644F-B5F8-45F1-9224-E180C51CE3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A5FD88-2FF4-45D3-BA4D-6E12054A4DA7}" type="pres">
      <dgm:prSet presAssocID="{9A77644F-B5F8-45F1-9224-E180C51CE344}" presName="spaceRect" presStyleCnt="0"/>
      <dgm:spPr/>
    </dgm:pt>
    <dgm:pt modelId="{4F6BC28F-0F20-430B-A42E-57DEFC6800B6}" type="pres">
      <dgm:prSet presAssocID="{9A77644F-B5F8-45F1-9224-E180C51CE344}" presName="textRect" presStyleLbl="revTx" presStyleIdx="0" presStyleCnt="5">
        <dgm:presLayoutVars>
          <dgm:chMax val="1"/>
          <dgm:chPref val="1"/>
        </dgm:presLayoutVars>
      </dgm:prSet>
      <dgm:spPr/>
    </dgm:pt>
    <dgm:pt modelId="{F52F5E85-0DAF-49DE-93B8-86473635044D}" type="pres">
      <dgm:prSet presAssocID="{FA7C707B-506F-4048-8244-AF8917F9D596}" presName="sibTrans" presStyleLbl="sibTrans2D1" presStyleIdx="0" presStyleCnt="0"/>
      <dgm:spPr/>
    </dgm:pt>
    <dgm:pt modelId="{02EE2657-F93B-4E6B-AA27-9DF5F595A565}" type="pres">
      <dgm:prSet presAssocID="{11E070C2-947B-45E1-B4B5-4367C01E0608}" presName="compNode" presStyleCnt="0"/>
      <dgm:spPr/>
    </dgm:pt>
    <dgm:pt modelId="{3E0D01D8-FC84-4E89-B766-51CA5C582A6D}" type="pres">
      <dgm:prSet presAssocID="{11E070C2-947B-45E1-B4B5-4367C01E0608}" presName="iconBgRect" presStyleLbl="bgShp" presStyleIdx="1" presStyleCnt="5"/>
      <dgm:spPr>
        <a:noFill/>
      </dgm:spPr>
    </dgm:pt>
    <dgm:pt modelId="{37A4837F-FFDF-461C-81C2-5E1238679067}" type="pres">
      <dgm:prSet presAssocID="{11E070C2-947B-45E1-B4B5-4367C01E06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E12FE6-28B5-4B60-912F-F5BBB6CFF1BB}" type="pres">
      <dgm:prSet presAssocID="{11E070C2-947B-45E1-B4B5-4367C01E0608}" presName="spaceRect" presStyleCnt="0"/>
      <dgm:spPr/>
    </dgm:pt>
    <dgm:pt modelId="{F4AC8848-B482-42D7-B00C-B16DD4B7FABE}" type="pres">
      <dgm:prSet presAssocID="{11E070C2-947B-45E1-B4B5-4367C01E0608}" presName="textRect" presStyleLbl="revTx" presStyleIdx="1" presStyleCnt="5">
        <dgm:presLayoutVars>
          <dgm:chMax val="1"/>
          <dgm:chPref val="1"/>
        </dgm:presLayoutVars>
      </dgm:prSet>
      <dgm:spPr/>
    </dgm:pt>
    <dgm:pt modelId="{438D1EEB-8D44-4129-8A1A-F4E9FFF83AE1}" type="pres">
      <dgm:prSet presAssocID="{1A74A13B-C52E-495A-BF88-EC5351166B11}" presName="sibTrans" presStyleLbl="sibTrans2D1" presStyleIdx="0" presStyleCnt="0"/>
      <dgm:spPr/>
    </dgm:pt>
    <dgm:pt modelId="{16ED911D-FFEF-477E-AB24-333DF59D7CF1}" type="pres">
      <dgm:prSet presAssocID="{A5899867-2B71-4ABA-BE86-D03D78011FFA}" presName="compNode" presStyleCnt="0"/>
      <dgm:spPr/>
    </dgm:pt>
    <dgm:pt modelId="{26D7B662-5813-4730-9004-6D56B319F6F1}" type="pres">
      <dgm:prSet presAssocID="{A5899867-2B71-4ABA-BE86-D03D78011FFA}" presName="iconBgRect" presStyleLbl="bgShp" presStyleIdx="2" presStyleCnt="5"/>
      <dgm:spPr>
        <a:noFill/>
      </dgm:spPr>
    </dgm:pt>
    <dgm:pt modelId="{68376B8D-A4F5-45F8-A418-ACA86B3A5169}" type="pres">
      <dgm:prSet presAssocID="{A5899867-2B71-4ABA-BE86-D03D78011F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BEBF31-B79A-4A0F-9FDD-2580179E3095}" type="pres">
      <dgm:prSet presAssocID="{A5899867-2B71-4ABA-BE86-D03D78011FFA}" presName="spaceRect" presStyleCnt="0"/>
      <dgm:spPr/>
    </dgm:pt>
    <dgm:pt modelId="{1BC779F1-7851-4495-993B-7024725E2ADA}" type="pres">
      <dgm:prSet presAssocID="{A5899867-2B71-4ABA-BE86-D03D78011FFA}" presName="textRect" presStyleLbl="revTx" presStyleIdx="2" presStyleCnt="5">
        <dgm:presLayoutVars>
          <dgm:chMax val="1"/>
          <dgm:chPref val="1"/>
        </dgm:presLayoutVars>
      </dgm:prSet>
      <dgm:spPr/>
    </dgm:pt>
    <dgm:pt modelId="{F3209C6E-69E8-4328-A30A-C07609B59AAF}" type="pres">
      <dgm:prSet presAssocID="{9C7DD160-7A88-46E4-AF05-20D7FF5298EE}" presName="sibTrans" presStyleLbl="sibTrans2D1" presStyleIdx="0" presStyleCnt="0"/>
      <dgm:spPr/>
    </dgm:pt>
    <dgm:pt modelId="{1EAECAFE-939C-4BD4-BE3A-23F86ACD7EAD}" type="pres">
      <dgm:prSet presAssocID="{C0B3FC67-52BA-4082-B7F3-A52B8698DCC9}" presName="compNode" presStyleCnt="0"/>
      <dgm:spPr/>
    </dgm:pt>
    <dgm:pt modelId="{FC0C3D2B-733F-46D6-9356-DF10E99A0384}" type="pres">
      <dgm:prSet presAssocID="{C0B3FC67-52BA-4082-B7F3-A52B8698DCC9}" presName="iconBgRect" presStyleLbl="bgShp" presStyleIdx="3" presStyleCnt="5"/>
      <dgm:spPr>
        <a:noFill/>
      </dgm:spPr>
    </dgm:pt>
    <dgm:pt modelId="{8F5FE6B3-DB48-4AE8-B821-4C55574ED89F}" type="pres">
      <dgm:prSet presAssocID="{C0B3FC67-52BA-4082-B7F3-A52B8698DC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A8BC0B9D-BDD7-4D5D-88BE-0212DC153B43}" type="pres">
      <dgm:prSet presAssocID="{C0B3FC67-52BA-4082-B7F3-A52B8698DCC9}" presName="spaceRect" presStyleCnt="0"/>
      <dgm:spPr/>
    </dgm:pt>
    <dgm:pt modelId="{36143491-E31F-45DD-A873-79974511AA01}" type="pres">
      <dgm:prSet presAssocID="{C0B3FC67-52BA-4082-B7F3-A52B8698DCC9}" presName="textRect" presStyleLbl="revTx" presStyleIdx="3" presStyleCnt="5">
        <dgm:presLayoutVars>
          <dgm:chMax val="1"/>
          <dgm:chPref val="1"/>
        </dgm:presLayoutVars>
      </dgm:prSet>
      <dgm:spPr/>
    </dgm:pt>
    <dgm:pt modelId="{183B6DE2-A610-48F7-949C-719FB6933530}" type="pres">
      <dgm:prSet presAssocID="{E9A392D0-BBD7-4AD9-895E-DBFB9C2A0BDE}" presName="sibTrans" presStyleLbl="sibTrans2D1" presStyleIdx="0" presStyleCnt="0"/>
      <dgm:spPr/>
    </dgm:pt>
    <dgm:pt modelId="{6C5E3015-ACE6-451C-97C4-AF88DC73B314}" type="pres">
      <dgm:prSet presAssocID="{47DFBF43-4BD1-4B91-913D-F8723553B716}" presName="compNode" presStyleCnt="0"/>
      <dgm:spPr/>
    </dgm:pt>
    <dgm:pt modelId="{7A26CBA7-A35E-43C4-BAA1-2B04E294ABC3}" type="pres">
      <dgm:prSet presAssocID="{47DFBF43-4BD1-4B91-913D-F8723553B716}" presName="iconBgRect" presStyleLbl="bgShp" presStyleIdx="4" presStyleCnt="5"/>
      <dgm:spPr>
        <a:noFill/>
      </dgm:spPr>
    </dgm:pt>
    <dgm:pt modelId="{9F471B12-74F5-4B6C-8A91-6665F73AC300}" type="pres">
      <dgm:prSet presAssocID="{47DFBF43-4BD1-4B91-913D-F8723553B7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D5E2164-E4A6-41F2-82FE-95A36684C7E2}" type="pres">
      <dgm:prSet presAssocID="{47DFBF43-4BD1-4B91-913D-F8723553B716}" presName="spaceRect" presStyleCnt="0"/>
      <dgm:spPr/>
    </dgm:pt>
    <dgm:pt modelId="{77705B29-412E-48E1-B324-37C30D62E45B}" type="pres">
      <dgm:prSet presAssocID="{47DFBF43-4BD1-4B91-913D-F8723553B7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9EEB30B-4077-496F-827D-591A36242EC0}" type="presOf" srcId="{9A77644F-B5F8-45F1-9224-E180C51CE344}" destId="{4F6BC28F-0F20-430B-A42E-57DEFC6800B6}" srcOrd="0" destOrd="0" presId="urn:microsoft.com/office/officeart/2018/2/layout/IconCircleList"/>
    <dgm:cxn modelId="{7892D719-CFE3-4852-9196-B3883C837241}" type="presOf" srcId="{E9A392D0-BBD7-4AD9-895E-DBFB9C2A0BDE}" destId="{183B6DE2-A610-48F7-949C-719FB6933530}" srcOrd="0" destOrd="0" presId="urn:microsoft.com/office/officeart/2018/2/layout/IconCircleList"/>
    <dgm:cxn modelId="{F300C933-4474-451B-A55C-908638F5F460}" type="presOf" srcId="{9C7DD160-7A88-46E4-AF05-20D7FF5298EE}" destId="{F3209C6E-69E8-4328-A30A-C07609B59AAF}" srcOrd="0" destOrd="0" presId="urn:microsoft.com/office/officeart/2018/2/layout/IconCircleList"/>
    <dgm:cxn modelId="{F458BE68-CA4F-4B1C-9859-1E10F565B109}" type="presOf" srcId="{1A74A13B-C52E-495A-BF88-EC5351166B11}" destId="{438D1EEB-8D44-4129-8A1A-F4E9FFF83AE1}" srcOrd="0" destOrd="0" presId="urn:microsoft.com/office/officeart/2018/2/layout/IconCircleList"/>
    <dgm:cxn modelId="{00F7D151-80F2-4F7E-A1EE-8139D082F4A3}" type="presOf" srcId="{A45A9897-9018-43BE-A469-218935C177EA}" destId="{0215A187-4AD5-4B94-9EF0-9B2F33A95349}" srcOrd="0" destOrd="0" presId="urn:microsoft.com/office/officeart/2018/2/layout/IconCircleList"/>
    <dgm:cxn modelId="{B3799354-E111-4E44-87CB-DAB8731C4027}" srcId="{A45A9897-9018-43BE-A469-218935C177EA}" destId="{11E070C2-947B-45E1-B4B5-4367C01E0608}" srcOrd="1" destOrd="0" parTransId="{A61682FA-FFED-44C3-B5FC-8E5186E0AD4D}" sibTransId="{1A74A13B-C52E-495A-BF88-EC5351166B11}"/>
    <dgm:cxn modelId="{40D9AE8B-4368-445B-AE67-79F0BF125D35}" srcId="{A45A9897-9018-43BE-A469-218935C177EA}" destId="{C0B3FC67-52BA-4082-B7F3-A52B8698DCC9}" srcOrd="3" destOrd="0" parTransId="{C0FA077F-5F07-4E9E-A206-9B86C42F5519}" sibTransId="{E9A392D0-BBD7-4AD9-895E-DBFB9C2A0BDE}"/>
    <dgm:cxn modelId="{42BA5391-AE38-490A-BFCF-9851F55CC92B}" type="presOf" srcId="{47DFBF43-4BD1-4B91-913D-F8723553B716}" destId="{77705B29-412E-48E1-B324-37C30D62E45B}" srcOrd="0" destOrd="0" presId="urn:microsoft.com/office/officeart/2018/2/layout/IconCircleList"/>
    <dgm:cxn modelId="{782F8BA5-9580-4A16-B704-42AAF4B46340}" type="presOf" srcId="{FA7C707B-506F-4048-8244-AF8917F9D596}" destId="{F52F5E85-0DAF-49DE-93B8-86473635044D}" srcOrd="0" destOrd="0" presId="urn:microsoft.com/office/officeart/2018/2/layout/IconCircleList"/>
    <dgm:cxn modelId="{E5FE55A7-0422-48C0-954E-93722442003B}" type="presOf" srcId="{11E070C2-947B-45E1-B4B5-4367C01E0608}" destId="{F4AC8848-B482-42D7-B00C-B16DD4B7FABE}" srcOrd="0" destOrd="0" presId="urn:microsoft.com/office/officeart/2018/2/layout/IconCircleList"/>
    <dgm:cxn modelId="{FAB07FDF-FE62-45A4-8CFD-371B9C9953B3}" srcId="{A45A9897-9018-43BE-A469-218935C177EA}" destId="{9A77644F-B5F8-45F1-9224-E180C51CE344}" srcOrd="0" destOrd="0" parTransId="{1230576E-6F92-4994-AE21-C534BCDDC39A}" sibTransId="{FA7C707B-506F-4048-8244-AF8917F9D596}"/>
    <dgm:cxn modelId="{5C1F09E0-7DB0-4504-BA99-A8C2842CDFB5}" srcId="{A45A9897-9018-43BE-A469-218935C177EA}" destId="{A5899867-2B71-4ABA-BE86-D03D78011FFA}" srcOrd="2" destOrd="0" parTransId="{65E6528A-6632-41DC-A0FB-EAF0113B9A76}" sibTransId="{9C7DD160-7A88-46E4-AF05-20D7FF5298EE}"/>
    <dgm:cxn modelId="{D17C7DE1-3FDC-469F-8813-533DB4B123CD}" type="presOf" srcId="{C0B3FC67-52BA-4082-B7F3-A52B8698DCC9}" destId="{36143491-E31F-45DD-A873-79974511AA01}" srcOrd="0" destOrd="0" presId="urn:microsoft.com/office/officeart/2018/2/layout/IconCircleList"/>
    <dgm:cxn modelId="{4C98ABE2-000C-4A10-9B3B-6737AC1081AC}" srcId="{A45A9897-9018-43BE-A469-218935C177EA}" destId="{47DFBF43-4BD1-4B91-913D-F8723553B716}" srcOrd="4" destOrd="0" parTransId="{5CAE0F11-E1B3-4F43-8141-8300F05D9382}" sibTransId="{0D6D2B90-3BBD-4CFE-87BE-B1D62E40F1C1}"/>
    <dgm:cxn modelId="{E0BC2FFC-C0B8-4F90-9E30-6F25AA937280}" type="presOf" srcId="{A5899867-2B71-4ABA-BE86-D03D78011FFA}" destId="{1BC779F1-7851-4495-993B-7024725E2ADA}" srcOrd="0" destOrd="0" presId="urn:microsoft.com/office/officeart/2018/2/layout/IconCircleList"/>
    <dgm:cxn modelId="{191E711F-8875-4FB1-A307-A8B963E1CB34}" type="presParOf" srcId="{0215A187-4AD5-4B94-9EF0-9B2F33A95349}" destId="{D3C078DB-5128-4B85-A4C9-5BBC07A9B30D}" srcOrd="0" destOrd="0" presId="urn:microsoft.com/office/officeart/2018/2/layout/IconCircleList"/>
    <dgm:cxn modelId="{FE3B8E4D-5E87-47B6-9290-7BC5E77568F8}" type="presParOf" srcId="{D3C078DB-5128-4B85-A4C9-5BBC07A9B30D}" destId="{B7B52E0F-E424-4973-AD89-824F83305626}" srcOrd="0" destOrd="0" presId="urn:microsoft.com/office/officeart/2018/2/layout/IconCircleList"/>
    <dgm:cxn modelId="{84B37A9B-A240-452E-8B4F-2DF7A00F3FCC}" type="presParOf" srcId="{B7B52E0F-E424-4973-AD89-824F83305626}" destId="{9ED29909-8CD3-4594-AEA7-115BB0CF8F12}" srcOrd="0" destOrd="0" presId="urn:microsoft.com/office/officeart/2018/2/layout/IconCircleList"/>
    <dgm:cxn modelId="{5CA38CEF-50E7-4A00-A8DC-079689787200}" type="presParOf" srcId="{B7B52E0F-E424-4973-AD89-824F83305626}" destId="{88998D2A-E11D-4994-8558-BAA312A53B8B}" srcOrd="1" destOrd="0" presId="urn:microsoft.com/office/officeart/2018/2/layout/IconCircleList"/>
    <dgm:cxn modelId="{12617538-AE81-475F-9C3E-5B462E7A5060}" type="presParOf" srcId="{B7B52E0F-E424-4973-AD89-824F83305626}" destId="{7FA5FD88-2FF4-45D3-BA4D-6E12054A4DA7}" srcOrd="2" destOrd="0" presId="urn:microsoft.com/office/officeart/2018/2/layout/IconCircleList"/>
    <dgm:cxn modelId="{FE015FFD-09F6-4F3A-B90A-14A9AC6DA404}" type="presParOf" srcId="{B7B52E0F-E424-4973-AD89-824F83305626}" destId="{4F6BC28F-0F20-430B-A42E-57DEFC6800B6}" srcOrd="3" destOrd="0" presId="urn:microsoft.com/office/officeart/2018/2/layout/IconCircleList"/>
    <dgm:cxn modelId="{E19878FF-929F-44B0-9D5B-1A24ABCFCC81}" type="presParOf" srcId="{D3C078DB-5128-4B85-A4C9-5BBC07A9B30D}" destId="{F52F5E85-0DAF-49DE-93B8-86473635044D}" srcOrd="1" destOrd="0" presId="urn:microsoft.com/office/officeart/2018/2/layout/IconCircleList"/>
    <dgm:cxn modelId="{7770DE5F-D7A8-4D29-A5DF-403D93C89F30}" type="presParOf" srcId="{D3C078DB-5128-4B85-A4C9-5BBC07A9B30D}" destId="{02EE2657-F93B-4E6B-AA27-9DF5F595A565}" srcOrd="2" destOrd="0" presId="urn:microsoft.com/office/officeart/2018/2/layout/IconCircleList"/>
    <dgm:cxn modelId="{B4055614-5FF0-4E97-A4FD-14243684CB28}" type="presParOf" srcId="{02EE2657-F93B-4E6B-AA27-9DF5F595A565}" destId="{3E0D01D8-FC84-4E89-B766-51CA5C582A6D}" srcOrd="0" destOrd="0" presId="urn:microsoft.com/office/officeart/2018/2/layout/IconCircleList"/>
    <dgm:cxn modelId="{CE95FFFE-A3EC-4C58-8E2C-F48F7F70804A}" type="presParOf" srcId="{02EE2657-F93B-4E6B-AA27-9DF5F595A565}" destId="{37A4837F-FFDF-461C-81C2-5E1238679067}" srcOrd="1" destOrd="0" presId="urn:microsoft.com/office/officeart/2018/2/layout/IconCircleList"/>
    <dgm:cxn modelId="{EF09F566-AA8A-435F-A598-B12DD781ACA2}" type="presParOf" srcId="{02EE2657-F93B-4E6B-AA27-9DF5F595A565}" destId="{B7E12FE6-28B5-4B60-912F-F5BBB6CFF1BB}" srcOrd="2" destOrd="0" presId="urn:microsoft.com/office/officeart/2018/2/layout/IconCircleList"/>
    <dgm:cxn modelId="{8647C831-3499-47F9-95BB-AA4FA24B93B1}" type="presParOf" srcId="{02EE2657-F93B-4E6B-AA27-9DF5F595A565}" destId="{F4AC8848-B482-42D7-B00C-B16DD4B7FABE}" srcOrd="3" destOrd="0" presId="urn:microsoft.com/office/officeart/2018/2/layout/IconCircleList"/>
    <dgm:cxn modelId="{8B5EF2FC-3DBC-40BD-A442-8EC8E4E6B8D5}" type="presParOf" srcId="{D3C078DB-5128-4B85-A4C9-5BBC07A9B30D}" destId="{438D1EEB-8D44-4129-8A1A-F4E9FFF83AE1}" srcOrd="3" destOrd="0" presId="urn:microsoft.com/office/officeart/2018/2/layout/IconCircleList"/>
    <dgm:cxn modelId="{E6746302-AC94-49E3-B474-D84522886A11}" type="presParOf" srcId="{D3C078DB-5128-4B85-A4C9-5BBC07A9B30D}" destId="{16ED911D-FFEF-477E-AB24-333DF59D7CF1}" srcOrd="4" destOrd="0" presId="urn:microsoft.com/office/officeart/2018/2/layout/IconCircleList"/>
    <dgm:cxn modelId="{FD3F503E-5F81-480D-BE2B-85A932D34036}" type="presParOf" srcId="{16ED911D-FFEF-477E-AB24-333DF59D7CF1}" destId="{26D7B662-5813-4730-9004-6D56B319F6F1}" srcOrd="0" destOrd="0" presId="urn:microsoft.com/office/officeart/2018/2/layout/IconCircleList"/>
    <dgm:cxn modelId="{E32E09A7-7422-4E5D-852F-256EFA3C7DB8}" type="presParOf" srcId="{16ED911D-FFEF-477E-AB24-333DF59D7CF1}" destId="{68376B8D-A4F5-45F8-A418-ACA86B3A5169}" srcOrd="1" destOrd="0" presId="urn:microsoft.com/office/officeart/2018/2/layout/IconCircleList"/>
    <dgm:cxn modelId="{7D3448FD-F1EC-4128-B7E5-907BEDBD6C43}" type="presParOf" srcId="{16ED911D-FFEF-477E-AB24-333DF59D7CF1}" destId="{72BEBF31-B79A-4A0F-9FDD-2580179E3095}" srcOrd="2" destOrd="0" presId="urn:microsoft.com/office/officeart/2018/2/layout/IconCircleList"/>
    <dgm:cxn modelId="{7930FEDC-E9F4-48D7-8AD3-3FDA4BC9BF40}" type="presParOf" srcId="{16ED911D-FFEF-477E-AB24-333DF59D7CF1}" destId="{1BC779F1-7851-4495-993B-7024725E2ADA}" srcOrd="3" destOrd="0" presId="urn:microsoft.com/office/officeart/2018/2/layout/IconCircleList"/>
    <dgm:cxn modelId="{8C1AB69D-1057-40E6-A05E-7D757C8F63E5}" type="presParOf" srcId="{D3C078DB-5128-4B85-A4C9-5BBC07A9B30D}" destId="{F3209C6E-69E8-4328-A30A-C07609B59AAF}" srcOrd="5" destOrd="0" presId="urn:microsoft.com/office/officeart/2018/2/layout/IconCircleList"/>
    <dgm:cxn modelId="{643526C4-2DA0-4A24-B78B-AB2C6FF26540}" type="presParOf" srcId="{D3C078DB-5128-4B85-A4C9-5BBC07A9B30D}" destId="{1EAECAFE-939C-4BD4-BE3A-23F86ACD7EAD}" srcOrd="6" destOrd="0" presId="urn:microsoft.com/office/officeart/2018/2/layout/IconCircleList"/>
    <dgm:cxn modelId="{247E3A60-86B5-4BEB-B4B9-C2E0584FA262}" type="presParOf" srcId="{1EAECAFE-939C-4BD4-BE3A-23F86ACD7EAD}" destId="{FC0C3D2B-733F-46D6-9356-DF10E99A0384}" srcOrd="0" destOrd="0" presId="urn:microsoft.com/office/officeart/2018/2/layout/IconCircleList"/>
    <dgm:cxn modelId="{7A025401-F963-4635-9C17-2C9523C5D835}" type="presParOf" srcId="{1EAECAFE-939C-4BD4-BE3A-23F86ACD7EAD}" destId="{8F5FE6B3-DB48-4AE8-B821-4C55574ED89F}" srcOrd="1" destOrd="0" presId="urn:microsoft.com/office/officeart/2018/2/layout/IconCircleList"/>
    <dgm:cxn modelId="{66E79D5F-DF8B-458F-A1ED-1C2C204F86BE}" type="presParOf" srcId="{1EAECAFE-939C-4BD4-BE3A-23F86ACD7EAD}" destId="{A8BC0B9D-BDD7-4D5D-88BE-0212DC153B43}" srcOrd="2" destOrd="0" presId="urn:microsoft.com/office/officeart/2018/2/layout/IconCircleList"/>
    <dgm:cxn modelId="{15A4FE02-2931-4200-A1B3-DAE14FF92C56}" type="presParOf" srcId="{1EAECAFE-939C-4BD4-BE3A-23F86ACD7EAD}" destId="{36143491-E31F-45DD-A873-79974511AA01}" srcOrd="3" destOrd="0" presId="urn:microsoft.com/office/officeart/2018/2/layout/IconCircleList"/>
    <dgm:cxn modelId="{046C7323-CF49-405B-A65B-A6EB845EA288}" type="presParOf" srcId="{D3C078DB-5128-4B85-A4C9-5BBC07A9B30D}" destId="{183B6DE2-A610-48F7-949C-719FB6933530}" srcOrd="7" destOrd="0" presId="urn:microsoft.com/office/officeart/2018/2/layout/IconCircleList"/>
    <dgm:cxn modelId="{ED3E8B66-C0B0-49A6-AB78-433478C375AC}" type="presParOf" srcId="{D3C078DB-5128-4B85-A4C9-5BBC07A9B30D}" destId="{6C5E3015-ACE6-451C-97C4-AF88DC73B314}" srcOrd="8" destOrd="0" presId="urn:microsoft.com/office/officeart/2018/2/layout/IconCircleList"/>
    <dgm:cxn modelId="{8F82460F-5867-4D72-91E5-F59784CA3B9C}" type="presParOf" srcId="{6C5E3015-ACE6-451C-97C4-AF88DC73B314}" destId="{7A26CBA7-A35E-43C4-BAA1-2B04E294ABC3}" srcOrd="0" destOrd="0" presId="urn:microsoft.com/office/officeart/2018/2/layout/IconCircleList"/>
    <dgm:cxn modelId="{C7F0B3F5-614D-4ECE-A522-55D699EDCA7E}" type="presParOf" srcId="{6C5E3015-ACE6-451C-97C4-AF88DC73B314}" destId="{9F471B12-74F5-4B6C-8A91-6665F73AC300}" srcOrd="1" destOrd="0" presId="urn:microsoft.com/office/officeart/2018/2/layout/IconCircleList"/>
    <dgm:cxn modelId="{9A055D68-69B0-4181-9D66-BFDC80DB606F}" type="presParOf" srcId="{6C5E3015-ACE6-451C-97C4-AF88DC73B314}" destId="{9D5E2164-E4A6-41F2-82FE-95A36684C7E2}" srcOrd="2" destOrd="0" presId="urn:microsoft.com/office/officeart/2018/2/layout/IconCircleList"/>
    <dgm:cxn modelId="{80848DC2-5645-476D-A3A9-C96254FA3081}" type="presParOf" srcId="{6C5E3015-ACE6-451C-97C4-AF88DC73B314}" destId="{77705B29-412E-48E1-B324-37C30D62E4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08002-2D17-47DC-AF40-DA5A48725294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3C8EBE62-EF60-4360-9AF6-81806EAFFBBB}">
      <dgm:prSet phldrT="[Text]"/>
      <dgm:spPr/>
      <dgm:t>
        <a:bodyPr/>
        <a:lstStyle/>
        <a:p>
          <a:r>
            <a:rPr lang="en-US" dirty="0"/>
            <a:t>Internal Users</a:t>
          </a:r>
        </a:p>
      </dgm:t>
    </dgm:pt>
    <dgm:pt modelId="{45F3104F-2085-4914-9BB4-BC7899D40576}" type="parTrans" cxnId="{05C712AB-C01E-45F2-A4EC-6DF8402F93B3}">
      <dgm:prSet/>
      <dgm:spPr/>
      <dgm:t>
        <a:bodyPr/>
        <a:lstStyle/>
        <a:p>
          <a:endParaRPr lang="en-US"/>
        </a:p>
      </dgm:t>
    </dgm:pt>
    <dgm:pt modelId="{03B35DD3-DC83-4C39-A3FA-A0C0883F3853}" type="sibTrans" cxnId="{05C712AB-C01E-45F2-A4EC-6DF8402F93B3}">
      <dgm:prSet/>
      <dgm:spPr/>
      <dgm:t>
        <a:bodyPr/>
        <a:lstStyle/>
        <a:p>
          <a:endParaRPr lang="en-US"/>
        </a:p>
      </dgm:t>
    </dgm:pt>
    <dgm:pt modelId="{E3B7D75E-6546-4AA0-A71D-D3B7356275A6}">
      <dgm:prSet phldrT="[Text]"/>
      <dgm:spPr/>
      <dgm:t>
        <a:bodyPr/>
        <a:lstStyle/>
        <a:p>
          <a:r>
            <a:rPr lang="en-US" dirty="0"/>
            <a:t>Progressive Rollouts</a:t>
          </a:r>
        </a:p>
      </dgm:t>
    </dgm:pt>
    <dgm:pt modelId="{198129EB-9863-4BB0-B8A3-A8CB3BEC98A1}" type="parTrans" cxnId="{17E0A0A0-44A7-41B6-90CE-C2A2410651E2}">
      <dgm:prSet/>
      <dgm:spPr/>
      <dgm:t>
        <a:bodyPr/>
        <a:lstStyle/>
        <a:p>
          <a:endParaRPr lang="en-US"/>
        </a:p>
      </dgm:t>
    </dgm:pt>
    <dgm:pt modelId="{2F6A0EB2-91C7-4DB5-B7BD-F663F9FDED81}" type="sibTrans" cxnId="{17E0A0A0-44A7-41B6-90CE-C2A2410651E2}">
      <dgm:prSet/>
      <dgm:spPr/>
      <dgm:t>
        <a:bodyPr/>
        <a:lstStyle/>
        <a:p>
          <a:endParaRPr lang="en-US"/>
        </a:p>
      </dgm:t>
    </dgm:pt>
    <dgm:pt modelId="{3C1FC7C6-1D9D-43B4-A8D6-057E7439F26D}">
      <dgm:prSet phldrT="[Text]"/>
      <dgm:spPr/>
      <dgm:t>
        <a:bodyPr/>
        <a:lstStyle/>
        <a:p>
          <a:r>
            <a:rPr lang="en-US" dirty="0"/>
            <a:t>Full Deployment</a:t>
          </a:r>
        </a:p>
      </dgm:t>
    </dgm:pt>
    <dgm:pt modelId="{20F27F3C-14FD-4E5F-B9EE-E3372B9F0886}" type="parTrans" cxnId="{6CCB2B40-7B99-4739-99ED-F3958357DBF5}">
      <dgm:prSet/>
      <dgm:spPr/>
      <dgm:t>
        <a:bodyPr/>
        <a:lstStyle/>
        <a:p>
          <a:endParaRPr lang="en-US"/>
        </a:p>
      </dgm:t>
    </dgm:pt>
    <dgm:pt modelId="{42EB97D2-501C-435E-8B2C-7D03C7CC706F}" type="sibTrans" cxnId="{6CCB2B40-7B99-4739-99ED-F3958357DBF5}">
      <dgm:prSet/>
      <dgm:spPr/>
      <dgm:t>
        <a:bodyPr/>
        <a:lstStyle/>
        <a:p>
          <a:endParaRPr lang="en-US"/>
        </a:p>
      </dgm:t>
    </dgm:pt>
    <dgm:pt modelId="{85BE1B2E-C962-4034-A2A1-2B1154852308}">
      <dgm:prSet phldrT="[Text]"/>
      <dgm:spPr/>
      <dgm:t>
        <a:bodyPr/>
        <a:lstStyle/>
        <a:p>
          <a:r>
            <a:rPr lang="en-US" dirty="0"/>
            <a:t>Canary Testing</a:t>
          </a:r>
        </a:p>
      </dgm:t>
    </dgm:pt>
    <dgm:pt modelId="{A3D18215-31B4-4C13-AFCA-23AAA14F9C5E}" type="parTrans" cxnId="{6556653B-E621-4623-AA45-141D2A4C930D}">
      <dgm:prSet/>
      <dgm:spPr/>
      <dgm:t>
        <a:bodyPr/>
        <a:lstStyle/>
        <a:p>
          <a:endParaRPr lang="en-US"/>
        </a:p>
      </dgm:t>
    </dgm:pt>
    <dgm:pt modelId="{1370CF30-E853-4840-8EB3-A0DE1A8DBAED}" type="sibTrans" cxnId="{6556653B-E621-4623-AA45-141D2A4C930D}">
      <dgm:prSet/>
      <dgm:spPr/>
      <dgm:t>
        <a:bodyPr/>
        <a:lstStyle/>
        <a:p>
          <a:endParaRPr lang="en-US"/>
        </a:p>
      </dgm:t>
    </dgm:pt>
    <dgm:pt modelId="{5C8E8AAA-F320-44F5-B432-F95920923A28}" type="pres">
      <dgm:prSet presAssocID="{0AB08002-2D17-47DC-AF40-DA5A48725294}" presName="composite" presStyleCnt="0">
        <dgm:presLayoutVars>
          <dgm:chMax val="5"/>
          <dgm:dir/>
          <dgm:resizeHandles val="exact"/>
        </dgm:presLayoutVars>
      </dgm:prSet>
      <dgm:spPr/>
    </dgm:pt>
    <dgm:pt modelId="{724F1DD1-A31D-42FA-92D4-C7A3BE7DB7A3}" type="pres">
      <dgm:prSet presAssocID="{3C8EBE62-EF60-4360-9AF6-81806EAFFBBB}" presName="circle1" presStyleLbl="lnNode1" presStyleIdx="0" presStyleCnt="4"/>
      <dgm:spPr/>
    </dgm:pt>
    <dgm:pt modelId="{9BB4303F-A00B-4366-A089-ABFE4CA8BB1D}" type="pres">
      <dgm:prSet presAssocID="{3C8EBE62-EF60-4360-9AF6-81806EAFFBBB}" presName="text1" presStyleLbl="revTx" presStyleIdx="0" presStyleCnt="4">
        <dgm:presLayoutVars>
          <dgm:bulletEnabled val="1"/>
        </dgm:presLayoutVars>
      </dgm:prSet>
      <dgm:spPr/>
    </dgm:pt>
    <dgm:pt modelId="{6D7BC43C-0D28-49B5-8886-3212A40A45B3}" type="pres">
      <dgm:prSet presAssocID="{3C8EBE62-EF60-4360-9AF6-81806EAFFBBB}" presName="line1" presStyleLbl="callout" presStyleIdx="0" presStyleCnt="8"/>
      <dgm:spPr/>
    </dgm:pt>
    <dgm:pt modelId="{1018CB51-50E3-4620-B5E5-2ED335D591F9}" type="pres">
      <dgm:prSet presAssocID="{3C8EBE62-EF60-4360-9AF6-81806EAFFBBB}" presName="d1" presStyleLbl="callout" presStyleIdx="1" presStyleCnt="8"/>
      <dgm:spPr/>
    </dgm:pt>
    <dgm:pt modelId="{7F9740F7-00F2-41CB-B3B7-CBAF1DD01659}" type="pres">
      <dgm:prSet presAssocID="{85BE1B2E-C962-4034-A2A1-2B1154852308}" presName="circle2" presStyleLbl="lnNode1" presStyleIdx="1" presStyleCnt="4"/>
      <dgm:spPr/>
    </dgm:pt>
    <dgm:pt modelId="{6A8CC9DC-2E69-4F5D-8894-264E8002A4C0}" type="pres">
      <dgm:prSet presAssocID="{85BE1B2E-C962-4034-A2A1-2B1154852308}" presName="text2" presStyleLbl="revTx" presStyleIdx="1" presStyleCnt="4">
        <dgm:presLayoutVars>
          <dgm:bulletEnabled val="1"/>
        </dgm:presLayoutVars>
      </dgm:prSet>
      <dgm:spPr/>
    </dgm:pt>
    <dgm:pt modelId="{F22D236F-D584-4291-92A5-6A9547879371}" type="pres">
      <dgm:prSet presAssocID="{85BE1B2E-C962-4034-A2A1-2B1154852308}" presName="line2" presStyleLbl="callout" presStyleIdx="2" presStyleCnt="8"/>
      <dgm:spPr/>
    </dgm:pt>
    <dgm:pt modelId="{BE995979-B1C5-42E2-A3AF-A269567BE42B}" type="pres">
      <dgm:prSet presAssocID="{85BE1B2E-C962-4034-A2A1-2B1154852308}" presName="d2" presStyleLbl="callout" presStyleIdx="3" presStyleCnt="8"/>
      <dgm:spPr/>
    </dgm:pt>
    <dgm:pt modelId="{8D17CF60-C86C-4918-9DA1-7FC200DFC579}" type="pres">
      <dgm:prSet presAssocID="{E3B7D75E-6546-4AA0-A71D-D3B7356275A6}" presName="circle3" presStyleLbl="lnNode1" presStyleIdx="2" presStyleCnt="4"/>
      <dgm:spPr/>
    </dgm:pt>
    <dgm:pt modelId="{5C1949D8-118D-4163-9D89-D60B58F86E89}" type="pres">
      <dgm:prSet presAssocID="{E3B7D75E-6546-4AA0-A71D-D3B7356275A6}" presName="text3" presStyleLbl="revTx" presStyleIdx="2" presStyleCnt="4">
        <dgm:presLayoutVars>
          <dgm:bulletEnabled val="1"/>
        </dgm:presLayoutVars>
      </dgm:prSet>
      <dgm:spPr/>
    </dgm:pt>
    <dgm:pt modelId="{7E4AA739-9843-42D2-8A8E-CEFADC81E346}" type="pres">
      <dgm:prSet presAssocID="{E3B7D75E-6546-4AA0-A71D-D3B7356275A6}" presName="line3" presStyleLbl="callout" presStyleIdx="4" presStyleCnt="8"/>
      <dgm:spPr/>
    </dgm:pt>
    <dgm:pt modelId="{A7570CB3-30E1-4C75-91CE-FDE5C4BB5A41}" type="pres">
      <dgm:prSet presAssocID="{E3B7D75E-6546-4AA0-A71D-D3B7356275A6}" presName="d3" presStyleLbl="callout" presStyleIdx="5" presStyleCnt="8"/>
      <dgm:spPr/>
    </dgm:pt>
    <dgm:pt modelId="{E0AC7EE6-9EED-4437-B94C-349FB00B17C6}" type="pres">
      <dgm:prSet presAssocID="{3C1FC7C6-1D9D-43B4-A8D6-057E7439F26D}" presName="circle4" presStyleLbl="lnNode1" presStyleIdx="3" presStyleCnt="4"/>
      <dgm:spPr/>
    </dgm:pt>
    <dgm:pt modelId="{FAE7A506-529B-4151-BD77-707FA96ABEA8}" type="pres">
      <dgm:prSet presAssocID="{3C1FC7C6-1D9D-43B4-A8D6-057E7439F26D}" presName="text4" presStyleLbl="revTx" presStyleIdx="3" presStyleCnt="4">
        <dgm:presLayoutVars>
          <dgm:bulletEnabled val="1"/>
        </dgm:presLayoutVars>
      </dgm:prSet>
      <dgm:spPr/>
    </dgm:pt>
    <dgm:pt modelId="{229F19C3-7D62-44FA-91EE-E5E1CE7A8D35}" type="pres">
      <dgm:prSet presAssocID="{3C1FC7C6-1D9D-43B4-A8D6-057E7439F26D}" presName="line4" presStyleLbl="callout" presStyleIdx="6" presStyleCnt="8"/>
      <dgm:spPr/>
    </dgm:pt>
    <dgm:pt modelId="{FD39C744-2648-415D-B4F9-AD5F74876A0A}" type="pres">
      <dgm:prSet presAssocID="{3C1FC7C6-1D9D-43B4-A8D6-057E7439F26D}" presName="d4" presStyleLbl="callout" presStyleIdx="7" presStyleCnt="8"/>
      <dgm:spPr/>
    </dgm:pt>
  </dgm:ptLst>
  <dgm:cxnLst>
    <dgm:cxn modelId="{6556653B-E621-4623-AA45-141D2A4C930D}" srcId="{0AB08002-2D17-47DC-AF40-DA5A48725294}" destId="{85BE1B2E-C962-4034-A2A1-2B1154852308}" srcOrd="1" destOrd="0" parTransId="{A3D18215-31B4-4C13-AFCA-23AAA14F9C5E}" sibTransId="{1370CF30-E853-4840-8EB3-A0DE1A8DBAED}"/>
    <dgm:cxn modelId="{6CCB2B40-7B99-4739-99ED-F3958357DBF5}" srcId="{0AB08002-2D17-47DC-AF40-DA5A48725294}" destId="{3C1FC7C6-1D9D-43B4-A8D6-057E7439F26D}" srcOrd="3" destOrd="0" parTransId="{20F27F3C-14FD-4E5F-B9EE-E3372B9F0886}" sibTransId="{42EB97D2-501C-435E-8B2C-7D03C7CC706F}"/>
    <dgm:cxn modelId="{17E0A0A0-44A7-41B6-90CE-C2A2410651E2}" srcId="{0AB08002-2D17-47DC-AF40-DA5A48725294}" destId="{E3B7D75E-6546-4AA0-A71D-D3B7356275A6}" srcOrd="2" destOrd="0" parTransId="{198129EB-9863-4BB0-B8A3-A8CB3BEC98A1}" sibTransId="{2F6A0EB2-91C7-4DB5-B7BD-F663F9FDED81}"/>
    <dgm:cxn modelId="{9FA6BFA7-69F9-417E-8FE4-16D272FACF53}" type="presOf" srcId="{0AB08002-2D17-47DC-AF40-DA5A48725294}" destId="{5C8E8AAA-F320-44F5-B432-F95920923A28}" srcOrd="0" destOrd="0" presId="urn:microsoft.com/office/officeart/2005/8/layout/target1"/>
    <dgm:cxn modelId="{05C712AB-C01E-45F2-A4EC-6DF8402F93B3}" srcId="{0AB08002-2D17-47DC-AF40-DA5A48725294}" destId="{3C8EBE62-EF60-4360-9AF6-81806EAFFBBB}" srcOrd="0" destOrd="0" parTransId="{45F3104F-2085-4914-9BB4-BC7899D40576}" sibTransId="{03B35DD3-DC83-4C39-A3FA-A0C0883F3853}"/>
    <dgm:cxn modelId="{8BBA94C8-0C75-4319-A90B-BE7042DE461A}" type="presOf" srcId="{E3B7D75E-6546-4AA0-A71D-D3B7356275A6}" destId="{5C1949D8-118D-4163-9D89-D60B58F86E89}" srcOrd="0" destOrd="0" presId="urn:microsoft.com/office/officeart/2005/8/layout/target1"/>
    <dgm:cxn modelId="{A1475BD1-D232-4D8F-A979-127B4DD7ACCB}" type="presOf" srcId="{3C1FC7C6-1D9D-43B4-A8D6-057E7439F26D}" destId="{FAE7A506-529B-4151-BD77-707FA96ABEA8}" srcOrd="0" destOrd="0" presId="urn:microsoft.com/office/officeart/2005/8/layout/target1"/>
    <dgm:cxn modelId="{4FA66CD5-7581-4C73-B6CC-D13FE2DA62AA}" type="presOf" srcId="{85BE1B2E-C962-4034-A2A1-2B1154852308}" destId="{6A8CC9DC-2E69-4F5D-8894-264E8002A4C0}" srcOrd="0" destOrd="0" presId="urn:microsoft.com/office/officeart/2005/8/layout/target1"/>
    <dgm:cxn modelId="{9403E4FB-F66F-437C-AD8C-7941E84D4A29}" type="presOf" srcId="{3C8EBE62-EF60-4360-9AF6-81806EAFFBBB}" destId="{9BB4303F-A00B-4366-A089-ABFE4CA8BB1D}" srcOrd="0" destOrd="0" presId="urn:microsoft.com/office/officeart/2005/8/layout/target1"/>
    <dgm:cxn modelId="{C708D687-D875-4C5A-A466-70A23E3592B3}" type="presParOf" srcId="{5C8E8AAA-F320-44F5-B432-F95920923A28}" destId="{724F1DD1-A31D-42FA-92D4-C7A3BE7DB7A3}" srcOrd="0" destOrd="0" presId="urn:microsoft.com/office/officeart/2005/8/layout/target1"/>
    <dgm:cxn modelId="{2CA9A642-CC9C-42B8-AE67-8C9063B3C424}" type="presParOf" srcId="{5C8E8AAA-F320-44F5-B432-F95920923A28}" destId="{9BB4303F-A00B-4366-A089-ABFE4CA8BB1D}" srcOrd="1" destOrd="0" presId="urn:microsoft.com/office/officeart/2005/8/layout/target1"/>
    <dgm:cxn modelId="{347D674D-6F6F-4911-9C82-4D9B427DC4CD}" type="presParOf" srcId="{5C8E8AAA-F320-44F5-B432-F95920923A28}" destId="{6D7BC43C-0D28-49B5-8886-3212A40A45B3}" srcOrd="2" destOrd="0" presId="urn:microsoft.com/office/officeart/2005/8/layout/target1"/>
    <dgm:cxn modelId="{54717237-208E-4B2A-9DC4-E42717A25D0D}" type="presParOf" srcId="{5C8E8AAA-F320-44F5-B432-F95920923A28}" destId="{1018CB51-50E3-4620-B5E5-2ED335D591F9}" srcOrd="3" destOrd="0" presId="urn:microsoft.com/office/officeart/2005/8/layout/target1"/>
    <dgm:cxn modelId="{37BE53EC-91A3-43C1-BFE7-D410F5429295}" type="presParOf" srcId="{5C8E8AAA-F320-44F5-B432-F95920923A28}" destId="{7F9740F7-00F2-41CB-B3B7-CBAF1DD01659}" srcOrd="4" destOrd="0" presId="urn:microsoft.com/office/officeart/2005/8/layout/target1"/>
    <dgm:cxn modelId="{BD57544A-C031-4035-9EEE-5F4EC66FA4A7}" type="presParOf" srcId="{5C8E8AAA-F320-44F5-B432-F95920923A28}" destId="{6A8CC9DC-2E69-4F5D-8894-264E8002A4C0}" srcOrd="5" destOrd="0" presId="urn:microsoft.com/office/officeart/2005/8/layout/target1"/>
    <dgm:cxn modelId="{587C99FF-5C80-4A8D-84C3-A37C88606DDA}" type="presParOf" srcId="{5C8E8AAA-F320-44F5-B432-F95920923A28}" destId="{F22D236F-D584-4291-92A5-6A9547879371}" srcOrd="6" destOrd="0" presId="urn:microsoft.com/office/officeart/2005/8/layout/target1"/>
    <dgm:cxn modelId="{082588AD-E442-4B20-B807-34411AF5C862}" type="presParOf" srcId="{5C8E8AAA-F320-44F5-B432-F95920923A28}" destId="{BE995979-B1C5-42E2-A3AF-A269567BE42B}" srcOrd="7" destOrd="0" presId="urn:microsoft.com/office/officeart/2005/8/layout/target1"/>
    <dgm:cxn modelId="{28E4FB6D-B393-40E5-8BEA-5B41A9FFC55A}" type="presParOf" srcId="{5C8E8AAA-F320-44F5-B432-F95920923A28}" destId="{8D17CF60-C86C-4918-9DA1-7FC200DFC579}" srcOrd="8" destOrd="0" presId="urn:microsoft.com/office/officeart/2005/8/layout/target1"/>
    <dgm:cxn modelId="{60C2E229-ACB5-4484-8879-BDE2CE357704}" type="presParOf" srcId="{5C8E8AAA-F320-44F5-B432-F95920923A28}" destId="{5C1949D8-118D-4163-9D89-D60B58F86E89}" srcOrd="9" destOrd="0" presId="urn:microsoft.com/office/officeart/2005/8/layout/target1"/>
    <dgm:cxn modelId="{DF43A043-CE82-4779-B3A6-F7CBB1757975}" type="presParOf" srcId="{5C8E8AAA-F320-44F5-B432-F95920923A28}" destId="{7E4AA739-9843-42D2-8A8E-CEFADC81E346}" srcOrd="10" destOrd="0" presId="urn:microsoft.com/office/officeart/2005/8/layout/target1"/>
    <dgm:cxn modelId="{ADC1C1D1-2C53-459E-82F8-19B80196FE75}" type="presParOf" srcId="{5C8E8AAA-F320-44F5-B432-F95920923A28}" destId="{A7570CB3-30E1-4C75-91CE-FDE5C4BB5A41}" srcOrd="11" destOrd="0" presId="urn:microsoft.com/office/officeart/2005/8/layout/target1"/>
    <dgm:cxn modelId="{876A63C1-B9FA-4431-9481-882D32AB08CC}" type="presParOf" srcId="{5C8E8AAA-F320-44F5-B432-F95920923A28}" destId="{E0AC7EE6-9EED-4437-B94C-349FB00B17C6}" srcOrd="12" destOrd="0" presId="urn:microsoft.com/office/officeart/2005/8/layout/target1"/>
    <dgm:cxn modelId="{6B683546-B9E9-4574-A861-7BF54DD1D013}" type="presParOf" srcId="{5C8E8AAA-F320-44F5-B432-F95920923A28}" destId="{FAE7A506-529B-4151-BD77-707FA96ABEA8}" srcOrd="13" destOrd="0" presId="urn:microsoft.com/office/officeart/2005/8/layout/target1"/>
    <dgm:cxn modelId="{A4B68B2B-9820-4CC7-B70C-E63940C9F054}" type="presParOf" srcId="{5C8E8AAA-F320-44F5-B432-F95920923A28}" destId="{229F19C3-7D62-44FA-91EE-E5E1CE7A8D35}" srcOrd="14" destOrd="0" presId="urn:microsoft.com/office/officeart/2005/8/layout/target1"/>
    <dgm:cxn modelId="{FD169BF8-1A53-4FCD-8FFA-7FF1D05DD96C}" type="presParOf" srcId="{5C8E8AAA-F320-44F5-B432-F95920923A28}" destId="{FD39C744-2648-415D-B4F9-AD5F74876A0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38E3E3-FB1D-4656-B38B-531C111E117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C7AC63-F5CA-4679-8F21-AF1FDC66D174}">
      <dgm:prSet/>
      <dgm:spPr/>
      <dgm:t>
        <a:bodyPr/>
        <a:lstStyle/>
        <a:p>
          <a:r>
            <a:rPr lang="en-US"/>
            <a:t>Targeting Groups</a:t>
          </a:r>
        </a:p>
      </dgm:t>
    </dgm:pt>
    <dgm:pt modelId="{3B20389A-3C89-4689-BE1D-3BEE6089D507}" type="parTrans" cxnId="{CF609378-BABE-47BC-858E-F251F61644AD}">
      <dgm:prSet/>
      <dgm:spPr/>
      <dgm:t>
        <a:bodyPr/>
        <a:lstStyle/>
        <a:p>
          <a:endParaRPr lang="en-US"/>
        </a:p>
      </dgm:t>
    </dgm:pt>
    <dgm:pt modelId="{CE4080AA-18C3-4047-B01C-33259BEB5687}" type="sibTrans" cxnId="{CF609378-BABE-47BC-858E-F251F61644AD}">
      <dgm:prSet/>
      <dgm:spPr/>
      <dgm:t>
        <a:bodyPr/>
        <a:lstStyle/>
        <a:p>
          <a:endParaRPr lang="en-US"/>
        </a:p>
      </dgm:t>
    </dgm:pt>
    <dgm:pt modelId="{097073AE-DAF4-4029-A775-06336D3F03EE}">
      <dgm:prSet/>
      <dgm:spPr/>
      <dgm:t>
        <a:bodyPr/>
        <a:lstStyle/>
        <a:p>
          <a:r>
            <a:rPr lang="en-US"/>
            <a:t>Time</a:t>
          </a:r>
        </a:p>
      </dgm:t>
    </dgm:pt>
    <dgm:pt modelId="{28912338-E3A6-419E-966F-AFFB5A17D25A}" type="parTrans" cxnId="{ED15156D-C1D1-42EF-B8EE-B336FEEB6C28}">
      <dgm:prSet/>
      <dgm:spPr/>
      <dgm:t>
        <a:bodyPr/>
        <a:lstStyle/>
        <a:p>
          <a:endParaRPr lang="en-US"/>
        </a:p>
      </dgm:t>
    </dgm:pt>
    <dgm:pt modelId="{C48F74DA-3E81-4856-B555-40C212B00E25}" type="sibTrans" cxnId="{ED15156D-C1D1-42EF-B8EE-B336FEEB6C28}">
      <dgm:prSet/>
      <dgm:spPr/>
      <dgm:t>
        <a:bodyPr/>
        <a:lstStyle/>
        <a:p>
          <a:endParaRPr lang="en-US"/>
        </a:p>
      </dgm:t>
    </dgm:pt>
    <dgm:pt modelId="{8299229A-BAEA-48FC-B366-ADF715E0AD93}">
      <dgm:prSet/>
      <dgm:spPr/>
      <dgm:t>
        <a:bodyPr/>
        <a:lstStyle/>
        <a:p>
          <a:r>
            <a:rPr lang="en-US"/>
            <a:t>Region</a:t>
          </a:r>
        </a:p>
      </dgm:t>
    </dgm:pt>
    <dgm:pt modelId="{EB8507EE-0121-4D79-B085-B07E8D096AAF}" type="parTrans" cxnId="{8E2DDDF3-2F14-4332-B0A4-8657BA80E6EE}">
      <dgm:prSet/>
      <dgm:spPr/>
      <dgm:t>
        <a:bodyPr/>
        <a:lstStyle/>
        <a:p>
          <a:endParaRPr lang="en-US"/>
        </a:p>
      </dgm:t>
    </dgm:pt>
    <dgm:pt modelId="{4D717C0A-7F51-45FC-A146-B3C23F6B52DD}" type="sibTrans" cxnId="{8E2DDDF3-2F14-4332-B0A4-8657BA80E6EE}">
      <dgm:prSet/>
      <dgm:spPr/>
      <dgm:t>
        <a:bodyPr/>
        <a:lstStyle/>
        <a:p>
          <a:endParaRPr lang="en-US"/>
        </a:p>
      </dgm:t>
    </dgm:pt>
    <dgm:pt modelId="{F25B4FEE-497F-4558-862B-AD9EA71B87DD}">
      <dgm:prSet/>
      <dgm:spPr/>
      <dgm:t>
        <a:bodyPr/>
        <a:lstStyle/>
        <a:p>
          <a:r>
            <a:rPr lang="en-US"/>
            <a:t>User Details</a:t>
          </a:r>
        </a:p>
      </dgm:t>
    </dgm:pt>
    <dgm:pt modelId="{07D69E32-6988-49CC-90A0-C6245D150CEC}" type="parTrans" cxnId="{11EC82F7-8593-4C89-A7AA-AA95B4D91CCB}">
      <dgm:prSet/>
      <dgm:spPr/>
      <dgm:t>
        <a:bodyPr/>
        <a:lstStyle/>
        <a:p>
          <a:endParaRPr lang="en-US"/>
        </a:p>
      </dgm:t>
    </dgm:pt>
    <dgm:pt modelId="{32351249-7829-424B-AF0C-439313D29B94}" type="sibTrans" cxnId="{11EC82F7-8593-4C89-A7AA-AA95B4D91CCB}">
      <dgm:prSet/>
      <dgm:spPr/>
      <dgm:t>
        <a:bodyPr/>
        <a:lstStyle/>
        <a:p>
          <a:endParaRPr lang="en-US"/>
        </a:p>
      </dgm:t>
    </dgm:pt>
    <dgm:pt modelId="{11985118-1455-4D89-97F8-6D563B90E696}">
      <dgm:prSet/>
      <dgm:spPr/>
      <dgm:t>
        <a:bodyPr/>
        <a:lstStyle/>
        <a:p>
          <a:r>
            <a:rPr lang="en-US"/>
            <a:t>Percentages</a:t>
          </a:r>
        </a:p>
      </dgm:t>
    </dgm:pt>
    <dgm:pt modelId="{632B2E16-A294-4900-A3F0-2BC8D4D94C33}" type="parTrans" cxnId="{F28E7131-ECCE-47E4-A70B-581F218EDCB1}">
      <dgm:prSet/>
      <dgm:spPr/>
      <dgm:t>
        <a:bodyPr/>
        <a:lstStyle/>
        <a:p>
          <a:endParaRPr lang="en-US"/>
        </a:p>
      </dgm:t>
    </dgm:pt>
    <dgm:pt modelId="{A38FB03B-5C60-47BD-882B-CEA40BC806BC}" type="sibTrans" cxnId="{F28E7131-ECCE-47E4-A70B-581F218EDCB1}">
      <dgm:prSet/>
      <dgm:spPr/>
      <dgm:t>
        <a:bodyPr/>
        <a:lstStyle/>
        <a:p>
          <a:endParaRPr lang="en-US"/>
        </a:p>
      </dgm:t>
    </dgm:pt>
    <dgm:pt modelId="{C1CDC16C-AFEA-4F22-9AD5-DA2ABEA7DA20}">
      <dgm:prSet/>
      <dgm:spPr/>
      <dgm:t>
        <a:bodyPr/>
        <a:lstStyle/>
        <a:p>
          <a:r>
            <a:rPr lang="en-US"/>
            <a:t>10%/90%</a:t>
          </a:r>
        </a:p>
      </dgm:t>
    </dgm:pt>
    <dgm:pt modelId="{10B88DDE-EA52-49E8-B79C-14E24031AC27}" type="parTrans" cxnId="{89809BCB-2D80-4F7A-B7BE-26D9DDAC079A}">
      <dgm:prSet/>
      <dgm:spPr/>
      <dgm:t>
        <a:bodyPr/>
        <a:lstStyle/>
        <a:p>
          <a:endParaRPr lang="en-US"/>
        </a:p>
      </dgm:t>
    </dgm:pt>
    <dgm:pt modelId="{69C14481-EF70-4D3D-8ABF-DA378B29498A}" type="sibTrans" cxnId="{89809BCB-2D80-4F7A-B7BE-26D9DDAC079A}">
      <dgm:prSet/>
      <dgm:spPr/>
      <dgm:t>
        <a:bodyPr/>
        <a:lstStyle/>
        <a:p>
          <a:endParaRPr lang="en-US"/>
        </a:p>
      </dgm:t>
    </dgm:pt>
    <dgm:pt modelId="{C0E9130B-E842-45EF-8645-754F416E7C19}">
      <dgm:prSet/>
      <dgm:spPr/>
      <dgm:t>
        <a:bodyPr/>
        <a:lstStyle/>
        <a:p>
          <a:r>
            <a:rPr lang="en-US"/>
            <a:t>50%/50%</a:t>
          </a:r>
        </a:p>
      </dgm:t>
    </dgm:pt>
    <dgm:pt modelId="{6F34826B-AC5A-446C-920B-D51F734C9488}" type="parTrans" cxnId="{DF0C395F-B469-4F92-A5A1-74701FB84113}">
      <dgm:prSet/>
      <dgm:spPr/>
      <dgm:t>
        <a:bodyPr/>
        <a:lstStyle/>
        <a:p>
          <a:endParaRPr lang="en-US"/>
        </a:p>
      </dgm:t>
    </dgm:pt>
    <dgm:pt modelId="{723DDD13-69F1-487E-987D-737D49A1B8A5}" type="sibTrans" cxnId="{DF0C395F-B469-4F92-A5A1-74701FB84113}">
      <dgm:prSet/>
      <dgm:spPr/>
      <dgm:t>
        <a:bodyPr/>
        <a:lstStyle/>
        <a:p>
          <a:endParaRPr lang="en-US"/>
        </a:p>
      </dgm:t>
    </dgm:pt>
    <dgm:pt modelId="{ACCDBCE1-50DE-42E0-A331-613FE29EDF16}">
      <dgm:prSet/>
      <dgm:spPr/>
      <dgm:t>
        <a:bodyPr/>
        <a:lstStyle/>
        <a:p>
          <a:r>
            <a:rPr lang="en-US"/>
            <a:t>Triggers</a:t>
          </a:r>
        </a:p>
      </dgm:t>
    </dgm:pt>
    <dgm:pt modelId="{6594F8DC-0A25-4ED1-B0D3-58D67E431B4F}" type="parTrans" cxnId="{923A4FF5-E5F1-448A-A6CA-F15E59B683EA}">
      <dgm:prSet/>
      <dgm:spPr/>
      <dgm:t>
        <a:bodyPr/>
        <a:lstStyle/>
        <a:p>
          <a:endParaRPr lang="en-US"/>
        </a:p>
      </dgm:t>
    </dgm:pt>
    <dgm:pt modelId="{56F520C3-8B3D-4D12-8191-67CF166CF0F4}" type="sibTrans" cxnId="{923A4FF5-E5F1-448A-A6CA-F15E59B683EA}">
      <dgm:prSet/>
      <dgm:spPr/>
      <dgm:t>
        <a:bodyPr/>
        <a:lstStyle/>
        <a:p>
          <a:endParaRPr lang="en-US"/>
        </a:p>
      </dgm:t>
    </dgm:pt>
    <dgm:pt modelId="{C29A6A31-272C-408A-BEC8-E0F80F0B8F5A}">
      <dgm:prSet/>
      <dgm:spPr/>
      <dgm:t>
        <a:bodyPr/>
        <a:lstStyle/>
        <a:p>
          <a:r>
            <a:rPr lang="en-US"/>
            <a:t>Rise in failures</a:t>
          </a:r>
        </a:p>
      </dgm:t>
    </dgm:pt>
    <dgm:pt modelId="{4AD57687-4D2B-4B2F-AB6D-D5FBB155AC41}" type="parTrans" cxnId="{D4D3B855-758B-40BA-8FCE-B8C413B03796}">
      <dgm:prSet/>
      <dgm:spPr/>
      <dgm:t>
        <a:bodyPr/>
        <a:lstStyle/>
        <a:p>
          <a:endParaRPr lang="en-US"/>
        </a:p>
      </dgm:t>
    </dgm:pt>
    <dgm:pt modelId="{2C1717A8-4870-452F-BA81-10C030EDCE00}" type="sibTrans" cxnId="{D4D3B855-758B-40BA-8FCE-B8C413B03796}">
      <dgm:prSet/>
      <dgm:spPr/>
      <dgm:t>
        <a:bodyPr/>
        <a:lstStyle/>
        <a:p>
          <a:endParaRPr lang="en-US"/>
        </a:p>
      </dgm:t>
    </dgm:pt>
    <dgm:pt modelId="{EA5F4580-7157-4A56-85FB-EC0E197AD4C6}">
      <dgm:prSet/>
      <dgm:spPr/>
      <dgm:t>
        <a:bodyPr/>
        <a:lstStyle/>
        <a:p>
          <a:r>
            <a:rPr lang="en-US"/>
            <a:t>Load</a:t>
          </a:r>
        </a:p>
      </dgm:t>
    </dgm:pt>
    <dgm:pt modelId="{BBA7F8A1-D4C3-4E0A-A7F5-B442CEC3310F}" type="parTrans" cxnId="{36EA4710-3D8D-48A9-9CE7-D20C7A42D9FC}">
      <dgm:prSet/>
      <dgm:spPr/>
      <dgm:t>
        <a:bodyPr/>
        <a:lstStyle/>
        <a:p>
          <a:endParaRPr lang="en-US"/>
        </a:p>
      </dgm:t>
    </dgm:pt>
    <dgm:pt modelId="{EA0AE19A-5FB8-42C2-8540-F5FEBA6DBF80}" type="sibTrans" cxnId="{36EA4710-3D8D-48A9-9CE7-D20C7A42D9FC}">
      <dgm:prSet/>
      <dgm:spPr/>
      <dgm:t>
        <a:bodyPr/>
        <a:lstStyle/>
        <a:p>
          <a:endParaRPr lang="en-US"/>
        </a:p>
      </dgm:t>
    </dgm:pt>
    <dgm:pt modelId="{1CCB3F84-2DC5-4BC6-9BD2-D57D5C3D6862}" type="pres">
      <dgm:prSet presAssocID="{FA38E3E3-FB1D-4656-B38B-531C111E1178}" presName="linear" presStyleCnt="0">
        <dgm:presLayoutVars>
          <dgm:animLvl val="lvl"/>
          <dgm:resizeHandles val="exact"/>
        </dgm:presLayoutVars>
      </dgm:prSet>
      <dgm:spPr/>
    </dgm:pt>
    <dgm:pt modelId="{F30A301F-2FAB-4989-A77A-F8BCF71A16D2}" type="pres">
      <dgm:prSet presAssocID="{73C7AC63-F5CA-4679-8F21-AF1FDC66D1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8940CD-60B0-475B-9043-E63B9F483AB0}" type="pres">
      <dgm:prSet presAssocID="{73C7AC63-F5CA-4679-8F21-AF1FDC66D174}" presName="childText" presStyleLbl="revTx" presStyleIdx="0" presStyleCnt="3">
        <dgm:presLayoutVars>
          <dgm:bulletEnabled val="1"/>
        </dgm:presLayoutVars>
      </dgm:prSet>
      <dgm:spPr/>
    </dgm:pt>
    <dgm:pt modelId="{9D8CA0E5-84FB-415A-8D8C-456E4E22E585}" type="pres">
      <dgm:prSet presAssocID="{11985118-1455-4D89-97F8-6D563B90E6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CF8C7A-7E62-4AF5-ACF2-81DA9C42AC92}" type="pres">
      <dgm:prSet presAssocID="{11985118-1455-4D89-97F8-6D563B90E696}" presName="childText" presStyleLbl="revTx" presStyleIdx="1" presStyleCnt="3">
        <dgm:presLayoutVars>
          <dgm:bulletEnabled val="1"/>
        </dgm:presLayoutVars>
      </dgm:prSet>
      <dgm:spPr/>
    </dgm:pt>
    <dgm:pt modelId="{47757C72-9717-4581-92B8-FB552A9F05D6}" type="pres">
      <dgm:prSet presAssocID="{ACCDBCE1-50DE-42E0-A331-613FE29EDF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3D3ACC-8AE4-41DB-9F3F-A094F474610E}" type="pres">
      <dgm:prSet presAssocID="{ACCDBCE1-50DE-42E0-A331-613FE29EDF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672E0F-AD28-424E-8850-248C45551C6E}" type="presOf" srcId="{73C7AC63-F5CA-4679-8F21-AF1FDC66D174}" destId="{F30A301F-2FAB-4989-A77A-F8BCF71A16D2}" srcOrd="0" destOrd="0" presId="urn:microsoft.com/office/officeart/2005/8/layout/vList2"/>
    <dgm:cxn modelId="{36EA4710-3D8D-48A9-9CE7-D20C7A42D9FC}" srcId="{ACCDBCE1-50DE-42E0-A331-613FE29EDF16}" destId="{EA5F4580-7157-4A56-85FB-EC0E197AD4C6}" srcOrd="1" destOrd="0" parTransId="{BBA7F8A1-D4C3-4E0A-A7F5-B442CEC3310F}" sibTransId="{EA0AE19A-5FB8-42C2-8540-F5FEBA6DBF80}"/>
    <dgm:cxn modelId="{DD88DF2B-A148-45E9-8B03-E34D933AE1D0}" type="presOf" srcId="{C0E9130B-E842-45EF-8645-754F416E7C19}" destId="{CACF8C7A-7E62-4AF5-ACF2-81DA9C42AC92}" srcOrd="0" destOrd="1" presId="urn:microsoft.com/office/officeart/2005/8/layout/vList2"/>
    <dgm:cxn modelId="{F28E7131-ECCE-47E4-A70B-581F218EDCB1}" srcId="{FA38E3E3-FB1D-4656-B38B-531C111E1178}" destId="{11985118-1455-4D89-97F8-6D563B90E696}" srcOrd="1" destOrd="0" parTransId="{632B2E16-A294-4900-A3F0-2BC8D4D94C33}" sibTransId="{A38FB03B-5C60-47BD-882B-CEA40BC806BC}"/>
    <dgm:cxn modelId="{DF0C395F-B469-4F92-A5A1-74701FB84113}" srcId="{11985118-1455-4D89-97F8-6D563B90E696}" destId="{C0E9130B-E842-45EF-8645-754F416E7C19}" srcOrd="1" destOrd="0" parTransId="{6F34826B-AC5A-446C-920B-D51F734C9488}" sibTransId="{723DDD13-69F1-487E-987D-737D49A1B8A5}"/>
    <dgm:cxn modelId="{6FF1BA62-A468-47C5-B635-BD7C644A8702}" type="presOf" srcId="{C1CDC16C-AFEA-4F22-9AD5-DA2ABEA7DA20}" destId="{CACF8C7A-7E62-4AF5-ACF2-81DA9C42AC92}" srcOrd="0" destOrd="0" presId="urn:microsoft.com/office/officeart/2005/8/layout/vList2"/>
    <dgm:cxn modelId="{1703284C-3ABC-40D4-B186-47051DF2B6EB}" type="presOf" srcId="{11985118-1455-4D89-97F8-6D563B90E696}" destId="{9D8CA0E5-84FB-415A-8D8C-456E4E22E585}" srcOrd="0" destOrd="0" presId="urn:microsoft.com/office/officeart/2005/8/layout/vList2"/>
    <dgm:cxn modelId="{ED15156D-C1D1-42EF-B8EE-B336FEEB6C28}" srcId="{73C7AC63-F5CA-4679-8F21-AF1FDC66D174}" destId="{097073AE-DAF4-4029-A775-06336D3F03EE}" srcOrd="0" destOrd="0" parTransId="{28912338-E3A6-419E-966F-AFFB5A17D25A}" sibTransId="{C48F74DA-3E81-4856-B555-40C212B00E25}"/>
    <dgm:cxn modelId="{D4D3B855-758B-40BA-8FCE-B8C413B03796}" srcId="{ACCDBCE1-50DE-42E0-A331-613FE29EDF16}" destId="{C29A6A31-272C-408A-BEC8-E0F80F0B8F5A}" srcOrd="0" destOrd="0" parTransId="{4AD57687-4D2B-4B2F-AB6D-D5FBB155AC41}" sibTransId="{2C1717A8-4870-452F-BA81-10C030EDCE00}"/>
    <dgm:cxn modelId="{CF609378-BABE-47BC-858E-F251F61644AD}" srcId="{FA38E3E3-FB1D-4656-B38B-531C111E1178}" destId="{73C7AC63-F5CA-4679-8F21-AF1FDC66D174}" srcOrd="0" destOrd="0" parTransId="{3B20389A-3C89-4689-BE1D-3BEE6089D507}" sibTransId="{CE4080AA-18C3-4047-B01C-33259BEB5687}"/>
    <dgm:cxn modelId="{C0937A8C-3B09-43A1-B276-59EB6206FBC1}" type="presOf" srcId="{EA5F4580-7157-4A56-85FB-EC0E197AD4C6}" destId="{D93D3ACC-8AE4-41DB-9F3F-A094F474610E}" srcOrd="0" destOrd="1" presId="urn:microsoft.com/office/officeart/2005/8/layout/vList2"/>
    <dgm:cxn modelId="{EE6568AC-1BD3-4535-9D06-2EAA98EBBD1C}" type="presOf" srcId="{8299229A-BAEA-48FC-B366-ADF715E0AD93}" destId="{868940CD-60B0-475B-9043-E63B9F483AB0}" srcOrd="0" destOrd="1" presId="urn:microsoft.com/office/officeart/2005/8/layout/vList2"/>
    <dgm:cxn modelId="{F86820AF-F2FA-424D-B829-5FD358D6A024}" type="presOf" srcId="{097073AE-DAF4-4029-A775-06336D3F03EE}" destId="{868940CD-60B0-475B-9043-E63B9F483AB0}" srcOrd="0" destOrd="0" presId="urn:microsoft.com/office/officeart/2005/8/layout/vList2"/>
    <dgm:cxn modelId="{7E5B9EC2-9E4B-48CC-9AF2-700FE3A7C728}" type="presOf" srcId="{FA38E3E3-FB1D-4656-B38B-531C111E1178}" destId="{1CCB3F84-2DC5-4BC6-9BD2-D57D5C3D6862}" srcOrd="0" destOrd="0" presId="urn:microsoft.com/office/officeart/2005/8/layout/vList2"/>
    <dgm:cxn modelId="{89809BCB-2D80-4F7A-B7BE-26D9DDAC079A}" srcId="{11985118-1455-4D89-97F8-6D563B90E696}" destId="{C1CDC16C-AFEA-4F22-9AD5-DA2ABEA7DA20}" srcOrd="0" destOrd="0" parTransId="{10B88DDE-EA52-49E8-B79C-14E24031AC27}" sibTransId="{69C14481-EF70-4D3D-8ABF-DA378B29498A}"/>
    <dgm:cxn modelId="{2786B3CF-5DB6-4F72-8915-5AB30A851269}" type="presOf" srcId="{F25B4FEE-497F-4558-862B-AD9EA71B87DD}" destId="{868940CD-60B0-475B-9043-E63B9F483AB0}" srcOrd="0" destOrd="2" presId="urn:microsoft.com/office/officeart/2005/8/layout/vList2"/>
    <dgm:cxn modelId="{EC0E03EA-7A8E-4029-A827-06E0434B56FF}" type="presOf" srcId="{ACCDBCE1-50DE-42E0-A331-613FE29EDF16}" destId="{47757C72-9717-4581-92B8-FB552A9F05D6}" srcOrd="0" destOrd="0" presId="urn:microsoft.com/office/officeart/2005/8/layout/vList2"/>
    <dgm:cxn modelId="{8E2DDDF3-2F14-4332-B0A4-8657BA80E6EE}" srcId="{73C7AC63-F5CA-4679-8F21-AF1FDC66D174}" destId="{8299229A-BAEA-48FC-B366-ADF715E0AD93}" srcOrd="1" destOrd="0" parTransId="{EB8507EE-0121-4D79-B085-B07E8D096AAF}" sibTransId="{4D717C0A-7F51-45FC-A146-B3C23F6B52DD}"/>
    <dgm:cxn modelId="{923A4FF5-E5F1-448A-A6CA-F15E59B683EA}" srcId="{FA38E3E3-FB1D-4656-B38B-531C111E1178}" destId="{ACCDBCE1-50DE-42E0-A331-613FE29EDF16}" srcOrd="2" destOrd="0" parTransId="{6594F8DC-0A25-4ED1-B0D3-58D67E431B4F}" sibTransId="{56F520C3-8B3D-4D12-8191-67CF166CF0F4}"/>
    <dgm:cxn modelId="{11EC82F7-8593-4C89-A7AA-AA95B4D91CCB}" srcId="{73C7AC63-F5CA-4679-8F21-AF1FDC66D174}" destId="{F25B4FEE-497F-4558-862B-AD9EA71B87DD}" srcOrd="2" destOrd="0" parTransId="{07D69E32-6988-49CC-90A0-C6245D150CEC}" sibTransId="{32351249-7829-424B-AF0C-439313D29B94}"/>
    <dgm:cxn modelId="{769861FB-B702-4EBB-894D-51499E94AB2E}" type="presOf" srcId="{C29A6A31-272C-408A-BEC8-E0F80F0B8F5A}" destId="{D93D3ACC-8AE4-41DB-9F3F-A094F474610E}" srcOrd="0" destOrd="0" presId="urn:microsoft.com/office/officeart/2005/8/layout/vList2"/>
    <dgm:cxn modelId="{280D2433-8E7D-473B-ACD9-32407FA43D3F}" type="presParOf" srcId="{1CCB3F84-2DC5-4BC6-9BD2-D57D5C3D6862}" destId="{F30A301F-2FAB-4989-A77A-F8BCF71A16D2}" srcOrd="0" destOrd="0" presId="urn:microsoft.com/office/officeart/2005/8/layout/vList2"/>
    <dgm:cxn modelId="{680229FB-BF6A-4066-80B6-17B8FA6E45FE}" type="presParOf" srcId="{1CCB3F84-2DC5-4BC6-9BD2-D57D5C3D6862}" destId="{868940CD-60B0-475B-9043-E63B9F483AB0}" srcOrd="1" destOrd="0" presId="urn:microsoft.com/office/officeart/2005/8/layout/vList2"/>
    <dgm:cxn modelId="{10A84A93-1DEF-4B95-8924-654EC5508F5B}" type="presParOf" srcId="{1CCB3F84-2DC5-4BC6-9BD2-D57D5C3D6862}" destId="{9D8CA0E5-84FB-415A-8D8C-456E4E22E585}" srcOrd="2" destOrd="0" presId="urn:microsoft.com/office/officeart/2005/8/layout/vList2"/>
    <dgm:cxn modelId="{5F62B290-F51D-46CB-88F3-C7B4125A2F85}" type="presParOf" srcId="{1CCB3F84-2DC5-4BC6-9BD2-D57D5C3D6862}" destId="{CACF8C7A-7E62-4AF5-ACF2-81DA9C42AC92}" srcOrd="3" destOrd="0" presId="urn:microsoft.com/office/officeart/2005/8/layout/vList2"/>
    <dgm:cxn modelId="{BC2869F9-EDA8-4DBB-A465-4C204D37629F}" type="presParOf" srcId="{1CCB3F84-2DC5-4BC6-9BD2-D57D5C3D6862}" destId="{47757C72-9717-4581-92B8-FB552A9F05D6}" srcOrd="4" destOrd="0" presId="urn:microsoft.com/office/officeart/2005/8/layout/vList2"/>
    <dgm:cxn modelId="{5BFC2A27-B952-4C8F-A244-1CF56EE1E2B8}" type="presParOf" srcId="{1CCB3F84-2DC5-4BC6-9BD2-D57D5C3D6862}" destId="{D93D3ACC-8AE4-41DB-9F3F-A094F47461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3CE99E-AAB3-4372-B2CE-E02304359E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F345BF-E5E4-4585-981A-776B9912033D}">
      <dgm:prSet/>
      <dgm:spPr/>
      <dgm:t>
        <a:bodyPr/>
        <a:lstStyle/>
        <a:p>
          <a:pPr>
            <a:defRPr b="1"/>
          </a:pPr>
          <a:r>
            <a:rPr lang="en-US"/>
            <a:t>Feature Flags are Technical Debt As Soon as You Add Them</a:t>
          </a:r>
        </a:p>
      </dgm:t>
    </dgm:pt>
    <dgm:pt modelId="{62F129D4-A076-40E1-B118-8AE4EE599918}" type="parTrans" cxnId="{83CA6CAC-8479-403E-8589-AE4C6627AE3A}">
      <dgm:prSet/>
      <dgm:spPr/>
      <dgm:t>
        <a:bodyPr/>
        <a:lstStyle/>
        <a:p>
          <a:endParaRPr lang="en-US"/>
        </a:p>
      </dgm:t>
    </dgm:pt>
    <dgm:pt modelId="{7960B78E-7644-47C4-932D-5A9832FF7B58}" type="sibTrans" cxnId="{83CA6CAC-8479-403E-8589-AE4C6627AE3A}">
      <dgm:prSet/>
      <dgm:spPr/>
      <dgm:t>
        <a:bodyPr/>
        <a:lstStyle/>
        <a:p>
          <a:endParaRPr lang="en-US"/>
        </a:p>
      </dgm:t>
    </dgm:pt>
    <dgm:pt modelId="{224B84EF-009E-4E4E-AEBD-5AC9E775C4B0}">
      <dgm:prSet/>
      <dgm:spPr/>
      <dgm:t>
        <a:bodyPr/>
        <a:lstStyle/>
        <a:p>
          <a:pPr>
            <a:defRPr b="1"/>
          </a:pPr>
          <a:r>
            <a:rPr lang="en-US"/>
            <a:t>As you add flags, it can be harder to support and debug the system.</a:t>
          </a:r>
        </a:p>
      </dgm:t>
    </dgm:pt>
    <dgm:pt modelId="{5A1A89A8-A11B-408B-B57C-237F860162CC}" type="parTrans" cxnId="{3443A952-523C-4171-B21C-A5AB566DE57C}">
      <dgm:prSet/>
      <dgm:spPr/>
      <dgm:t>
        <a:bodyPr/>
        <a:lstStyle/>
        <a:p>
          <a:endParaRPr lang="en-US"/>
        </a:p>
      </dgm:t>
    </dgm:pt>
    <dgm:pt modelId="{4CA7E19B-4D3D-47FC-B655-382C94D8E42F}" type="sibTrans" cxnId="{3443A952-523C-4171-B21C-A5AB566DE57C}">
      <dgm:prSet/>
      <dgm:spPr/>
      <dgm:t>
        <a:bodyPr/>
        <a:lstStyle/>
        <a:p>
          <a:endParaRPr lang="en-US"/>
        </a:p>
      </dgm:t>
    </dgm:pt>
    <dgm:pt modelId="{53D55B02-2F55-4CF2-811C-B6B4B5D775D1}" type="pres">
      <dgm:prSet presAssocID="{473CE99E-AAB3-4372-B2CE-E02304359EEB}" presName="linear" presStyleCnt="0">
        <dgm:presLayoutVars>
          <dgm:animLvl val="lvl"/>
          <dgm:resizeHandles val="exact"/>
        </dgm:presLayoutVars>
      </dgm:prSet>
      <dgm:spPr/>
    </dgm:pt>
    <dgm:pt modelId="{6603FC75-A6BA-4709-9F51-E77B2308252E}" type="pres">
      <dgm:prSet presAssocID="{BAF345BF-E5E4-4585-981A-776B991203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338F32-3731-4CCA-8CD5-6F267CED2E5D}" type="pres">
      <dgm:prSet presAssocID="{7960B78E-7644-47C4-932D-5A9832FF7B58}" presName="spacer" presStyleCnt="0"/>
      <dgm:spPr/>
    </dgm:pt>
    <dgm:pt modelId="{ABE648EA-D722-4FA0-8CF1-E66DACA41DAE}" type="pres">
      <dgm:prSet presAssocID="{224B84EF-009E-4E4E-AEBD-5AC9E775C4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4B6B0C-CEE5-401C-8C40-6F0232DE05A6}" type="presOf" srcId="{224B84EF-009E-4E4E-AEBD-5AC9E775C4B0}" destId="{ABE648EA-D722-4FA0-8CF1-E66DACA41DAE}" srcOrd="0" destOrd="0" presId="urn:microsoft.com/office/officeart/2005/8/layout/vList2"/>
    <dgm:cxn modelId="{8FD5CD4C-B395-466A-BAA8-A2B39C7C4E6B}" type="presOf" srcId="{BAF345BF-E5E4-4585-981A-776B9912033D}" destId="{6603FC75-A6BA-4709-9F51-E77B2308252E}" srcOrd="0" destOrd="0" presId="urn:microsoft.com/office/officeart/2005/8/layout/vList2"/>
    <dgm:cxn modelId="{3443A952-523C-4171-B21C-A5AB566DE57C}" srcId="{473CE99E-AAB3-4372-B2CE-E02304359EEB}" destId="{224B84EF-009E-4E4E-AEBD-5AC9E775C4B0}" srcOrd="1" destOrd="0" parTransId="{5A1A89A8-A11B-408B-B57C-237F860162CC}" sibTransId="{4CA7E19B-4D3D-47FC-B655-382C94D8E42F}"/>
    <dgm:cxn modelId="{A517B056-5015-4062-8F81-E78143334EC1}" type="presOf" srcId="{473CE99E-AAB3-4372-B2CE-E02304359EEB}" destId="{53D55B02-2F55-4CF2-811C-B6B4B5D775D1}" srcOrd="0" destOrd="0" presId="urn:microsoft.com/office/officeart/2005/8/layout/vList2"/>
    <dgm:cxn modelId="{83CA6CAC-8479-403E-8589-AE4C6627AE3A}" srcId="{473CE99E-AAB3-4372-B2CE-E02304359EEB}" destId="{BAF345BF-E5E4-4585-981A-776B9912033D}" srcOrd="0" destOrd="0" parTransId="{62F129D4-A076-40E1-B118-8AE4EE599918}" sibTransId="{7960B78E-7644-47C4-932D-5A9832FF7B58}"/>
    <dgm:cxn modelId="{783E3C3A-F4EB-4BD5-BDAF-2CCAF39239C8}" type="presParOf" srcId="{53D55B02-2F55-4CF2-811C-B6B4B5D775D1}" destId="{6603FC75-A6BA-4709-9F51-E77B2308252E}" srcOrd="0" destOrd="0" presId="urn:microsoft.com/office/officeart/2005/8/layout/vList2"/>
    <dgm:cxn modelId="{03E8EE62-9368-4139-A9D7-2818DF24A2E9}" type="presParOf" srcId="{53D55B02-2F55-4CF2-811C-B6B4B5D775D1}" destId="{9D338F32-3731-4CCA-8CD5-6F267CED2E5D}" srcOrd="1" destOrd="0" presId="urn:microsoft.com/office/officeart/2005/8/layout/vList2"/>
    <dgm:cxn modelId="{96969C32-BB41-45C2-B004-7D64B121DFB2}" type="presParOf" srcId="{53D55B02-2F55-4CF2-811C-B6B4B5D775D1}" destId="{ABE648EA-D722-4FA0-8CF1-E66DACA41D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F86936-C5E7-43E1-A57D-7462F39920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F5338F-A150-4A33-8FDE-369FA107FF0B}">
      <dgm:prSet/>
      <dgm:spPr/>
      <dgm:t>
        <a:bodyPr/>
        <a:lstStyle/>
        <a:p>
          <a:r>
            <a:rPr lang="en-US"/>
            <a:t>Have a naming convention for short or long term flags</a:t>
          </a:r>
        </a:p>
      </dgm:t>
    </dgm:pt>
    <dgm:pt modelId="{624FF27B-63CD-45F1-8F47-0383F412F7A5}" type="parTrans" cxnId="{7EFE5AB7-EA20-4434-A348-34F0A7DDA233}">
      <dgm:prSet/>
      <dgm:spPr/>
      <dgm:t>
        <a:bodyPr/>
        <a:lstStyle/>
        <a:p>
          <a:endParaRPr lang="en-US"/>
        </a:p>
      </dgm:t>
    </dgm:pt>
    <dgm:pt modelId="{0B594F15-A4AC-41A0-87C7-D87BD5A5C895}" type="sibTrans" cxnId="{7EFE5AB7-EA20-4434-A348-34F0A7DDA233}">
      <dgm:prSet/>
      <dgm:spPr/>
      <dgm:t>
        <a:bodyPr/>
        <a:lstStyle/>
        <a:p>
          <a:endParaRPr lang="en-US"/>
        </a:p>
      </dgm:t>
    </dgm:pt>
    <dgm:pt modelId="{83204EF8-94EF-44C4-A791-00AAD5BB0A4E}">
      <dgm:prSet/>
      <dgm:spPr/>
      <dgm:t>
        <a:bodyPr/>
        <a:lstStyle/>
        <a:p>
          <a:r>
            <a:rPr lang="en-US"/>
            <a:t>Use meaningful names with long descriptions</a:t>
          </a:r>
        </a:p>
      </dgm:t>
    </dgm:pt>
    <dgm:pt modelId="{7C45F5BF-6A92-4446-B148-9B5BD9EAE7FD}" type="parTrans" cxnId="{74BF66FB-8993-44EA-9477-223646DB3782}">
      <dgm:prSet/>
      <dgm:spPr/>
      <dgm:t>
        <a:bodyPr/>
        <a:lstStyle/>
        <a:p>
          <a:endParaRPr lang="en-US"/>
        </a:p>
      </dgm:t>
    </dgm:pt>
    <dgm:pt modelId="{01D95CF1-24E1-40F9-A175-33470C47474D}" type="sibTrans" cxnId="{74BF66FB-8993-44EA-9477-223646DB3782}">
      <dgm:prSet/>
      <dgm:spPr/>
      <dgm:t>
        <a:bodyPr/>
        <a:lstStyle/>
        <a:p>
          <a:endParaRPr lang="en-US"/>
        </a:p>
      </dgm:t>
    </dgm:pt>
    <dgm:pt modelId="{A0494F11-7D81-4C99-BE63-0D644C63F4CB}">
      <dgm:prSet/>
      <dgm:spPr/>
      <dgm:t>
        <a:bodyPr/>
        <a:lstStyle/>
        <a:p>
          <a:r>
            <a:rPr lang="en-US"/>
            <a:t>Have a central location for flags, one place to look at available flags</a:t>
          </a:r>
        </a:p>
      </dgm:t>
    </dgm:pt>
    <dgm:pt modelId="{F3A422DD-DC34-424D-847F-8680343806FB}" type="parTrans" cxnId="{F0A54B98-F684-46A6-9D4C-8934F033D8B3}">
      <dgm:prSet/>
      <dgm:spPr/>
      <dgm:t>
        <a:bodyPr/>
        <a:lstStyle/>
        <a:p>
          <a:endParaRPr lang="en-US"/>
        </a:p>
      </dgm:t>
    </dgm:pt>
    <dgm:pt modelId="{A01FB65E-7CF1-4CBC-8C0F-08F7790D89B6}" type="sibTrans" cxnId="{F0A54B98-F684-46A6-9D4C-8934F033D8B3}">
      <dgm:prSet/>
      <dgm:spPr/>
      <dgm:t>
        <a:bodyPr/>
        <a:lstStyle/>
        <a:p>
          <a:endParaRPr lang="en-US"/>
        </a:p>
      </dgm:t>
    </dgm:pt>
    <dgm:pt modelId="{E183A8D0-DA55-440C-90C0-052E4C0B9CEC}">
      <dgm:prSet/>
      <dgm:spPr/>
      <dgm:t>
        <a:bodyPr/>
        <a:lstStyle/>
        <a:p>
          <a:r>
            <a:rPr lang="en-US"/>
            <a:t>The development team should share flags and configurations at the end of a sprint so that the right configuration is released.</a:t>
          </a:r>
        </a:p>
      </dgm:t>
    </dgm:pt>
    <dgm:pt modelId="{BA4C1633-E016-456B-B4E3-E92EBB41D660}" type="parTrans" cxnId="{08F78C7C-66EE-4BDE-91CA-B8C91718CE37}">
      <dgm:prSet/>
      <dgm:spPr/>
      <dgm:t>
        <a:bodyPr/>
        <a:lstStyle/>
        <a:p>
          <a:endParaRPr lang="en-US"/>
        </a:p>
      </dgm:t>
    </dgm:pt>
    <dgm:pt modelId="{79E799DD-AC01-4FDA-B2A9-F8F6605CABDE}" type="sibTrans" cxnId="{08F78C7C-66EE-4BDE-91CA-B8C91718CE37}">
      <dgm:prSet/>
      <dgm:spPr/>
      <dgm:t>
        <a:bodyPr/>
        <a:lstStyle/>
        <a:p>
          <a:endParaRPr lang="en-US"/>
        </a:p>
      </dgm:t>
    </dgm:pt>
    <dgm:pt modelId="{AF56D485-9BB5-4494-867E-6F2CEDAA0784}">
      <dgm:prSet/>
      <dgm:spPr/>
      <dgm:t>
        <a:bodyPr/>
        <a:lstStyle/>
        <a:p>
          <a:r>
            <a:rPr lang="en-US"/>
            <a:t>NEVER re-purpose a feature flag</a:t>
          </a:r>
        </a:p>
      </dgm:t>
    </dgm:pt>
    <dgm:pt modelId="{D3B69E67-2704-4BF5-A018-7343EB0DB6D4}" type="parTrans" cxnId="{B07787E2-A3AE-45D7-B320-BACFE73E073B}">
      <dgm:prSet/>
      <dgm:spPr/>
      <dgm:t>
        <a:bodyPr/>
        <a:lstStyle/>
        <a:p>
          <a:endParaRPr lang="en-US"/>
        </a:p>
      </dgm:t>
    </dgm:pt>
    <dgm:pt modelId="{7675F0F8-33CA-4BBC-8F6E-A5C70468F08A}" type="sibTrans" cxnId="{B07787E2-A3AE-45D7-B320-BACFE73E073B}">
      <dgm:prSet/>
      <dgm:spPr/>
      <dgm:t>
        <a:bodyPr/>
        <a:lstStyle/>
        <a:p>
          <a:endParaRPr lang="en-US"/>
        </a:p>
      </dgm:t>
    </dgm:pt>
    <dgm:pt modelId="{62FA2ED6-40AC-4A9F-B9BF-650702F7B1F7}" type="pres">
      <dgm:prSet presAssocID="{25F86936-C5E7-43E1-A57D-7462F399208D}" presName="linear" presStyleCnt="0">
        <dgm:presLayoutVars>
          <dgm:animLvl val="lvl"/>
          <dgm:resizeHandles val="exact"/>
        </dgm:presLayoutVars>
      </dgm:prSet>
      <dgm:spPr/>
    </dgm:pt>
    <dgm:pt modelId="{D89E26C7-5DED-4A8F-8AB4-678387FCEA6F}" type="pres">
      <dgm:prSet presAssocID="{00F5338F-A150-4A33-8FDE-369FA107FF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6C7719-D2D8-4E3C-A09D-E10DD149B6CE}" type="pres">
      <dgm:prSet presAssocID="{0B594F15-A4AC-41A0-87C7-D87BD5A5C895}" presName="spacer" presStyleCnt="0"/>
      <dgm:spPr/>
    </dgm:pt>
    <dgm:pt modelId="{DC3D2319-B795-4B40-8A14-5E226A4A1D00}" type="pres">
      <dgm:prSet presAssocID="{83204EF8-94EF-44C4-A791-00AAD5BB0A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CEAD22-1991-4DFB-AEC6-D009B112E957}" type="pres">
      <dgm:prSet presAssocID="{01D95CF1-24E1-40F9-A175-33470C47474D}" presName="spacer" presStyleCnt="0"/>
      <dgm:spPr/>
    </dgm:pt>
    <dgm:pt modelId="{74679069-6C81-49A0-A6C5-48FF3FD9F4F2}" type="pres">
      <dgm:prSet presAssocID="{A0494F11-7D81-4C99-BE63-0D644C63F4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4BBB08-ACF0-4CA2-B073-39659398DB77}" type="pres">
      <dgm:prSet presAssocID="{A01FB65E-7CF1-4CBC-8C0F-08F7790D89B6}" presName="spacer" presStyleCnt="0"/>
      <dgm:spPr/>
    </dgm:pt>
    <dgm:pt modelId="{DB8C41FD-76DA-488F-962E-C488FE79B55D}" type="pres">
      <dgm:prSet presAssocID="{E183A8D0-DA55-440C-90C0-052E4C0B9C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29E11F-BC35-40AF-8AC8-3741A5554C5E}" type="pres">
      <dgm:prSet presAssocID="{79E799DD-AC01-4FDA-B2A9-F8F6605CABDE}" presName="spacer" presStyleCnt="0"/>
      <dgm:spPr/>
    </dgm:pt>
    <dgm:pt modelId="{A7B38F0A-D53D-4CFD-A506-882AE3A4553D}" type="pres">
      <dgm:prSet presAssocID="{AF56D485-9BB5-4494-867E-6F2CEDAA07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8E8520-CD0E-4918-AD8C-6E0D8C92AB65}" type="presOf" srcId="{AF56D485-9BB5-4494-867E-6F2CEDAA0784}" destId="{A7B38F0A-D53D-4CFD-A506-882AE3A4553D}" srcOrd="0" destOrd="0" presId="urn:microsoft.com/office/officeart/2005/8/layout/vList2"/>
    <dgm:cxn modelId="{CA950842-6E24-44E2-8007-4578D0029212}" type="presOf" srcId="{83204EF8-94EF-44C4-A791-00AAD5BB0A4E}" destId="{DC3D2319-B795-4B40-8A14-5E226A4A1D00}" srcOrd="0" destOrd="0" presId="urn:microsoft.com/office/officeart/2005/8/layout/vList2"/>
    <dgm:cxn modelId="{2C5E7370-1955-470F-B935-6B5A55988FFB}" type="presOf" srcId="{25F86936-C5E7-43E1-A57D-7462F399208D}" destId="{62FA2ED6-40AC-4A9F-B9BF-650702F7B1F7}" srcOrd="0" destOrd="0" presId="urn:microsoft.com/office/officeart/2005/8/layout/vList2"/>
    <dgm:cxn modelId="{1FDB9B7B-8C40-4C57-9702-3A52D670B522}" type="presOf" srcId="{00F5338F-A150-4A33-8FDE-369FA107FF0B}" destId="{D89E26C7-5DED-4A8F-8AB4-678387FCEA6F}" srcOrd="0" destOrd="0" presId="urn:microsoft.com/office/officeart/2005/8/layout/vList2"/>
    <dgm:cxn modelId="{08F78C7C-66EE-4BDE-91CA-B8C91718CE37}" srcId="{25F86936-C5E7-43E1-A57D-7462F399208D}" destId="{E183A8D0-DA55-440C-90C0-052E4C0B9CEC}" srcOrd="3" destOrd="0" parTransId="{BA4C1633-E016-456B-B4E3-E92EBB41D660}" sibTransId="{79E799DD-AC01-4FDA-B2A9-F8F6605CABDE}"/>
    <dgm:cxn modelId="{F0A54B98-F684-46A6-9D4C-8934F033D8B3}" srcId="{25F86936-C5E7-43E1-A57D-7462F399208D}" destId="{A0494F11-7D81-4C99-BE63-0D644C63F4CB}" srcOrd="2" destOrd="0" parTransId="{F3A422DD-DC34-424D-847F-8680343806FB}" sibTransId="{A01FB65E-7CF1-4CBC-8C0F-08F7790D89B6}"/>
    <dgm:cxn modelId="{DD892AB1-4508-4CBB-862B-D3B4912FFDFF}" type="presOf" srcId="{A0494F11-7D81-4C99-BE63-0D644C63F4CB}" destId="{74679069-6C81-49A0-A6C5-48FF3FD9F4F2}" srcOrd="0" destOrd="0" presId="urn:microsoft.com/office/officeart/2005/8/layout/vList2"/>
    <dgm:cxn modelId="{7EFE5AB7-EA20-4434-A348-34F0A7DDA233}" srcId="{25F86936-C5E7-43E1-A57D-7462F399208D}" destId="{00F5338F-A150-4A33-8FDE-369FA107FF0B}" srcOrd="0" destOrd="0" parTransId="{624FF27B-63CD-45F1-8F47-0383F412F7A5}" sibTransId="{0B594F15-A4AC-41A0-87C7-D87BD5A5C895}"/>
    <dgm:cxn modelId="{76AFA0C4-8CE9-4465-86F6-41DA65AF9C7F}" type="presOf" srcId="{E183A8D0-DA55-440C-90C0-052E4C0B9CEC}" destId="{DB8C41FD-76DA-488F-962E-C488FE79B55D}" srcOrd="0" destOrd="0" presId="urn:microsoft.com/office/officeart/2005/8/layout/vList2"/>
    <dgm:cxn modelId="{B07787E2-A3AE-45D7-B320-BACFE73E073B}" srcId="{25F86936-C5E7-43E1-A57D-7462F399208D}" destId="{AF56D485-9BB5-4494-867E-6F2CEDAA0784}" srcOrd="4" destOrd="0" parTransId="{D3B69E67-2704-4BF5-A018-7343EB0DB6D4}" sibTransId="{7675F0F8-33CA-4BBC-8F6E-A5C70468F08A}"/>
    <dgm:cxn modelId="{74BF66FB-8993-44EA-9477-223646DB3782}" srcId="{25F86936-C5E7-43E1-A57D-7462F399208D}" destId="{83204EF8-94EF-44C4-A791-00AAD5BB0A4E}" srcOrd="1" destOrd="0" parTransId="{7C45F5BF-6A92-4446-B148-9B5BD9EAE7FD}" sibTransId="{01D95CF1-24E1-40F9-A175-33470C47474D}"/>
    <dgm:cxn modelId="{196AA32C-1FD4-49D1-9975-5ABA6C14784A}" type="presParOf" srcId="{62FA2ED6-40AC-4A9F-B9BF-650702F7B1F7}" destId="{D89E26C7-5DED-4A8F-8AB4-678387FCEA6F}" srcOrd="0" destOrd="0" presId="urn:microsoft.com/office/officeart/2005/8/layout/vList2"/>
    <dgm:cxn modelId="{BB64A9C9-4F53-4D8A-AF54-04065DF3C16B}" type="presParOf" srcId="{62FA2ED6-40AC-4A9F-B9BF-650702F7B1F7}" destId="{ED6C7719-D2D8-4E3C-A09D-E10DD149B6CE}" srcOrd="1" destOrd="0" presId="urn:microsoft.com/office/officeart/2005/8/layout/vList2"/>
    <dgm:cxn modelId="{066E98CE-5B59-4B4E-BC93-9B7F1151D63D}" type="presParOf" srcId="{62FA2ED6-40AC-4A9F-B9BF-650702F7B1F7}" destId="{DC3D2319-B795-4B40-8A14-5E226A4A1D00}" srcOrd="2" destOrd="0" presId="urn:microsoft.com/office/officeart/2005/8/layout/vList2"/>
    <dgm:cxn modelId="{BD313160-E0F0-4AA7-8272-08AC48AA54C4}" type="presParOf" srcId="{62FA2ED6-40AC-4A9F-B9BF-650702F7B1F7}" destId="{33CEAD22-1991-4DFB-AEC6-D009B112E957}" srcOrd="3" destOrd="0" presId="urn:microsoft.com/office/officeart/2005/8/layout/vList2"/>
    <dgm:cxn modelId="{A3719D8A-5C52-450C-B033-446899F71705}" type="presParOf" srcId="{62FA2ED6-40AC-4A9F-B9BF-650702F7B1F7}" destId="{74679069-6C81-49A0-A6C5-48FF3FD9F4F2}" srcOrd="4" destOrd="0" presId="urn:microsoft.com/office/officeart/2005/8/layout/vList2"/>
    <dgm:cxn modelId="{23800090-8C47-4CE1-8EDC-FFE93642DB8D}" type="presParOf" srcId="{62FA2ED6-40AC-4A9F-B9BF-650702F7B1F7}" destId="{354BBB08-ACF0-4CA2-B073-39659398DB77}" srcOrd="5" destOrd="0" presId="urn:microsoft.com/office/officeart/2005/8/layout/vList2"/>
    <dgm:cxn modelId="{495D32E8-8ECD-4BD9-84D9-0FB44B21FD25}" type="presParOf" srcId="{62FA2ED6-40AC-4A9F-B9BF-650702F7B1F7}" destId="{DB8C41FD-76DA-488F-962E-C488FE79B55D}" srcOrd="6" destOrd="0" presId="urn:microsoft.com/office/officeart/2005/8/layout/vList2"/>
    <dgm:cxn modelId="{AED34751-BB81-4F65-A4FA-9127FA39900B}" type="presParOf" srcId="{62FA2ED6-40AC-4A9F-B9BF-650702F7B1F7}" destId="{E129E11F-BC35-40AF-8AC8-3741A5554C5E}" srcOrd="7" destOrd="0" presId="urn:microsoft.com/office/officeart/2005/8/layout/vList2"/>
    <dgm:cxn modelId="{DB762302-BCEB-4971-9869-30FE29D4AD7A}" type="presParOf" srcId="{62FA2ED6-40AC-4A9F-B9BF-650702F7B1F7}" destId="{A7B38F0A-D53D-4CFD-A506-882AE3A455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1B8B1F-6E04-476E-91E9-C33D51C39C2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C9BCD9-1AD1-4765-A6FF-50B747C603AD}">
      <dgm:prSet/>
      <dgm:spPr/>
      <dgm:t>
        <a:bodyPr/>
        <a:lstStyle/>
        <a:p>
          <a:r>
            <a:rPr lang="en-US"/>
            <a:t>Be additive, never change existing fields</a:t>
          </a:r>
        </a:p>
      </dgm:t>
    </dgm:pt>
    <dgm:pt modelId="{C854994B-E59D-424D-B7DB-FA80C919E32C}" type="parTrans" cxnId="{26C0DFDE-AFD2-4D29-9DF8-D515F92ED467}">
      <dgm:prSet/>
      <dgm:spPr/>
      <dgm:t>
        <a:bodyPr/>
        <a:lstStyle/>
        <a:p>
          <a:endParaRPr lang="en-US"/>
        </a:p>
      </dgm:t>
    </dgm:pt>
    <dgm:pt modelId="{28435DB2-8ACA-4DD5-A5CD-D4D1F5445A4E}" type="sibTrans" cxnId="{26C0DFDE-AFD2-4D29-9DF8-D515F92ED467}">
      <dgm:prSet/>
      <dgm:spPr/>
      <dgm:t>
        <a:bodyPr/>
        <a:lstStyle/>
        <a:p>
          <a:endParaRPr lang="en-US"/>
        </a:p>
      </dgm:t>
    </dgm:pt>
    <dgm:pt modelId="{53884D47-2A55-423E-B3F8-E56E670BB851}">
      <dgm:prSet/>
      <dgm:spPr/>
      <dgm:t>
        <a:bodyPr/>
        <a:lstStyle/>
        <a:p>
          <a:r>
            <a:rPr lang="en-US"/>
            <a:t>If you have to remove a field, obsolete it until there is no possibility of rollback</a:t>
          </a:r>
        </a:p>
      </dgm:t>
    </dgm:pt>
    <dgm:pt modelId="{8906BAC6-6677-4F44-A4C3-20ECE22AD15E}" type="parTrans" cxnId="{900E494D-DA8A-4C08-8948-15CD6EAA91A4}">
      <dgm:prSet/>
      <dgm:spPr/>
      <dgm:t>
        <a:bodyPr/>
        <a:lstStyle/>
        <a:p>
          <a:endParaRPr lang="en-US"/>
        </a:p>
      </dgm:t>
    </dgm:pt>
    <dgm:pt modelId="{B4C4B4AE-079F-441F-8D09-D13C7F75740B}" type="sibTrans" cxnId="{900E494D-DA8A-4C08-8948-15CD6EAA91A4}">
      <dgm:prSet/>
      <dgm:spPr/>
      <dgm:t>
        <a:bodyPr/>
        <a:lstStyle/>
        <a:p>
          <a:endParaRPr lang="en-US"/>
        </a:p>
      </dgm:t>
    </dgm:pt>
    <dgm:pt modelId="{6B1018E2-2712-4F14-A15F-E2E2A9D8A16F}" type="pres">
      <dgm:prSet presAssocID="{661B8B1F-6E04-476E-91E9-C33D51C39C2F}" presName="root" presStyleCnt="0">
        <dgm:presLayoutVars>
          <dgm:dir/>
          <dgm:resizeHandles val="exact"/>
        </dgm:presLayoutVars>
      </dgm:prSet>
      <dgm:spPr/>
    </dgm:pt>
    <dgm:pt modelId="{7339B44B-E92D-42D8-A636-F16221581598}" type="pres">
      <dgm:prSet presAssocID="{55C9BCD9-1AD1-4765-A6FF-50B747C603AD}" presName="compNode" presStyleCnt="0"/>
      <dgm:spPr/>
    </dgm:pt>
    <dgm:pt modelId="{C685D291-4C50-4E4E-B61E-76BDE1BB72E1}" type="pres">
      <dgm:prSet presAssocID="{55C9BCD9-1AD1-4765-A6FF-50B747C603AD}" presName="bgRect" presStyleLbl="bgShp" presStyleIdx="0" presStyleCnt="2"/>
      <dgm:spPr/>
    </dgm:pt>
    <dgm:pt modelId="{AC6ED0F2-AF3E-472D-963A-A70F44B68E3A}" type="pres">
      <dgm:prSet presAssocID="{55C9BCD9-1AD1-4765-A6FF-50B747C603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63C7CA4B-424B-4C72-A911-0B8249222242}" type="pres">
      <dgm:prSet presAssocID="{55C9BCD9-1AD1-4765-A6FF-50B747C603AD}" presName="spaceRect" presStyleCnt="0"/>
      <dgm:spPr/>
    </dgm:pt>
    <dgm:pt modelId="{F37D1EB3-0820-45E5-9272-D43A3BF930B1}" type="pres">
      <dgm:prSet presAssocID="{55C9BCD9-1AD1-4765-A6FF-50B747C603AD}" presName="parTx" presStyleLbl="revTx" presStyleIdx="0" presStyleCnt="2">
        <dgm:presLayoutVars>
          <dgm:chMax val="0"/>
          <dgm:chPref val="0"/>
        </dgm:presLayoutVars>
      </dgm:prSet>
      <dgm:spPr/>
    </dgm:pt>
    <dgm:pt modelId="{D858180E-EBDF-4E53-8FD2-1CF42A7227EE}" type="pres">
      <dgm:prSet presAssocID="{28435DB2-8ACA-4DD5-A5CD-D4D1F5445A4E}" presName="sibTrans" presStyleCnt="0"/>
      <dgm:spPr/>
    </dgm:pt>
    <dgm:pt modelId="{B468B70A-ED75-445C-AFCB-8BAC6F5436A8}" type="pres">
      <dgm:prSet presAssocID="{53884D47-2A55-423E-B3F8-E56E670BB851}" presName="compNode" presStyleCnt="0"/>
      <dgm:spPr/>
    </dgm:pt>
    <dgm:pt modelId="{0BFBC82A-CB61-4D7D-8986-AF06D5E81786}" type="pres">
      <dgm:prSet presAssocID="{53884D47-2A55-423E-B3F8-E56E670BB851}" presName="bgRect" presStyleLbl="bgShp" presStyleIdx="1" presStyleCnt="2"/>
      <dgm:spPr/>
    </dgm:pt>
    <dgm:pt modelId="{789F67E2-F9FF-4257-9029-6169847766EA}" type="pres">
      <dgm:prSet presAssocID="{53884D47-2A55-423E-B3F8-E56E670BB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2B4EF6-8CDB-40AB-95E2-D208B18A1155}" type="pres">
      <dgm:prSet presAssocID="{53884D47-2A55-423E-B3F8-E56E670BB851}" presName="spaceRect" presStyleCnt="0"/>
      <dgm:spPr/>
    </dgm:pt>
    <dgm:pt modelId="{0048DC44-4ED5-4A33-9858-1C6530792B2E}" type="pres">
      <dgm:prSet presAssocID="{53884D47-2A55-423E-B3F8-E56E670BB8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0E494D-DA8A-4C08-8948-15CD6EAA91A4}" srcId="{661B8B1F-6E04-476E-91E9-C33D51C39C2F}" destId="{53884D47-2A55-423E-B3F8-E56E670BB851}" srcOrd="1" destOrd="0" parTransId="{8906BAC6-6677-4F44-A4C3-20ECE22AD15E}" sibTransId="{B4C4B4AE-079F-441F-8D09-D13C7F75740B}"/>
    <dgm:cxn modelId="{49B1DE7C-A19B-49E7-A583-E6475C5B7CE7}" type="presOf" srcId="{55C9BCD9-1AD1-4765-A6FF-50B747C603AD}" destId="{F37D1EB3-0820-45E5-9272-D43A3BF930B1}" srcOrd="0" destOrd="0" presId="urn:microsoft.com/office/officeart/2018/2/layout/IconVerticalSolidList"/>
    <dgm:cxn modelId="{4E33BC7D-0FDA-4C1B-8FE8-92A009033157}" type="presOf" srcId="{53884D47-2A55-423E-B3F8-E56E670BB851}" destId="{0048DC44-4ED5-4A33-9858-1C6530792B2E}" srcOrd="0" destOrd="0" presId="urn:microsoft.com/office/officeart/2018/2/layout/IconVerticalSolidList"/>
    <dgm:cxn modelId="{D1B0598D-220A-44F4-A734-63D084F65B82}" type="presOf" srcId="{661B8B1F-6E04-476E-91E9-C33D51C39C2F}" destId="{6B1018E2-2712-4F14-A15F-E2E2A9D8A16F}" srcOrd="0" destOrd="0" presId="urn:microsoft.com/office/officeart/2018/2/layout/IconVerticalSolidList"/>
    <dgm:cxn modelId="{26C0DFDE-AFD2-4D29-9DF8-D515F92ED467}" srcId="{661B8B1F-6E04-476E-91E9-C33D51C39C2F}" destId="{55C9BCD9-1AD1-4765-A6FF-50B747C603AD}" srcOrd="0" destOrd="0" parTransId="{C854994B-E59D-424D-B7DB-FA80C919E32C}" sibTransId="{28435DB2-8ACA-4DD5-A5CD-D4D1F5445A4E}"/>
    <dgm:cxn modelId="{5A998084-AA4E-4A9A-B78F-206A40749EE8}" type="presParOf" srcId="{6B1018E2-2712-4F14-A15F-E2E2A9D8A16F}" destId="{7339B44B-E92D-42D8-A636-F16221581598}" srcOrd="0" destOrd="0" presId="urn:microsoft.com/office/officeart/2018/2/layout/IconVerticalSolidList"/>
    <dgm:cxn modelId="{5200D134-20AA-454A-B6CF-54F9DA744765}" type="presParOf" srcId="{7339B44B-E92D-42D8-A636-F16221581598}" destId="{C685D291-4C50-4E4E-B61E-76BDE1BB72E1}" srcOrd="0" destOrd="0" presId="urn:microsoft.com/office/officeart/2018/2/layout/IconVerticalSolidList"/>
    <dgm:cxn modelId="{085364C6-2866-4919-8FC8-2F162141499C}" type="presParOf" srcId="{7339B44B-E92D-42D8-A636-F16221581598}" destId="{AC6ED0F2-AF3E-472D-963A-A70F44B68E3A}" srcOrd="1" destOrd="0" presId="urn:microsoft.com/office/officeart/2018/2/layout/IconVerticalSolidList"/>
    <dgm:cxn modelId="{ACEB6384-FBF9-4818-845C-8BFA8374FD68}" type="presParOf" srcId="{7339B44B-E92D-42D8-A636-F16221581598}" destId="{63C7CA4B-424B-4C72-A911-0B8249222242}" srcOrd="2" destOrd="0" presId="urn:microsoft.com/office/officeart/2018/2/layout/IconVerticalSolidList"/>
    <dgm:cxn modelId="{0D2E9DB5-A41D-4EA3-9064-B6DCB5F5DBB2}" type="presParOf" srcId="{7339B44B-E92D-42D8-A636-F16221581598}" destId="{F37D1EB3-0820-45E5-9272-D43A3BF930B1}" srcOrd="3" destOrd="0" presId="urn:microsoft.com/office/officeart/2018/2/layout/IconVerticalSolidList"/>
    <dgm:cxn modelId="{CEDF8EF8-B7B0-4D4D-AD89-1E4681EAE329}" type="presParOf" srcId="{6B1018E2-2712-4F14-A15F-E2E2A9D8A16F}" destId="{D858180E-EBDF-4E53-8FD2-1CF42A7227EE}" srcOrd="1" destOrd="0" presId="urn:microsoft.com/office/officeart/2018/2/layout/IconVerticalSolidList"/>
    <dgm:cxn modelId="{1B9B14A1-CD4E-4BF6-AB6B-95B905F5CCA6}" type="presParOf" srcId="{6B1018E2-2712-4F14-A15F-E2E2A9D8A16F}" destId="{B468B70A-ED75-445C-AFCB-8BAC6F5436A8}" srcOrd="2" destOrd="0" presId="urn:microsoft.com/office/officeart/2018/2/layout/IconVerticalSolidList"/>
    <dgm:cxn modelId="{3389FAFC-2137-4912-9B73-B97DD2A2B347}" type="presParOf" srcId="{B468B70A-ED75-445C-AFCB-8BAC6F5436A8}" destId="{0BFBC82A-CB61-4D7D-8986-AF06D5E81786}" srcOrd="0" destOrd="0" presId="urn:microsoft.com/office/officeart/2018/2/layout/IconVerticalSolidList"/>
    <dgm:cxn modelId="{484F7731-8B80-4603-8FCB-561ABEB3A21B}" type="presParOf" srcId="{B468B70A-ED75-445C-AFCB-8BAC6F5436A8}" destId="{789F67E2-F9FF-4257-9029-6169847766EA}" srcOrd="1" destOrd="0" presId="urn:microsoft.com/office/officeart/2018/2/layout/IconVerticalSolidList"/>
    <dgm:cxn modelId="{979085FD-88D3-44EA-9F55-ECD474615E24}" type="presParOf" srcId="{B468B70A-ED75-445C-AFCB-8BAC6F5436A8}" destId="{232B4EF6-8CDB-40AB-95E2-D208B18A1155}" srcOrd="2" destOrd="0" presId="urn:microsoft.com/office/officeart/2018/2/layout/IconVerticalSolidList"/>
    <dgm:cxn modelId="{B005EABA-F784-45C0-AC81-0E0D62383691}" type="presParOf" srcId="{B468B70A-ED75-445C-AFCB-8BAC6F5436A8}" destId="{0048DC44-4ED5-4A33-9858-1C6530792B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41219-C5E9-4215-831C-4CDB2768F8E1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 are Feature Flags?</a:t>
          </a:r>
        </a:p>
      </dsp:txBody>
      <dsp:txXfrm>
        <a:off x="48005" y="79784"/>
        <a:ext cx="10419590" cy="887374"/>
      </dsp:txXfrm>
    </dsp:sp>
    <dsp:sp modelId="{715FA2ED-26F4-455F-85FC-C5445C7AFABA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Why use Feature Flags?</a:t>
          </a:r>
        </a:p>
      </dsp:txBody>
      <dsp:txXfrm>
        <a:off x="48005" y="1181249"/>
        <a:ext cx="10419590" cy="887374"/>
      </dsp:txXfrm>
    </dsp:sp>
    <dsp:sp modelId="{74985C40-884F-4F06-B734-EE6C0A63E6BA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Deployment vs Release</a:t>
          </a:r>
        </a:p>
      </dsp:txBody>
      <dsp:txXfrm>
        <a:off x="48005" y="2282714"/>
        <a:ext cx="10419590" cy="887374"/>
      </dsp:txXfrm>
    </dsp:sp>
    <dsp:sp modelId="{A4480D07-02D7-4269-94FE-4A97C8093615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Operationalizing Flags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FD1B8-F086-42A8-BD76-DBF4ED7A6663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530C2-BBE8-41E9-8E28-F0244BB31192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separation</a:t>
          </a:r>
        </a:p>
      </dsp:txBody>
      <dsp:txXfrm>
        <a:off x="116820" y="1807344"/>
        <a:ext cx="1800000" cy="720000"/>
      </dsp:txXfrm>
    </dsp:sp>
    <dsp:sp modelId="{8BFF2D36-C9FB-42DF-819B-B773535B42A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1166-B177-4CDE-8F35-AB596EE585D2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Minimize disruption to customers</a:t>
          </a:r>
        </a:p>
      </dsp:txBody>
      <dsp:txXfrm>
        <a:off x="2231820" y="1807344"/>
        <a:ext cx="1800000" cy="720000"/>
      </dsp:txXfrm>
    </dsp:sp>
    <dsp:sp modelId="{8071B326-17AE-4A01-B96E-3DE34838083A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2FD6B-9718-4903-A223-1703F6C71407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Progressive rollouts</a:t>
          </a:r>
        </a:p>
      </dsp:txBody>
      <dsp:txXfrm>
        <a:off x="4346820" y="1807344"/>
        <a:ext cx="1800000" cy="720000"/>
      </dsp:txXfrm>
    </dsp:sp>
    <dsp:sp modelId="{C039E7E1-78C0-4A3B-B59F-F6C41922951B}">
      <dsp:nvSpPr>
        <dsp:cNvPr id="0" name=""/>
        <dsp:cNvSpPr/>
      </dsp:nvSpPr>
      <dsp:spPr>
        <a:xfrm>
          <a:off x="16693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985C-D324-4905-9B4B-98E1991626A2}">
      <dsp:nvSpPr>
        <dsp:cNvPr id="0" name=""/>
        <dsp:cNvSpPr/>
      </dsp:nvSpPr>
      <dsp:spPr>
        <a:xfrm>
          <a:off x="11743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A/B Testing</a:t>
          </a:r>
        </a:p>
      </dsp:txBody>
      <dsp:txXfrm>
        <a:off x="1174320" y="4117625"/>
        <a:ext cx="1800000" cy="720000"/>
      </dsp:txXfrm>
    </dsp:sp>
    <dsp:sp modelId="{FD8A1316-7DF4-4CD7-89AA-3EBA76B9C92E}">
      <dsp:nvSpPr>
        <dsp:cNvPr id="0" name=""/>
        <dsp:cNvSpPr/>
      </dsp:nvSpPr>
      <dsp:spPr>
        <a:xfrm>
          <a:off x="37843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1A3BA-20DE-4A4F-91DE-E89FF79B6F44}">
      <dsp:nvSpPr>
        <dsp:cNvPr id="0" name=""/>
        <dsp:cNvSpPr/>
      </dsp:nvSpPr>
      <dsp:spPr>
        <a:xfrm>
          <a:off x="32893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Kill switch</a:t>
          </a:r>
        </a:p>
      </dsp:txBody>
      <dsp:txXfrm>
        <a:off x="3289320" y="4117625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F2D6-742F-4A8A-92F8-6AF9CE31C3BA}">
      <dsp:nvSpPr>
        <dsp:cNvPr id="0" name=""/>
        <dsp:cNvSpPr/>
      </dsp:nvSpPr>
      <dsp:spPr>
        <a:xfrm>
          <a:off x="0" y="453720"/>
          <a:ext cx="6900512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These are used to roll out new features or conduct experiments.  </a:t>
          </a:r>
        </a:p>
      </dsp:txBody>
      <dsp:txXfrm>
        <a:off x="71850" y="525570"/>
        <a:ext cx="6756812" cy="1328160"/>
      </dsp:txXfrm>
    </dsp:sp>
    <dsp:sp modelId="{0BFF3E96-7302-49FB-850C-F0568154F693}">
      <dsp:nvSpPr>
        <dsp:cNvPr id="0" name=""/>
        <dsp:cNvSpPr/>
      </dsp:nvSpPr>
      <dsp:spPr>
        <a:xfrm>
          <a:off x="0" y="2032140"/>
          <a:ext cx="6900512" cy="14718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can be found anywhere, and can be more complex. </a:t>
          </a:r>
        </a:p>
      </dsp:txBody>
      <dsp:txXfrm>
        <a:off x="71850" y="2103990"/>
        <a:ext cx="6756812" cy="1328160"/>
      </dsp:txXfrm>
    </dsp:sp>
    <dsp:sp modelId="{50FA8BB7-911D-488C-B58A-D74EC49ADC5D}">
      <dsp:nvSpPr>
        <dsp:cNvPr id="0" name=""/>
        <dsp:cNvSpPr/>
      </dsp:nvSpPr>
      <dsp:spPr>
        <a:xfrm>
          <a:off x="0" y="3610560"/>
          <a:ext cx="6900512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should be cleaned up after the rollout or experiment.</a:t>
          </a:r>
        </a:p>
      </dsp:txBody>
      <dsp:txXfrm>
        <a:off x="71850" y="3682410"/>
        <a:ext cx="6756812" cy="132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29909-8CD3-4594-AEA7-115BB0CF8F12}">
      <dsp:nvSpPr>
        <dsp:cNvPr id="0" name=""/>
        <dsp:cNvSpPr/>
      </dsp:nvSpPr>
      <dsp:spPr>
        <a:xfrm>
          <a:off x="69442" y="484191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998D2A-E11D-4994-8558-BAA312A53B8B}">
      <dsp:nvSpPr>
        <dsp:cNvPr id="0" name=""/>
        <dsp:cNvSpPr/>
      </dsp:nvSpPr>
      <dsp:spPr>
        <a:xfrm>
          <a:off x="257425" y="672174"/>
          <a:ext cx="519190" cy="519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BC28F-0F20-430B-A42E-57DEFC6800B6}">
      <dsp:nvSpPr>
        <dsp:cNvPr id="0" name=""/>
        <dsp:cNvSpPr/>
      </dsp:nvSpPr>
      <dsp:spPr>
        <a:xfrm>
          <a:off x="1156417" y="484191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Licensing</a:t>
          </a:r>
        </a:p>
      </dsp:txBody>
      <dsp:txXfrm>
        <a:off x="1156417" y="484191"/>
        <a:ext cx="2110011" cy="895156"/>
      </dsp:txXfrm>
    </dsp:sp>
    <dsp:sp modelId="{3E0D01D8-FC84-4E89-B766-51CA5C582A6D}">
      <dsp:nvSpPr>
        <dsp:cNvPr id="0" name=""/>
        <dsp:cNvSpPr/>
      </dsp:nvSpPr>
      <dsp:spPr>
        <a:xfrm>
          <a:off x="3634082" y="484191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4837F-FFDF-461C-81C2-5E1238679067}">
      <dsp:nvSpPr>
        <dsp:cNvPr id="0" name=""/>
        <dsp:cNvSpPr/>
      </dsp:nvSpPr>
      <dsp:spPr>
        <a:xfrm>
          <a:off x="3822065" y="672174"/>
          <a:ext cx="519190" cy="519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AC8848-B482-42D7-B00C-B16DD4B7FABE}">
      <dsp:nvSpPr>
        <dsp:cNvPr id="0" name=""/>
        <dsp:cNvSpPr/>
      </dsp:nvSpPr>
      <dsp:spPr>
        <a:xfrm>
          <a:off x="4721058" y="484191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Advanced features</a:t>
          </a:r>
        </a:p>
      </dsp:txBody>
      <dsp:txXfrm>
        <a:off x="4721058" y="484191"/>
        <a:ext cx="2110011" cy="895156"/>
      </dsp:txXfrm>
    </dsp:sp>
    <dsp:sp modelId="{26D7B662-5813-4730-9004-6D56B319F6F1}">
      <dsp:nvSpPr>
        <dsp:cNvPr id="0" name=""/>
        <dsp:cNvSpPr/>
      </dsp:nvSpPr>
      <dsp:spPr>
        <a:xfrm>
          <a:off x="69442" y="2320492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376B8D-A4F5-45F8-A418-ACA86B3A5169}">
      <dsp:nvSpPr>
        <dsp:cNvPr id="0" name=""/>
        <dsp:cNvSpPr/>
      </dsp:nvSpPr>
      <dsp:spPr>
        <a:xfrm>
          <a:off x="257425" y="2508475"/>
          <a:ext cx="519190" cy="519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779F1-7851-4495-993B-7024725E2ADA}">
      <dsp:nvSpPr>
        <dsp:cNvPr id="0" name=""/>
        <dsp:cNvSpPr/>
      </dsp:nvSpPr>
      <dsp:spPr>
        <a:xfrm>
          <a:off x="1156417" y="23204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Integrations</a:t>
          </a:r>
        </a:p>
      </dsp:txBody>
      <dsp:txXfrm>
        <a:off x="1156417" y="2320492"/>
        <a:ext cx="2110011" cy="895156"/>
      </dsp:txXfrm>
    </dsp:sp>
    <dsp:sp modelId="{FC0C3D2B-733F-46D6-9356-DF10E99A0384}">
      <dsp:nvSpPr>
        <dsp:cNvPr id="0" name=""/>
        <dsp:cNvSpPr/>
      </dsp:nvSpPr>
      <dsp:spPr>
        <a:xfrm>
          <a:off x="3634082" y="2320492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5FE6B3-DB48-4AE8-B821-4C55574ED89F}">
      <dsp:nvSpPr>
        <dsp:cNvPr id="0" name=""/>
        <dsp:cNvSpPr/>
      </dsp:nvSpPr>
      <dsp:spPr>
        <a:xfrm>
          <a:off x="3822065" y="2508475"/>
          <a:ext cx="519190" cy="519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43491-E31F-45DD-A873-79974511AA01}">
      <dsp:nvSpPr>
        <dsp:cNvPr id="0" name=""/>
        <dsp:cNvSpPr/>
      </dsp:nvSpPr>
      <dsp:spPr>
        <a:xfrm>
          <a:off x="4721058" y="23204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Operational Flags</a:t>
          </a:r>
        </a:p>
      </dsp:txBody>
      <dsp:txXfrm>
        <a:off x="4721058" y="2320492"/>
        <a:ext cx="2110011" cy="895156"/>
      </dsp:txXfrm>
    </dsp:sp>
    <dsp:sp modelId="{7A26CBA7-A35E-43C4-BAA1-2B04E294ABC3}">
      <dsp:nvSpPr>
        <dsp:cNvPr id="0" name=""/>
        <dsp:cNvSpPr/>
      </dsp:nvSpPr>
      <dsp:spPr>
        <a:xfrm>
          <a:off x="69442" y="4156792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471B12-74F5-4B6C-8A91-6665F73AC300}">
      <dsp:nvSpPr>
        <dsp:cNvPr id="0" name=""/>
        <dsp:cNvSpPr/>
      </dsp:nvSpPr>
      <dsp:spPr>
        <a:xfrm>
          <a:off x="257425" y="4344775"/>
          <a:ext cx="519190" cy="5191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705B29-412E-48E1-B324-37C30D62E45B}">
      <dsp:nvSpPr>
        <dsp:cNvPr id="0" name=""/>
        <dsp:cNvSpPr/>
      </dsp:nvSpPr>
      <dsp:spPr>
        <a:xfrm>
          <a:off x="1156417" y="41567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Load Management</a:t>
          </a:r>
        </a:p>
      </dsp:txBody>
      <dsp:txXfrm>
        <a:off x="1156417" y="4156792"/>
        <a:ext cx="2110011" cy="89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C7EE6-9EED-4437-B94C-349FB00B17C6}">
      <dsp:nvSpPr>
        <dsp:cNvPr id="0" name=""/>
        <dsp:cNvSpPr/>
      </dsp:nvSpPr>
      <dsp:spPr>
        <a:xfrm>
          <a:off x="0" y="1387968"/>
          <a:ext cx="4140307" cy="41403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CF60-C86C-4918-9DA1-7FC200DFC579}">
      <dsp:nvSpPr>
        <dsp:cNvPr id="0" name=""/>
        <dsp:cNvSpPr/>
      </dsp:nvSpPr>
      <dsp:spPr>
        <a:xfrm>
          <a:off x="591718" y="1979687"/>
          <a:ext cx="2956869" cy="2956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40F7-00F2-41CB-B3B7-CBAF1DD01659}">
      <dsp:nvSpPr>
        <dsp:cNvPr id="0" name=""/>
        <dsp:cNvSpPr/>
      </dsp:nvSpPr>
      <dsp:spPr>
        <a:xfrm>
          <a:off x="1183092" y="2571060"/>
          <a:ext cx="1774121" cy="17741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1DD1-A31D-42FA-92D4-C7A3BE7DB7A3}">
      <dsp:nvSpPr>
        <dsp:cNvPr id="0" name=""/>
        <dsp:cNvSpPr/>
      </dsp:nvSpPr>
      <dsp:spPr>
        <a:xfrm>
          <a:off x="1774466" y="3162434"/>
          <a:ext cx="591373" cy="5913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303F-A00B-4366-A089-ABFE4CA8BB1D}">
      <dsp:nvSpPr>
        <dsp:cNvPr id="0" name=""/>
        <dsp:cNvSpPr/>
      </dsp:nvSpPr>
      <dsp:spPr>
        <a:xfrm>
          <a:off x="4830358" y="7865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Internal Users</a:t>
          </a:r>
        </a:p>
      </dsp:txBody>
      <dsp:txXfrm>
        <a:off x="4830358" y="7865"/>
        <a:ext cx="2070153" cy="990223"/>
      </dsp:txXfrm>
    </dsp:sp>
    <dsp:sp modelId="{6D7BC43C-0D28-49B5-8886-3212A40A45B3}">
      <dsp:nvSpPr>
        <dsp:cNvPr id="0" name=""/>
        <dsp:cNvSpPr/>
      </dsp:nvSpPr>
      <dsp:spPr>
        <a:xfrm>
          <a:off x="4312820" y="502977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8CB51-50E3-4620-B5E5-2ED335D591F9}">
      <dsp:nvSpPr>
        <dsp:cNvPr id="0" name=""/>
        <dsp:cNvSpPr/>
      </dsp:nvSpPr>
      <dsp:spPr>
        <a:xfrm rot="5400000">
          <a:off x="1711326" y="829026"/>
          <a:ext cx="2925817" cy="227716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CC9DC-2E69-4F5D-8894-264E8002A4C0}">
      <dsp:nvSpPr>
        <dsp:cNvPr id="0" name=""/>
        <dsp:cNvSpPr/>
      </dsp:nvSpPr>
      <dsp:spPr>
        <a:xfrm>
          <a:off x="4830358" y="998089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Canary Testing</a:t>
          </a:r>
        </a:p>
      </dsp:txBody>
      <dsp:txXfrm>
        <a:off x="4830358" y="998089"/>
        <a:ext cx="2070153" cy="990223"/>
      </dsp:txXfrm>
    </dsp:sp>
    <dsp:sp modelId="{F22D236F-D584-4291-92A5-6A9547879371}">
      <dsp:nvSpPr>
        <dsp:cNvPr id="0" name=""/>
        <dsp:cNvSpPr/>
      </dsp:nvSpPr>
      <dsp:spPr>
        <a:xfrm>
          <a:off x="4312820" y="1493200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95979-B1C5-42E2-A3AF-A269567BE42B}">
      <dsp:nvSpPr>
        <dsp:cNvPr id="0" name=""/>
        <dsp:cNvSpPr/>
      </dsp:nvSpPr>
      <dsp:spPr>
        <a:xfrm rot="5400000">
          <a:off x="2217824" y="1803033"/>
          <a:ext cx="2402758" cy="178378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49D8-118D-4163-9D89-D60B58F86E89}">
      <dsp:nvSpPr>
        <dsp:cNvPr id="0" name=""/>
        <dsp:cNvSpPr/>
      </dsp:nvSpPr>
      <dsp:spPr>
        <a:xfrm>
          <a:off x="4830358" y="1988312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Progressive Rollouts</a:t>
          </a:r>
        </a:p>
      </dsp:txBody>
      <dsp:txXfrm>
        <a:off x="4830358" y="1988312"/>
        <a:ext cx="2070153" cy="990223"/>
      </dsp:txXfrm>
    </dsp:sp>
    <dsp:sp modelId="{7E4AA739-9843-42D2-8A8E-CEFADC81E346}">
      <dsp:nvSpPr>
        <dsp:cNvPr id="0" name=""/>
        <dsp:cNvSpPr/>
      </dsp:nvSpPr>
      <dsp:spPr>
        <a:xfrm>
          <a:off x="4312820" y="2483424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70CB3-30E1-4C75-91CE-FDE5C4BB5A41}">
      <dsp:nvSpPr>
        <dsp:cNvPr id="0" name=""/>
        <dsp:cNvSpPr/>
      </dsp:nvSpPr>
      <dsp:spPr>
        <a:xfrm rot="5400000">
          <a:off x="2708105" y="2710796"/>
          <a:ext cx="1832775" cy="137665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7A506-529B-4151-BD77-707FA96ABEA8}">
      <dsp:nvSpPr>
        <dsp:cNvPr id="0" name=""/>
        <dsp:cNvSpPr/>
      </dsp:nvSpPr>
      <dsp:spPr>
        <a:xfrm>
          <a:off x="4830358" y="2978536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Full Deployment</a:t>
          </a:r>
        </a:p>
      </dsp:txBody>
      <dsp:txXfrm>
        <a:off x="4830358" y="2978536"/>
        <a:ext cx="2070153" cy="990223"/>
      </dsp:txXfrm>
    </dsp:sp>
    <dsp:sp modelId="{229F19C3-7D62-44FA-91EE-E5E1CE7A8D35}">
      <dsp:nvSpPr>
        <dsp:cNvPr id="0" name=""/>
        <dsp:cNvSpPr/>
      </dsp:nvSpPr>
      <dsp:spPr>
        <a:xfrm>
          <a:off x="4312820" y="3473647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C744-2648-415D-B4F9-AD5F74876A0A}">
      <dsp:nvSpPr>
        <dsp:cNvPr id="0" name=""/>
        <dsp:cNvSpPr/>
      </dsp:nvSpPr>
      <dsp:spPr>
        <a:xfrm rot="5400000">
          <a:off x="3199560" y="3622146"/>
          <a:ext cx="1259757" cy="96193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301F-2FAB-4989-A77A-F8BCF71A16D2}">
      <dsp:nvSpPr>
        <dsp:cNvPr id="0" name=""/>
        <dsp:cNvSpPr/>
      </dsp:nvSpPr>
      <dsp:spPr>
        <a:xfrm>
          <a:off x="0" y="94103"/>
          <a:ext cx="626364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Targeting Groups</a:t>
          </a:r>
        </a:p>
      </dsp:txBody>
      <dsp:txXfrm>
        <a:off x="37467" y="131570"/>
        <a:ext cx="6188706" cy="692586"/>
      </dsp:txXfrm>
    </dsp:sp>
    <dsp:sp modelId="{868940CD-60B0-475B-9043-E63B9F483AB0}">
      <dsp:nvSpPr>
        <dsp:cNvPr id="0" name=""/>
        <dsp:cNvSpPr/>
      </dsp:nvSpPr>
      <dsp:spPr>
        <a:xfrm>
          <a:off x="0" y="861623"/>
          <a:ext cx="626364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Time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Region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User Details</a:t>
          </a:r>
        </a:p>
      </dsp:txBody>
      <dsp:txXfrm>
        <a:off x="0" y="861623"/>
        <a:ext cx="6263640" cy="1291680"/>
      </dsp:txXfrm>
    </dsp:sp>
    <dsp:sp modelId="{9D8CA0E5-84FB-415A-8D8C-456E4E22E585}">
      <dsp:nvSpPr>
        <dsp:cNvPr id="0" name=""/>
        <dsp:cNvSpPr/>
      </dsp:nvSpPr>
      <dsp:spPr>
        <a:xfrm>
          <a:off x="0" y="2153303"/>
          <a:ext cx="6263640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Percentages</a:t>
          </a:r>
        </a:p>
      </dsp:txBody>
      <dsp:txXfrm>
        <a:off x="37467" y="2190770"/>
        <a:ext cx="6188706" cy="692586"/>
      </dsp:txXfrm>
    </dsp:sp>
    <dsp:sp modelId="{CACF8C7A-7E62-4AF5-ACF2-81DA9C42AC92}">
      <dsp:nvSpPr>
        <dsp:cNvPr id="0" name=""/>
        <dsp:cNvSpPr/>
      </dsp:nvSpPr>
      <dsp:spPr>
        <a:xfrm>
          <a:off x="0" y="2920824"/>
          <a:ext cx="626364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10%/90%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50%/50%</a:t>
          </a:r>
        </a:p>
      </dsp:txBody>
      <dsp:txXfrm>
        <a:off x="0" y="2920824"/>
        <a:ext cx="6263640" cy="861120"/>
      </dsp:txXfrm>
    </dsp:sp>
    <dsp:sp modelId="{47757C72-9717-4581-92B8-FB552A9F05D6}">
      <dsp:nvSpPr>
        <dsp:cNvPr id="0" name=""/>
        <dsp:cNvSpPr/>
      </dsp:nvSpPr>
      <dsp:spPr>
        <a:xfrm>
          <a:off x="0" y="3781944"/>
          <a:ext cx="626364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Triggers</a:t>
          </a:r>
        </a:p>
      </dsp:txBody>
      <dsp:txXfrm>
        <a:off x="37467" y="3819411"/>
        <a:ext cx="6188706" cy="692586"/>
      </dsp:txXfrm>
    </dsp:sp>
    <dsp:sp modelId="{D93D3ACC-8AE4-41DB-9F3F-A094F474610E}">
      <dsp:nvSpPr>
        <dsp:cNvPr id="0" name=""/>
        <dsp:cNvSpPr/>
      </dsp:nvSpPr>
      <dsp:spPr>
        <a:xfrm>
          <a:off x="0" y="4549464"/>
          <a:ext cx="626364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Rise in failures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Load</a:t>
          </a:r>
        </a:p>
      </dsp:txBody>
      <dsp:txXfrm>
        <a:off x="0" y="4549464"/>
        <a:ext cx="6263640" cy="86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3FC75-A6BA-4709-9F51-E77B2308252E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Feature Flags are Technical Debt As Soon as You Add Them</a:t>
          </a:r>
        </a:p>
      </dsp:txBody>
      <dsp:txXfrm>
        <a:off x="131535" y="134535"/>
        <a:ext cx="6637442" cy="2431440"/>
      </dsp:txXfrm>
    </dsp:sp>
    <dsp:sp modelId="{ABE648EA-D722-4FA0-8CF1-E66DACA41DAE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As you add flags, it can be harder to support and debug the system.</a:t>
          </a:r>
        </a:p>
      </dsp:txBody>
      <dsp:txXfrm>
        <a:off x="131535" y="2970165"/>
        <a:ext cx="6637442" cy="243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E26C7-5DED-4A8F-8AB4-678387FCEA6F}">
      <dsp:nvSpPr>
        <dsp:cNvPr id="0" name=""/>
        <dsp:cNvSpPr/>
      </dsp:nvSpPr>
      <dsp:spPr>
        <a:xfrm>
          <a:off x="0" y="34337"/>
          <a:ext cx="6513603" cy="11172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naming convention for short or long term flags</a:t>
          </a:r>
        </a:p>
      </dsp:txBody>
      <dsp:txXfrm>
        <a:off x="54541" y="88878"/>
        <a:ext cx="6404521" cy="1008188"/>
      </dsp:txXfrm>
    </dsp:sp>
    <dsp:sp modelId="{DC3D2319-B795-4B40-8A14-5E226A4A1D00}">
      <dsp:nvSpPr>
        <dsp:cNvPr id="0" name=""/>
        <dsp:cNvSpPr/>
      </dsp:nvSpPr>
      <dsp:spPr>
        <a:xfrm>
          <a:off x="0" y="1209207"/>
          <a:ext cx="6513603" cy="111727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meaningful names with long descriptions</a:t>
          </a:r>
        </a:p>
      </dsp:txBody>
      <dsp:txXfrm>
        <a:off x="54541" y="1263748"/>
        <a:ext cx="6404521" cy="1008188"/>
      </dsp:txXfrm>
    </dsp:sp>
    <dsp:sp modelId="{74679069-6C81-49A0-A6C5-48FF3FD9F4F2}">
      <dsp:nvSpPr>
        <dsp:cNvPr id="0" name=""/>
        <dsp:cNvSpPr/>
      </dsp:nvSpPr>
      <dsp:spPr>
        <a:xfrm>
          <a:off x="0" y="2384077"/>
          <a:ext cx="6513603" cy="11172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central location for flags, one place to look at available flags</a:t>
          </a:r>
        </a:p>
      </dsp:txBody>
      <dsp:txXfrm>
        <a:off x="54541" y="2438618"/>
        <a:ext cx="6404521" cy="1008188"/>
      </dsp:txXfrm>
    </dsp:sp>
    <dsp:sp modelId="{DB8C41FD-76DA-488F-962E-C488FE79B55D}">
      <dsp:nvSpPr>
        <dsp:cNvPr id="0" name=""/>
        <dsp:cNvSpPr/>
      </dsp:nvSpPr>
      <dsp:spPr>
        <a:xfrm>
          <a:off x="0" y="3558948"/>
          <a:ext cx="6513603" cy="111727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development team should share flags and configurations at the end of a sprint so that the right configuration is released.</a:t>
          </a:r>
        </a:p>
      </dsp:txBody>
      <dsp:txXfrm>
        <a:off x="54541" y="3613489"/>
        <a:ext cx="6404521" cy="1008188"/>
      </dsp:txXfrm>
    </dsp:sp>
    <dsp:sp modelId="{A7B38F0A-D53D-4CFD-A506-882AE3A4553D}">
      <dsp:nvSpPr>
        <dsp:cNvPr id="0" name=""/>
        <dsp:cNvSpPr/>
      </dsp:nvSpPr>
      <dsp:spPr>
        <a:xfrm>
          <a:off x="0" y="4733818"/>
          <a:ext cx="6513603" cy="11172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NEVER re-purpose a feature flag</a:t>
          </a:r>
        </a:p>
      </dsp:txBody>
      <dsp:txXfrm>
        <a:off x="54541" y="4788359"/>
        <a:ext cx="6404521" cy="1008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D291-4C50-4E4E-B61E-76BDE1BB72E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ED0F2-AF3E-472D-963A-A70F44B68E3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D1EB3-0820-45E5-9272-D43A3BF930B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 additive, never change existing fields</a:t>
          </a:r>
        </a:p>
      </dsp:txBody>
      <dsp:txXfrm>
        <a:off x="2039300" y="956381"/>
        <a:ext cx="4474303" cy="1765627"/>
      </dsp:txXfrm>
    </dsp:sp>
    <dsp:sp modelId="{0BFBC82A-CB61-4D7D-8986-AF06D5E8178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9F67E2-F9FF-4257-9029-6169847766E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8DC44-4ED5-4A33-9858-1C6530792B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you have to remove a field, obsolete it until there is no possibility of rollback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5974-85FD-47FF-9FFF-0581408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EFB64-AC7B-490A-9BAE-03BCAD59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B269-0376-4D9D-AE13-FC1CE7F5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DF7A-20C4-40BC-AA79-08AF127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832A-80AC-4585-B23E-457ADBA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A3B-770A-40C1-BD68-5A3DBC25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E04-4356-4E8A-91D5-3A7E2778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915E-9E41-47B7-89FB-B6CC2A3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E3EE-65C2-4A05-8AFE-82182F70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B5E1-093E-4C2A-B22E-398B11C7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D4346-1FAB-4090-801F-28EF230B8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933EF-DE8E-4947-BF5D-C03DF78E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6C77-A0AD-4604-BEA8-893166A6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7A82-6ACE-4165-AD8C-FFB4C13B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59F7-FFBC-4DA7-AFC1-156804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38E-6623-4A85-BAF9-047D549B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C651-3E87-4844-BB8D-F53A42C4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F836-A35B-4244-9C53-9B8F0AA3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1DA3-5FE2-48FC-B84A-4573709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C9F9-24D5-4920-82F5-141BDB9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ADF-918F-43CD-B849-CCE330D8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A268-305C-4980-9BE4-CCC8FED0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9950-B81E-4130-9055-1E47416C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8FE9-31CC-494D-8328-A8D09242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3FD2-7CC3-4753-B641-FB8FBDF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771-5ADE-4470-99C7-93EC663C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4235-51F0-4812-9D77-194841FD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24DC6-413B-4677-93C5-73E04DFC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1CD-AEB2-4D3A-B72D-B9FFCFB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922A-040F-40DF-9C11-6AFF730B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F403-9C73-4FB6-8903-F6F51F8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77A0-3C31-4C6F-AEF5-7776F9DE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4C98-E9F7-4DA3-97DD-CE69B175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1412-E0E3-4D4A-A500-3C4B78CCD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AC9-00BF-47B9-9B13-B07B65485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5F062-946A-40B4-B87A-1565A01E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98DCC-C044-4466-A362-D232386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25047-CAA5-4DEE-A261-5072969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36F5C-9CC0-4ADC-94AE-64BEC486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69A-EED8-4E79-A882-296DFBD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FDD67-6D21-492C-B679-F4FBF10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8E58-F5EE-424B-A31F-8F4B777B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BBAA-6DB8-42AB-9D26-9066D8B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2E4DD-050E-4A61-8E84-E782AA1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5883D-7C8F-4B1A-A00D-9789EDF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58BD-7AFD-4F78-B70F-7D90EA8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B93-A05B-4D3E-ACC3-5A21F97D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F93C-357C-437B-95F6-10249F50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79EF-D2D1-495C-9746-4E8ECE83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FFA76-584D-42EF-97B9-9A54E67C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5214-78B6-491B-97E5-9852B356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57D9-A3AB-4096-A573-7AF3C25F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5A7-84C5-4BC7-B51B-3C85ED43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8800E-AC44-4F1F-9EA0-F1717DC3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64290-BF0F-44CF-9833-05741ADD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2524-8F1D-4565-A1EC-595205E4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3877-90E8-4878-9660-AE600F7E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E416-008B-4C01-8A0D-F833074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E26A0-EF46-4E14-BA8E-22010824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2033-C1FA-41EA-84DB-83C43A7E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37BA-66C7-441A-AC48-D1A08BB2B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D66-A082-4FB0-BBC6-625880E5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C1C-F5A2-4B65-8C38-203DCB08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chris-l-ayer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layer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13AD6-8F67-4ABF-9343-1EAD890C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Feature Flags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9777-C3ED-45F5-94D0-81C6BDE9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The Art of the IF and Deployment</a:t>
            </a:r>
          </a:p>
        </p:txBody>
      </p:sp>
      <p:pic>
        <p:nvPicPr>
          <p:cNvPr id="46" name="Picture 19" descr="Colourful bunting with a sky background">
            <a:extLst>
              <a:ext uri="{FF2B5EF4-FFF2-40B4-BE49-F238E27FC236}">
                <a16:creationId xmlns:a16="http://schemas.microsoft.com/office/drawing/2014/main" id="{39E18194-FD13-47FF-8C96-C55B2A0F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2" r="24948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Not all Flags are the same </a:t>
            </a:r>
            <a:r>
              <a:rPr lang="en-US" sz="5400" b="1" dirty="0"/>
              <a:t>Short Term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B84BCE-BCFF-462B-AD13-4FE680F12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73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23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Not all Flags are the same</a:t>
            </a:r>
            <a:br>
              <a:rPr lang="en-US" sz="5400" dirty="0"/>
            </a:br>
            <a:r>
              <a:rPr lang="en-US" sz="5400" b="1" dirty="0"/>
              <a:t>Long Term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ACB4C73-629A-4357-8A6C-12A61543D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0565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05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 vs Release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" r="-2" b="-2"/>
          <a:stretch/>
        </p:blipFill>
        <p:spPr>
          <a:xfrm>
            <a:off x="3994875" y="320231"/>
            <a:ext cx="4140797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8110-A1A1-4FF9-8E4B-3A5E8E22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/>
              <a:t>Deployment vs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1591-EE38-4C7E-AEC6-C9B40061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8626"/>
            <a:ext cx="5158427" cy="3730460"/>
          </a:xfrm>
        </p:spPr>
        <p:txBody>
          <a:bodyPr>
            <a:normAutofit/>
          </a:bodyPr>
          <a:lstStyle/>
          <a:p>
            <a:r>
              <a:rPr lang="en-US" sz="2000"/>
              <a:t>Deploy</a:t>
            </a:r>
          </a:p>
          <a:p>
            <a:pPr lvl="1"/>
            <a:r>
              <a:rPr lang="en-US" sz="2000"/>
              <a:t>Low Risk, repeatable and routine</a:t>
            </a:r>
          </a:p>
          <a:p>
            <a:pPr lvl="1"/>
            <a:r>
              <a:rPr lang="en-US" sz="2000"/>
              <a:t>Installed on Production</a:t>
            </a:r>
          </a:p>
          <a:p>
            <a:pPr lvl="1"/>
            <a:r>
              <a:rPr lang="en-US" sz="2000"/>
              <a:t>Doesn’t mean features are in use</a:t>
            </a:r>
          </a:p>
          <a:p>
            <a:pPr lvl="1"/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055D6-8FF4-42A4-9174-C72C34EE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2398626"/>
            <a:ext cx="5164645" cy="3730460"/>
          </a:xfrm>
        </p:spPr>
        <p:txBody>
          <a:bodyPr>
            <a:normAutofit/>
          </a:bodyPr>
          <a:lstStyle/>
          <a:p>
            <a:r>
              <a:rPr lang="en-US" sz="2000" dirty="0"/>
              <a:t>Release</a:t>
            </a:r>
          </a:p>
          <a:p>
            <a:pPr lvl="1"/>
            <a:r>
              <a:rPr lang="en-US" sz="2000" dirty="0"/>
              <a:t>Higher Risk</a:t>
            </a:r>
          </a:p>
          <a:p>
            <a:pPr lvl="1"/>
            <a:r>
              <a:rPr lang="en-US" sz="2000" dirty="0"/>
              <a:t>Business decision</a:t>
            </a:r>
          </a:p>
          <a:p>
            <a:pPr lvl="1"/>
            <a:r>
              <a:rPr lang="en-US" sz="2000" dirty="0"/>
              <a:t>Enables access to a feature</a:t>
            </a:r>
          </a:p>
          <a:p>
            <a:pPr lvl="1"/>
            <a:r>
              <a:rPr lang="en-US" sz="2000" dirty="0"/>
              <a:t>Allows experimentation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1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61442D-7D2E-4E15-94C7-B385819D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Limit the Blast Radius of Change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E708FF-4F8B-4780-A518-D46D9A7EB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649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85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5D49160A-8558-437B-A520-0312314D4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78BCA-4CF2-4CC1-A8CF-E229D4EF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Operationalizing Flags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2525-E947-4D9C-AABF-34550453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1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Its all about control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75B-EF28-4CAA-8F9E-B51BC7D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How do you turn it on and off?</a:t>
            </a:r>
          </a:p>
          <a:p>
            <a:pPr lvl="1"/>
            <a:r>
              <a:rPr lang="en-US" sz="2200"/>
              <a:t>Per checkin?</a:t>
            </a:r>
          </a:p>
          <a:p>
            <a:pPr lvl="1"/>
            <a:r>
              <a:rPr lang="en-US" sz="2200"/>
              <a:t>Per server?</a:t>
            </a:r>
          </a:p>
          <a:p>
            <a:pPr lvl="1"/>
            <a:r>
              <a:rPr lang="en-US" sz="2200"/>
              <a:t>Per user?</a:t>
            </a:r>
          </a:p>
          <a:p>
            <a:pPr lvl="1"/>
            <a:r>
              <a:rPr lang="en-US" sz="2200"/>
              <a:t>Dynamically?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14338" name="Picture 2" descr="feature flag implementation.png">
            <a:extLst>
              <a:ext uri="{FF2B5EF4-FFF2-40B4-BE49-F238E27FC236}">
                <a16:creationId xmlns:a16="http://schemas.microsoft.com/office/drawing/2014/main" id="{4D8221B7-A722-4DA9-BFDE-04752FA1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63998"/>
            <a:ext cx="6903720" cy="23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4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CB23-51DF-475F-A2ED-7C309058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Flag Targeting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4D97FE8-6219-4645-A0C7-E08B519E3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13119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72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Feature Flag Downsides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3FE996-12C5-4A35-8639-7BDDFA1B2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602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72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Flag Best Practices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C0647-6C07-48C1-81F5-F6BDAE632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050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46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6537B-5243-4FD0-ADDE-5E65BE7D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000" dirty="0"/>
              <a:t>Chris Ayers</a:t>
            </a:r>
            <a:br>
              <a:rPr lang="en-US" sz="3000" dirty="0"/>
            </a:br>
            <a:r>
              <a:rPr lang="en-US" sz="3000" dirty="0"/>
              <a:t>Senior Customer Engineer</a:t>
            </a:r>
            <a:br>
              <a:rPr lang="en-US" sz="3000" dirty="0"/>
            </a:br>
            <a:r>
              <a:rPr lang="en-US" sz="3000" dirty="0"/>
              <a:t>Microsoft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A55311D1-BD8B-4B1D-9037-72EE870E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" b="91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4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372-FC78-4A66-A4C1-814D2B8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Open Sans"/>
              </a:rPr>
              <a:t>Twitter: @Chris_L_Ayers</a:t>
            </a:r>
          </a:p>
          <a:p>
            <a:r>
              <a:rPr lang="en-US" sz="2200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linkedin.com/in/chris-l-ayers/</a:t>
            </a:r>
            <a:endParaRPr lang="en-US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Blog: </a:t>
            </a:r>
            <a:r>
              <a:rPr lang="en-US" sz="2200" dirty="0"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https://chrislayers.com/</a:t>
            </a:r>
            <a:endParaRPr lang="en-US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GitHub: https://github.com/codebytes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0921-A2D2-49C5-874A-566414AF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422"/>
              </a:spcAft>
            </a:pPr>
            <a:r>
              <a:rPr lang="en-US" sz="900"/>
              <a:t>@ChrisLAyers                                                                                                                                                                                                      https://www.chrislayers.com</a:t>
            </a:r>
          </a:p>
        </p:txBody>
      </p:sp>
    </p:spTree>
    <p:extLst>
      <p:ext uri="{BB962C8B-B14F-4D97-AF65-F5344CB8AC3E}">
        <p14:creationId xmlns:p14="http://schemas.microsoft.com/office/powerpoint/2010/main" val="78944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SQL/JSON Models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B34AA-6C70-42FE-9788-4851C4069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220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8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F3F5-7C20-4265-BD34-AC654FF1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5D1B43DA-5D16-4BF4-9829-F16F65EF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13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05978C0-038D-4E5A-B1C7-9E776E3A5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0670A-9F0D-42BF-A69D-7D52B8A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DE2B5-FED5-4909-9904-2C9958BE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76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0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What Are Feature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7" r="1852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Original Code</a:t>
            </a:r>
            <a:endParaRPr lang="en-US" sz="5400" dirty="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3105B1-D477-4281-9A3E-386824A6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38" y="1096821"/>
            <a:ext cx="6224587" cy="43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it?  </a:t>
            </a:r>
            <a:br>
              <a:rPr lang="en-US" sz="5400"/>
            </a:br>
            <a:endParaRPr lang="en-US" sz="5400"/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F20E8C-AD83-4D94-AD31-CDB75D76F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38" y="685437"/>
            <a:ext cx="6224587" cy="5164863"/>
          </a:xfrm>
        </p:spPr>
      </p:pic>
    </p:spTree>
    <p:extLst>
      <p:ext uri="{BB962C8B-B14F-4D97-AF65-F5344CB8AC3E}">
        <p14:creationId xmlns:p14="http://schemas.microsoft.com/office/powerpoint/2010/main" val="16595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48640"/>
            <a:ext cx="3952159" cy="5431536"/>
          </a:xfrm>
        </p:spPr>
        <p:txBody>
          <a:bodyPr>
            <a:normAutofit/>
          </a:bodyPr>
          <a:lstStyle/>
          <a:p>
            <a:r>
              <a:rPr lang="en-US" sz="4600" dirty="0"/>
              <a:t>What is it?</a:t>
            </a:r>
            <a:br>
              <a:rPr lang="en-US" sz="4600" dirty="0"/>
            </a:br>
            <a:br>
              <a:rPr lang="en-US" sz="4600" dirty="0"/>
            </a:br>
            <a:r>
              <a:rPr lang="en-US" sz="3600" dirty="0"/>
              <a:t>Feature flags can be simple configuration settings with Boolean values</a:t>
            </a:r>
            <a:br>
              <a:rPr lang="en-US" sz="3600" dirty="0"/>
            </a:br>
            <a:endParaRPr lang="en-US" sz="4600" dirty="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34E00-9415-403A-9FD5-459CAB8B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38" y="1256453"/>
            <a:ext cx="6224587" cy="4022832"/>
          </a:xfrm>
        </p:spPr>
      </p:pic>
    </p:spTree>
    <p:extLst>
      <p:ext uri="{BB962C8B-B14F-4D97-AF65-F5344CB8AC3E}">
        <p14:creationId xmlns:p14="http://schemas.microsoft.com/office/powerpoint/2010/main" val="718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Why Use Feature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AA3968-BFDC-4A01-8FD7-CA6ACF5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Feature Flags have different uses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30D32DF-4E1D-4AD4-9BEB-F968FFBB2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9483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47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403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ui-sans-serif</vt:lpstr>
      <vt:lpstr>Office Theme</vt:lpstr>
      <vt:lpstr>Feature Flags</vt:lpstr>
      <vt:lpstr>Chris Ayers Senior Customer Engineer Microsoft</vt:lpstr>
      <vt:lpstr>Agenda</vt:lpstr>
      <vt:lpstr>What Are Feature Flags?</vt:lpstr>
      <vt:lpstr>Original Code</vt:lpstr>
      <vt:lpstr>What is it?   </vt:lpstr>
      <vt:lpstr>What is it?  Feature flags can be simple configuration settings with Boolean values </vt:lpstr>
      <vt:lpstr>Why Use Feature Flags?</vt:lpstr>
      <vt:lpstr>Feature Flags have different uses</vt:lpstr>
      <vt:lpstr>Not all Flags are the same Short Term</vt:lpstr>
      <vt:lpstr>Not all Flags are the same Long Term</vt:lpstr>
      <vt:lpstr>Deployment vs Release</vt:lpstr>
      <vt:lpstr>Deployment vs Release</vt:lpstr>
      <vt:lpstr>Limit the Blast Radius of Change</vt:lpstr>
      <vt:lpstr>Operationalizing Flags</vt:lpstr>
      <vt:lpstr>Its all about control</vt:lpstr>
      <vt:lpstr>Flag Targeting</vt:lpstr>
      <vt:lpstr>Feature Flag Downsides</vt:lpstr>
      <vt:lpstr>Flag Best Practices</vt:lpstr>
      <vt:lpstr>SQL/JSON Models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Flags</dc:title>
  <dc:creator>Chris Ayers</dc:creator>
  <cp:lastModifiedBy>Chris Ayers</cp:lastModifiedBy>
  <cp:revision>7</cp:revision>
  <dcterms:created xsi:type="dcterms:W3CDTF">2019-02-21T15:04:02Z</dcterms:created>
  <dcterms:modified xsi:type="dcterms:W3CDTF">2022-03-14T13:56:15Z</dcterms:modified>
</cp:coreProperties>
</file>