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56" r:id="rId4"/>
    <p:sldId id="345" r:id="rId5"/>
    <p:sldId id="280" r:id="rId6"/>
    <p:sldId id="346" r:id="rId7"/>
    <p:sldId id="272" r:id="rId8"/>
    <p:sldId id="274" r:id="rId9"/>
    <p:sldId id="260" r:id="rId10"/>
    <p:sldId id="349" r:id="rId11"/>
    <p:sldId id="352" r:id="rId12"/>
    <p:sldId id="264" r:id="rId13"/>
    <p:sldId id="261" r:id="rId14"/>
    <p:sldId id="353" r:id="rId15"/>
    <p:sldId id="351" r:id="rId16"/>
    <p:sldId id="354" r:id="rId17"/>
    <p:sldId id="348" r:id="rId18"/>
    <p:sldId id="275" r:id="rId19"/>
    <p:sldId id="262" r:id="rId20"/>
    <p:sldId id="355" r:id="rId21"/>
    <p:sldId id="265" r:id="rId22"/>
    <p:sldId id="271" r:id="rId23"/>
    <p:sldId id="357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55A57-D40F-474D-AD64-04290CDDFDD0}" v="406" dt="2021-07-27T17:35:16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Ayers" userId="1705bda8dd3a1d52" providerId="LiveId" clId="{1D716C35-4158-401C-84D0-CA21A1F10B28}"/>
    <pc:docChg chg="addSld modSld">
      <pc:chgData name="Chris Ayers" userId="1705bda8dd3a1d52" providerId="LiveId" clId="{1D716C35-4158-401C-84D0-CA21A1F10B28}" dt="2021-07-25T11:19:21.437" v="30" actId="20577"/>
      <pc:docMkLst>
        <pc:docMk/>
      </pc:docMkLst>
      <pc:sldChg chg="modSp new mod">
        <pc:chgData name="Chris Ayers" userId="1705bda8dd3a1d52" providerId="LiveId" clId="{1D716C35-4158-401C-84D0-CA21A1F10B28}" dt="2021-07-25T11:19:21.437" v="30" actId="20577"/>
        <pc:sldMkLst>
          <pc:docMk/>
          <pc:sldMk cId="4203017366" sldId="280"/>
        </pc:sldMkLst>
        <pc:spChg chg="mod">
          <ac:chgData name="Chris Ayers" userId="1705bda8dd3a1d52" providerId="LiveId" clId="{1D716C35-4158-401C-84D0-CA21A1F10B28}" dt="2021-07-25T11:16:53.373" v="6" actId="20577"/>
          <ac:spMkLst>
            <pc:docMk/>
            <pc:sldMk cId="4203017366" sldId="280"/>
            <ac:spMk id="2" creationId="{81E0670A-9F0D-42BF-A69D-7D52B8A22B75}"/>
          </ac:spMkLst>
        </pc:spChg>
        <pc:spChg chg="mod">
          <ac:chgData name="Chris Ayers" userId="1705bda8dd3a1d52" providerId="LiveId" clId="{1D716C35-4158-401C-84D0-CA21A1F10B28}" dt="2021-07-25T11:19:21.437" v="30" actId="20577"/>
          <ac:spMkLst>
            <pc:docMk/>
            <pc:sldMk cId="4203017366" sldId="280"/>
            <ac:spMk id="3" creationId="{23AA1774-2C24-4DBE-9377-AE1EE6470747}"/>
          </ac:spMkLst>
        </pc:spChg>
      </pc:sldChg>
    </pc:docChg>
  </pc:docChgLst>
  <pc:docChgLst>
    <pc:chgData name="Chris Ayers" userId="1705bda8dd3a1d52" providerId="LiveId" clId="{7AC55A57-D40F-474D-AD64-04290CDDFDD0}"/>
    <pc:docChg chg="undo custSel addSld delSld modSld sldOrd">
      <pc:chgData name="Chris Ayers" userId="1705bda8dd3a1d52" providerId="LiveId" clId="{7AC55A57-D40F-474D-AD64-04290CDDFDD0}" dt="2021-07-27T17:35:23.327" v="1782" actId="47"/>
      <pc:docMkLst>
        <pc:docMk/>
      </pc:docMkLst>
      <pc:sldChg chg="addSp delSp modSp mod ord setBg addAnim delAnim setClrOvrMap">
        <pc:chgData name="Chris Ayers" userId="1705bda8dd3a1d52" providerId="LiveId" clId="{7AC55A57-D40F-474D-AD64-04290CDDFDD0}" dt="2021-07-27T15:39:44.090" v="157"/>
        <pc:sldMkLst>
          <pc:docMk/>
          <pc:sldMk cId="20850955" sldId="256"/>
        </pc:sldMkLst>
        <pc:spChg chg="mod">
          <ac:chgData name="Chris Ayers" userId="1705bda8dd3a1d52" providerId="LiveId" clId="{7AC55A57-D40F-474D-AD64-04290CDDFDD0}" dt="2021-07-27T15:39:44.090" v="155" actId="26606"/>
          <ac:spMkLst>
            <pc:docMk/>
            <pc:sldMk cId="20850955" sldId="256"/>
            <ac:spMk id="2" creationId="{A0113AD6-8F67-4ABF-9343-1EAD890C6227}"/>
          </ac:spMkLst>
        </pc:spChg>
        <pc:spChg chg="mod">
          <ac:chgData name="Chris Ayers" userId="1705bda8dd3a1d52" providerId="LiveId" clId="{7AC55A57-D40F-474D-AD64-04290CDDFDD0}" dt="2021-07-27T15:39:44.090" v="155" actId="26606"/>
          <ac:spMkLst>
            <pc:docMk/>
            <pc:sldMk cId="20850955" sldId="256"/>
            <ac:spMk id="3" creationId="{0C419777-C3ED-45F5-94D0-81C6BDE9127C}"/>
          </ac:spMkLst>
        </pc:spChg>
        <pc:spChg chg="add del">
          <ac:chgData name="Chris Ayers" userId="1705bda8dd3a1d52" providerId="LiveId" clId="{7AC55A57-D40F-474D-AD64-04290CDDFDD0}" dt="2021-07-27T15:39:44.090" v="155" actId="26606"/>
          <ac:spMkLst>
            <pc:docMk/>
            <pc:sldMk cId="20850955" sldId="256"/>
            <ac:spMk id="8" creationId="{559AE206-7EBA-4D33-8BC9-9D8158553F0E}"/>
          </ac:spMkLst>
        </pc:spChg>
        <pc:spChg chg="add del">
          <ac:chgData name="Chris Ayers" userId="1705bda8dd3a1d52" providerId="LiveId" clId="{7AC55A57-D40F-474D-AD64-04290CDDFDD0}" dt="2021-07-27T15:39:44.090" v="155" actId="26606"/>
          <ac:spMkLst>
            <pc:docMk/>
            <pc:sldMk cId="20850955" sldId="256"/>
            <ac:spMk id="10" creationId="{6437D937-A7F1-4011-92B4-328E5BE1B166}"/>
          </ac:spMkLst>
        </pc:spChg>
        <pc:spChg chg="add del">
          <ac:chgData name="Chris Ayers" userId="1705bda8dd3a1d52" providerId="LiveId" clId="{7AC55A57-D40F-474D-AD64-04290CDDFDD0}" dt="2021-07-27T15:39:44.090" v="155" actId="26606"/>
          <ac:spMkLst>
            <pc:docMk/>
            <pc:sldMk cId="20850955" sldId="256"/>
            <ac:spMk id="12" creationId="{B672F332-AF08-46C6-94F0-77684310D7B7}"/>
          </ac:spMkLst>
        </pc:spChg>
        <pc:spChg chg="add del">
          <ac:chgData name="Chris Ayers" userId="1705bda8dd3a1d52" providerId="LiveId" clId="{7AC55A57-D40F-474D-AD64-04290CDDFDD0}" dt="2021-07-27T15:39:44.090" v="155" actId="26606"/>
          <ac:spMkLst>
            <pc:docMk/>
            <pc:sldMk cId="20850955" sldId="256"/>
            <ac:spMk id="14" creationId="{34244EF8-D73A-40E1-BE73-D46E6B4B04ED}"/>
          </ac:spMkLst>
        </pc:spChg>
        <pc:spChg chg="add del">
          <ac:chgData name="Chris Ayers" userId="1705bda8dd3a1d52" providerId="LiveId" clId="{7AC55A57-D40F-474D-AD64-04290CDDFDD0}" dt="2021-07-27T15:39:44.090" v="155" actId="26606"/>
          <ac:spMkLst>
            <pc:docMk/>
            <pc:sldMk cId="20850955" sldId="256"/>
            <ac:spMk id="16" creationId="{AB84D7E8-4ECB-42D7-ADBF-01689B0F24AE}"/>
          </ac:spMkLst>
        </pc:spChg>
        <pc:spChg chg="add del">
          <ac:chgData name="Chris Ayers" userId="1705bda8dd3a1d52" providerId="LiveId" clId="{7AC55A57-D40F-474D-AD64-04290CDDFDD0}" dt="2021-07-27T15:39:20.510" v="142" actId="26606"/>
          <ac:spMkLst>
            <pc:docMk/>
            <pc:sldMk cId="20850955" sldId="256"/>
            <ac:spMk id="23" creationId="{943CAA20-3569-4189-9E48-239A229A86CA}"/>
          </ac:spMkLst>
        </pc:spChg>
        <pc:spChg chg="add del">
          <ac:chgData name="Chris Ayers" userId="1705bda8dd3a1d52" providerId="LiveId" clId="{7AC55A57-D40F-474D-AD64-04290CDDFDD0}" dt="2021-07-27T15:39:24.976" v="148" actId="26606"/>
          <ac:spMkLst>
            <pc:docMk/>
            <pc:sldMk cId="20850955" sldId="256"/>
            <ac:spMk id="24" creationId="{71B2258F-86CA-4D4D-8270-BC05FCDEBFB3}"/>
          </ac:spMkLst>
        </pc:spChg>
        <pc:spChg chg="add del">
          <ac:chgData name="Chris Ayers" userId="1705bda8dd3a1d52" providerId="LiveId" clId="{7AC55A57-D40F-474D-AD64-04290CDDFDD0}" dt="2021-07-27T15:39:20.510" v="142" actId="26606"/>
          <ac:spMkLst>
            <pc:docMk/>
            <pc:sldMk cId="20850955" sldId="256"/>
            <ac:spMk id="25" creationId="{DA542B6D-E775-4832-91DC-2D20F857813A}"/>
          </ac:spMkLst>
        </pc:spChg>
        <pc:spChg chg="add del">
          <ac:chgData name="Chris Ayers" userId="1705bda8dd3a1d52" providerId="LiveId" clId="{7AC55A57-D40F-474D-AD64-04290CDDFDD0}" dt="2021-07-27T15:39:28.159" v="150" actId="26606"/>
          <ac:spMkLst>
            <pc:docMk/>
            <pc:sldMk cId="20850955" sldId="256"/>
            <ac:spMk id="26" creationId="{2643BE6C-86B7-4AB9-91E8-9B5DB45AC8EA}"/>
          </ac:spMkLst>
        </pc:spChg>
        <pc:spChg chg="add del">
          <ac:chgData name="Chris Ayers" userId="1705bda8dd3a1d52" providerId="LiveId" clId="{7AC55A57-D40F-474D-AD64-04290CDDFDD0}" dt="2021-07-27T15:39:29.060" v="152" actId="26606"/>
          <ac:spMkLst>
            <pc:docMk/>
            <pc:sldMk cId="20850955" sldId="256"/>
            <ac:spMk id="27" creationId="{F500DBFC-17A9-4E0A-AEE2-A49F9AEEF0FD}"/>
          </ac:spMkLst>
        </pc:spChg>
        <pc:spChg chg="add del">
          <ac:chgData name="Chris Ayers" userId="1705bda8dd3a1d52" providerId="LiveId" clId="{7AC55A57-D40F-474D-AD64-04290CDDFDD0}" dt="2021-07-27T15:39:21.114" v="144" actId="26606"/>
          <ac:spMkLst>
            <pc:docMk/>
            <pc:sldMk cId="20850955" sldId="256"/>
            <ac:spMk id="28" creationId="{C7D023E4-8DE1-436E-9847-ED6A4B4B04FD}"/>
          </ac:spMkLst>
        </pc:spChg>
        <pc:spChg chg="add del">
          <ac:chgData name="Chris Ayers" userId="1705bda8dd3a1d52" providerId="LiveId" clId="{7AC55A57-D40F-474D-AD64-04290CDDFDD0}" dt="2021-07-27T15:39:29.060" v="152" actId="26606"/>
          <ac:spMkLst>
            <pc:docMk/>
            <pc:sldMk cId="20850955" sldId="256"/>
            <ac:spMk id="34" creationId="{65219498-D544-41AC-98FE-8F956EF66A62}"/>
          </ac:spMkLst>
        </pc:spChg>
        <pc:spChg chg="add del">
          <ac:chgData name="Chris Ayers" userId="1705bda8dd3a1d52" providerId="LiveId" clId="{7AC55A57-D40F-474D-AD64-04290CDDFDD0}" dt="2021-07-27T15:39:44.075" v="154" actId="26606"/>
          <ac:spMkLst>
            <pc:docMk/>
            <pc:sldMk cId="20850955" sldId="256"/>
            <ac:spMk id="38" creationId="{6F5A5072-7B47-4D32-B52A-4EBBF590B8A5}"/>
          </ac:spMkLst>
        </pc:spChg>
        <pc:spChg chg="add del">
          <ac:chgData name="Chris Ayers" userId="1705bda8dd3a1d52" providerId="LiveId" clId="{7AC55A57-D40F-474D-AD64-04290CDDFDD0}" dt="2021-07-27T15:39:44.075" v="154" actId="26606"/>
          <ac:spMkLst>
            <pc:docMk/>
            <pc:sldMk cId="20850955" sldId="256"/>
            <ac:spMk id="39" creationId="{9715DAF0-AE1B-46C9-8A6B-DB2AA05AB91D}"/>
          </ac:spMkLst>
        </pc:spChg>
        <pc:spChg chg="add del">
          <ac:chgData name="Chris Ayers" userId="1705bda8dd3a1d52" providerId="LiveId" clId="{7AC55A57-D40F-474D-AD64-04290CDDFDD0}" dt="2021-07-27T15:39:44.075" v="154" actId="26606"/>
          <ac:spMkLst>
            <pc:docMk/>
            <pc:sldMk cId="20850955" sldId="256"/>
            <ac:spMk id="40" creationId="{6016219D-510E-4184-9090-6D5578A87BD1}"/>
          </ac:spMkLst>
        </pc:spChg>
        <pc:spChg chg="add del">
          <ac:chgData name="Chris Ayers" userId="1705bda8dd3a1d52" providerId="LiveId" clId="{7AC55A57-D40F-474D-AD64-04290CDDFDD0}" dt="2021-07-27T15:39:44.075" v="154" actId="26606"/>
          <ac:spMkLst>
            <pc:docMk/>
            <pc:sldMk cId="20850955" sldId="256"/>
            <ac:spMk id="41" creationId="{AFF4A713-7B75-4B21-90D7-5AB19547C728}"/>
          </ac:spMkLst>
        </pc:spChg>
        <pc:spChg chg="add del">
          <ac:chgData name="Chris Ayers" userId="1705bda8dd3a1d52" providerId="LiveId" clId="{7AC55A57-D40F-474D-AD64-04290CDDFDD0}" dt="2021-07-27T15:39:44.075" v="154" actId="26606"/>
          <ac:spMkLst>
            <pc:docMk/>
            <pc:sldMk cId="20850955" sldId="256"/>
            <ac:spMk id="42" creationId="{DC631C0B-6DA6-4E57-8231-CE32B3434A7E}"/>
          </ac:spMkLst>
        </pc:spChg>
        <pc:spChg chg="add del">
          <ac:chgData name="Chris Ayers" userId="1705bda8dd3a1d52" providerId="LiveId" clId="{7AC55A57-D40F-474D-AD64-04290CDDFDD0}" dt="2021-07-27T15:39:44.075" v="154" actId="26606"/>
          <ac:spMkLst>
            <pc:docMk/>
            <pc:sldMk cId="20850955" sldId="256"/>
            <ac:spMk id="43" creationId="{C29501E6-A978-4A61-9689-9085AF97A53A}"/>
          </ac:spMkLst>
        </pc:spChg>
        <pc:spChg chg="add">
          <ac:chgData name="Chris Ayers" userId="1705bda8dd3a1d52" providerId="LiveId" clId="{7AC55A57-D40F-474D-AD64-04290CDDFDD0}" dt="2021-07-27T15:39:44.090" v="155" actId="26606"/>
          <ac:spMkLst>
            <pc:docMk/>
            <pc:sldMk cId="20850955" sldId="256"/>
            <ac:spMk id="45" creationId="{9B7AD9F6-8CE7-4299-8FC6-328F4DCD3FF9}"/>
          </ac:spMkLst>
        </pc:spChg>
        <pc:spChg chg="add">
          <ac:chgData name="Chris Ayers" userId="1705bda8dd3a1d52" providerId="LiveId" clId="{7AC55A57-D40F-474D-AD64-04290CDDFDD0}" dt="2021-07-27T15:39:44.090" v="155" actId="26606"/>
          <ac:spMkLst>
            <pc:docMk/>
            <pc:sldMk cId="20850955" sldId="256"/>
            <ac:spMk id="47" creationId="{F49775AF-8896-43EE-92C6-83497D6DC56F}"/>
          </ac:spMkLst>
        </pc:spChg>
        <pc:grpChg chg="add del">
          <ac:chgData name="Chris Ayers" userId="1705bda8dd3a1d52" providerId="LiveId" clId="{7AC55A57-D40F-474D-AD64-04290CDDFDD0}" dt="2021-07-27T15:39:21.114" v="144" actId="26606"/>
          <ac:grpSpMkLst>
            <pc:docMk/>
            <pc:sldMk cId="20850955" sldId="256"/>
            <ac:grpSpMk id="29" creationId="{A47AAF5E-1692-48C9-98FB-6432BF0BC4F7}"/>
          </ac:grpSpMkLst>
        </pc:grpChg>
        <pc:grpChg chg="add del">
          <ac:chgData name="Chris Ayers" userId="1705bda8dd3a1d52" providerId="LiveId" clId="{7AC55A57-D40F-474D-AD64-04290CDDFDD0}" dt="2021-07-27T15:39:29.060" v="152" actId="26606"/>
          <ac:grpSpMkLst>
            <pc:docMk/>
            <pc:sldMk cId="20850955" sldId="256"/>
            <ac:grpSpMk id="35" creationId="{D74613BB-817C-4C4F-8A24-4936F2F064C0}"/>
          </ac:grpSpMkLst>
        </pc:grpChg>
        <pc:grpChg chg="add del">
          <ac:chgData name="Chris Ayers" userId="1705bda8dd3a1d52" providerId="LiveId" clId="{7AC55A57-D40F-474D-AD64-04290CDDFDD0}" dt="2021-07-27T15:39:21.114" v="144" actId="26606"/>
          <ac:grpSpMkLst>
            <pc:docMk/>
            <pc:sldMk cId="20850955" sldId="256"/>
            <ac:grpSpMk id="37" creationId="{1FEC590B-3306-47E9-BD67-97F3F76169A4}"/>
          </ac:grpSpMkLst>
        </pc:grpChg>
        <pc:picChg chg="add del">
          <ac:chgData name="Chris Ayers" userId="1705bda8dd3a1d52" providerId="LiveId" clId="{7AC55A57-D40F-474D-AD64-04290CDDFDD0}" dt="2021-07-27T15:39:24.976" v="148" actId="26606"/>
          <ac:picMkLst>
            <pc:docMk/>
            <pc:sldMk cId="20850955" sldId="256"/>
            <ac:picMk id="20" creationId="{84618CB7-439F-41F0-8FFB-BE9EE93BCEEE}"/>
          </ac:picMkLst>
        </pc:picChg>
        <pc:picChg chg="add del">
          <ac:chgData name="Chris Ayers" userId="1705bda8dd3a1d52" providerId="LiveId" clId="{7AC55A57-D40F-474D-AD64-04290CDDFDD0}" dt="2021-07-27T15:39:28.159" v="150" actId="26606"/>
          <ac:picMkLst>
            <pc:docMk/>
            <pc:sldMk cId="20850955" sldId="256"/>
            <ac:picMk id="22" creationId="{F18964A8-6E45-4CF9-9048-8025EA2BBE24}"/>
          </ac:picMkLst>
        </pc:picChg>
        <pc:picChg chg="add del">
          <ac:chgData name="Chris Ayers" userId="1705bda8dd3a1d52" providerId="LiveId" clId="{7AC55A57-D40F-474D-AD64-04290CDDFDD0}" dt="2021-07-27T15:39:29.060" v="152" actId="26606"/>
          <ac:picMkLst>
            <pc:docMk/>
            <pc:sldMk cId="20850955" sldId="256"/>
            <ac:picMk id="36" creationId="{53ADA12F-406B-455D-8FFE-B930F8AE5104}"/>
          </ac:picMkLst>
        </pc:picChg>
        <pc:picChg chg="add">
          <ac:chgData name="Chris Ayers" userId="1705bda8dd3a1d52" providerId="LiveId" clId="{7AC55A57-D40F-474D-AD64-04290CDDFDD0}" dt="2021-07-27T15:39:44.090" v="155" actId="26606"/>
          <ac:picMkLst>
            <pc:docMk/>
            <pc:sldMk cId="20850955" sldId="256"/>
            <ac:picMk id="46" creationId="{39E18194-FD13-47FF-8C96-C55B2A0FDD21}"/>
          </ac:picMkLst>
        </pc:picChg>
        <pc:cxnChg chg="add del">
          <ac:chgData name="Chris Ayers" userId="1705bda8dd3a1d52" providerId="LiveId" clId="{7AC55A57-D40F-474D-AD64-04290CDDFDD0}" dt="2021-07-27T15:39:44.090" v="155" actId="26606"/>
          <ac:cxnSpMkLst>
            <pc:docMk/>
            <pc:sldMk cId="20850955" sldId="256"/>
            <ac:cxnSpMk id="18" creationId="{9E8E38ED-369A-44C2-B635-0BED0E48A6E8}"/>
          </ac:cxnSpMkLst>
        </pc:cxnChg>
      </pc:sldChg>
      <pc:sldChg chg="add modTransition">
        <pc:chgData name="Chris Ayers" userId="1705bda8dd3a1d52" providerId="LiveId" clId="{7AC55A57-D40F-474D-AD64-04290CDDFDD0}" dt="2021-07-27T15:33:43.098" v="98"/>
        <pc:sldMkLst>
          <pc:docMk/>
          <pc:sldMk cId="0" sldId="257"/>
        </pc:sldMkLst>
      </pc:sldChg>
      <pc:sldChg chg="addSp delSp modSp del mod ord">
        <pc:chgData name="Chris Ayers" userId="1705bda8dd3a1d52" providerId="LiveId" clId="{7AC55A57-D40F-474D-AD64-04290CDDFDD0}" dt="2021-07-27T16:19:26.835" v="1288" actId="47"/>
        <pc:sldMkLst>
          <pc:docMk/>
          <pc:sldMk cId="2559921875" sldId="258"/>
        </pc:sldMkLst>
        <pc:spChg chg="mod">
          <ac:chgData name="Chris Ayers" userId="1705bda8dd3a1d52" providerId="LiveId" clId="{7AC55A57-D40F-474D-AD64-04290CDDFDD0}" dt="2021-07-27T16:18:36.198" v="1275" actId="26606"/>
          <ac:spMkLst>
            <pc:docMk/>
            <pc:sldMk cId="2559921875" sldId="258"/>
            <ac:spMk id="2" creationId="{4ED8B7A9-9723-47EE-8B77-7E223E176775}"/>
          </ac:spMkLst>
        </pc:spChg>
        <pc:spChg chg="del">
          <ac:chgData name="Chris Ayers" userId="1705bda8dd3a1d52" providerId="LiveId" clId="{7AC55A57-D40F-474D-AD64-04290CDDFDD0}" dt="2021-07-27T16:06:00.643" v="767" actId="26606"/>
          <ac:spMkLst>
            <pc:docMk/>
            <pc:sldMk cId="2559921875" sldId="258"/>
            <ac:spMk id="25" creationId="{A5711A0E-A428-4ED1-96CB-33D69FD842E4}"/>
          </ac:spMkLst>
        </pc:spChg>
        <pc:spChg chg="add del">
          <ac:chgData name="Chris Ayers" userId="1705bda8dd3a1d52" providerId="LiveId" clId="{7AC55A57-D40F-474D-AD64-04290CDDFDD0}" dt="2021-07-27T16:18:36.214" v="1276" actId="26606"/>
          <ac:spMkLst>
            <pc:docMk/>
            <pc:sldMk cId="2559921875" sldId="258"/>
            <ac:spMk id="30" creationId="{DCC231C8-C761-4B31-9B1C-C6D19248C6B3}"/>
          </ac:spMkLst>
        </pc:spChg>
        <pc:spChg chg="add del">
          <ac:chgData name="Chris Ayers" userId="1705bda8dd3a1d52" providerId="LiveId" clId="{7AC55A57-D40F-474D-AD64-04290CDDFDD0}" dt="2021-07-27T16:18:36.198" v="1275" actId="26606"/>
          <ac:spMkLst>
            <pc:docMk/>
            <pc:sldMk cId="2559921875" sldId="258"/>
            <ac:spMk id="32" creationId="{2E442304-DDBD-4F7B-8017-36BCC863FB40}"/>
          </ac:spMkLst>
        </pc:spChg>
        <pc:spChg chg="add del">
          <ac:chgData name="Chris Ayers" userId="1705bda8dd3a1d52" providerId="LiveId" clId="{7AC55A57-D40F-474D-AD64-04290CDDFDD0}" dt="2021-07-27T16:18:36.198" v="1275" actId="26606"/>
          <ac:spMkLst>
            <pc:docMk/>
            <pc:sldMk cId="2559921875" sldId="258"/>
            <ac:spMk id="33" creationId="{5E107275-3853-46FD-A241-DE4355A42675}"/>
          </ac:spMkLst>
        </pc:spChg>
        <pc:spChg chg="add del">
          <ac:chgData name="Chris Ayers" userId="1705bda8dd3a1d52" providerId="LiveId" clId="{7AC55A57-D40F-474D-AD64-04290CDDFDD0}" dt="2021-07-27T16:18:21.043" v="1271" actId="26606"/>
          <ac:spMkLst>
            <pc:docMk/>
            <pc:sldMk cId="2559921875" sldId="258"/>
            <ac:spMk id="35" creationId="{2E442304-DDBD-4F7B-8017-36BCC863FB40}"/>
          </ac:spMkLst>
        </pc:spChg>
        <pc:spChg chg="add">
          <ac:chgData name="Chris Ayers" userId="1705bda8dd3a1d52" providerId="LiveId" clId="{7AC55A57-D40F-474D-AD64-04290CDDFDD0}" dt="2021-07-27T16:18:36.214" v="1276" actId="26606"/>
          <ac:spMkLst>
            <pc:docMk/>
            <pc:sldMk cId="2559921875" sldId="258"/>
            <ac:spMk id="36" creationId="{DCC231C8-C761-4B31-9B1C-C6D19248C6B3}"/>
          </ac:spMkLst>
        </pc:spChg>
        <pc:spChg chg="add del">
          <ac:chgData name="Chris Ayers" userId="1705bda8dd3a1d52" providerId="LiveId" clId="{7AC55A57-D40F-474D-AD64-04290CDDFDD0}" dt="2021-07-27T16:18:21.043" v="1271" actId="26606"/>
          <ac:spMkLst>
            <pc:docMk/>
            <pc:sldMk cId="2559921875" sldId="258"/>
            <ac:spMk id="37" creationId="{5E107275-3853-46FD-A241-DE4355A42675}"/>
          </ac:spMkLst>
        </pc:spChg>
        <pc:spChg chg="add del">
          <ac:chgData name="Chris Ayers" userId="1705bda8dd3a1d52" providerId="LiveId" clId="{7AC55A57-D40F-474D-AD64-04290CDDFDD0}" dt="2021-07-27T16:18:22.696" v="1273" actId="26606"/>
          <ac:spMkLst>
            <pc:docMk/>
            <pc:sldMk cId="2559921875" sldId="258"/>
            <ac:spMk id="39" creationId="{2E442304-DDBD-4F7B-8017-36BCC863FB40}"/>
          </ac:spMkLst>
        </pc:spChg>
        <pc:spChg chg="add del">
          <ac:chgData name="Chris Ayers" userId="1705bda8dd3a1d52" providerId="LiveId" clId="{7AC55A57-D40F-474D-AD64-04290CDDFDD0}" dt="2021-07-27T16:18:22.696" v="1273" actId="26606"/>
          <ac:spMkLst>
            <pc:docMk/>
            <pc:sldMk cId="2559921875" sldId="258"/>
            <ac:spMk id="40" creationId="{5E107275-3853-46FD-A241-DE4355A42675}"/>
          </ac:spMkLst>
        </pc:spChg>
        <pc:graphicFrameChg chg="mod modGraphic">
          <ac:chgData name="Chris Ayers" userId="1705bda8dd3a1d52" providerId="LiveId" clId="{7AC55A57-D40F-474D-AD64-04290CDDFDD0}" dt="2021-07-27T16:18:36.214" v="1276" actId="26606"/>
          <ac:graphicFrameMkLst>
            <pc:docMk/>
            <pc:sldMk cId="2559921875" sldId="258"/>
            <ac:graphicFrameMk id="5" creationId="{3CFCA3B2-79B7-4CBC-8AC2-9BE13235B86B}"/>
          </ac:graphicFrameMkLst>
        </pc:graphicFrameChg>
      </pc:sldChg>
      <pc:sldChg chg="add ord modTransition">
        <pc:chgData name="Chris Ayers" userId="1705bda8dd3a1d52" providerId="LiveId" clId="{7AC55A57-D40F-474D-AD64-04290CDDFDD0}" dt="2021-07-27T15:33:59.289" v="105"/>
        <pc:sldMkLst>
          <pc:docMk/>
          <pc:sldMk cId="0" sldId="259"/>
        </pc:sldMkLst>
      </pc:sldChg>
      <pc:sldChg chg="addSp delSp modSp mod">
        <pc:chgData name="Chris Ayers" userId="1705bda8dd3a1d52" providerId="LiveId" clId="{7AC55A57-D40F-474D-AD64-04290CDDFDD0}" dt="2021-07-27T16:17:52.071" v="1268" actId="14100"/>
        <pc:sldMkLst>
          <pc:docMk/>
          <pc:sldMk cId="71868989" sldId="260"/>
        </pc:sldMkLst>
        <pc:spChg chg="mod">
          <ac:chgData name="Chris Ayers" userId="1705bda8dd3a1d52" providerId="LiveId" clId="{7AC55A57-D40F-474D-AD64-04290CDDFDD0}" dt="2021-07-27T16:17:52.071" v="1268" actId="14100"/>
          <ac:spMkLst>
            <pc:docMk/>
            <pc:sldMk cId="71868989" sldId="260"/>
            <ac:spMk id="2" creationId="{F8522FEA-CE30-4B1C-888C-E4862A882FA5}"/>
          </ac:spMkLst>
        </pc:spChg>
        <pc:spChg chg="mod">
          <ac:chgData name="Chris Ayers" userId="1705bda8dd3a1d52" providerId="LiveId" clId="{7AC55A57-D40F-474D-AD64-04290CDDFDD0}" dt="2021-07-27T16:17:36.241" v="1263" actId="26606"/>
          <ac:spMkLst>
            <pc:docMk/>
            <pc:sldMk cId="71868989" sldId="260"/>
            <ac:spMk id="3" creationId="{B5C4275B-EF28-4CAA-8F9E-B51BC7D469A0}"/>
          </ac:spMkLst>
        </pc:spChg>
        <pc:spChg chg="del">
          <ac:chgData name="Chris Ayers" userId="1705bda8dd3a1d52" providerId="LiveId" clId="{7AC55A57-D40F-474D-AD64-04290CDDFDD0}" dt="2021-07-27T15:51:28.440" v="377" actId="26606"/>
          <ac:spMkLst>
            <pc:docMk/>
            <pc:sldMk cId="71868989" sldId="260"/>
            <ac:spMk id="8" creationId="{8D70B121-56F4-4848-B38B-182089D909FA}"/>
          </ac:spMkLst>
        </pc:spChg>
        <pc:spChg chg="add del">
          <ac:chgData name="Chris Ayers" userId="1705bda8dd3a1d52" providerId="LiveId" clId="{7AC55A57-D40F-474D-AD64-04290CDDFDD0}" dt="2021-07-27T16:17:36.241" v="1263" actId="26606"/>
          <ac:spMkLst>
            <pc:docMk/>
            <pc:sldMk cId="71868989" sldId="260"/>
            <ac:spMk id="15" creationId="{815925C2-A704-4D47-B1C1-3FCA52512EC1}"/>
          </ac:spMkLst>
        </pc:spChg>
        <pc:spChg chg="add del">
          <ac:chgData name="Chris Ayers" userId="1705bda8dd3a1d52" providerId="LiveId" clId="{7AC55A57-D40F-474D-AD64-04290CDDFDD0}" dt="2021-07-27T16:17:36.241" v="1263" actId="26606"/>
          <ac:spMkLst>
            <pc:docMk/>
            <pc:sldMk cId="71868989" sldId="260"/>
            <ac:spMk id="17" creationId="{01D4315C-C23C-4FD3-98DF-08C29E2292A8}"/>
          </ac:spMkLst>
        </pc:spChg>
        <pc:spChg chg="add">
          <ac:chgData name="Chris Ayers" userId="1705bda8dd3a1d52" providerId="LiveId" clId="{7AC55A57-D40F-474D-AD64-04290CDDFDD0}" dt="2021-07-27T16:17:36.241" v="1263" actId="26606"/>
          <ac:spMkLst>
            <pc:docMk/>
            <pc:sldMk cId="71868989" sldId="260"/>
            <ac:spMk id="35" creationId="{777A147A-9ED8-46B4-8660-1B3C2AA880B5}"/>
          </ac:spMkLst>
        </pc:spChg>
        <pc:spChg chg="add">
          <ac:chgData name="Chris Ayers" userId="1705bda8dd3a1d52" providerId="LiveId" clId="{7AC55A57-D40F-474D-AD64-04290CDDFDD0}" dt="2021-07-27T16:17:36.241" v="1263" actId="26606"/>
          <ac:spMkLst>
            <pc:docMk/>
            <pc:sldMk cId="71868989" sldId="260"/>
            <ac:spMk id="37" creationId="{5D6C15A0-C087-4593-8414-2B4EC1CDC3DE}"/>
          </ac:spMkLst>
        </pc:spChg>
        <pc:grpChg chg="add del">
          <ac:chgData name="Chris Ayers" userId="1705bda8dd3a1d52" providerId="LiveId" clId="{7AC55A57-D40F-474D-AD64-04290CDDFDD0}" dt="2021-07-27T16:17:36.241" v="1263" actId="26606"/>
          <ac:grpSpMkLst>
            <pc:docMk/>
            <pc:sldMk cId="71868989" sldId="260"/>
            <ac:grpSpMk id="19" creationId="{5E6B47BC-43FD-4C91-8BFF-B41B99A8A39E}"/>
          </ac:grpSpMkLst>
        </pc:grpChg>
        <pc:grpChg chg="add del">
          <ac:chgData name="Chris Ayers" userId="1705bda8dd3a1d52" providerId="LiveId" clId="{7AC55A57-D40F-474D-AD64-04290CDDFDD0}" dt="2021-07-27T16:17:36.241" v="1263" actId="26606"/>
          <ac:grpSpMkLst>
            <pc:docMk/>
            <pc:sldMk cId="71868989" sldId="260"/>
            <ac:grpSpMk id="23" creationId="{43F5E015-E085-4624-B431-B42414448684}"/>
          </ac:grpSpMkLst>
        </pc:grpChg>
        <pc:cxnChg chg="del">
          <ac:chgData name="Chris Ayers" userId="1705bda8dd3a1d52" providerId="LiveId" clId="{7AC55A57-D40F-474D-AD64-04290CDDFDD0}" dt="2021-07-27T15:51:28.440" v="377" actId="26606"/>
          <ac:cxnSpMkLst>
            <pc:docMk/>
            <pc:sldMk cId="71868989" sldId="260"/>
            <ac:cxnSpMk id="10" creationId="{2D72A2C9-F3CA-4216-8BAD-FA4C970C3C4E}"/>
          </ac:cxnSpMkLst>
        </pc:cxnChg>
      </pc:sldChg>
      <pc:sldChg chg="addSp delSp modSp mod setBg">
        <pc:chgData name="Chris Ayers" userId="1705bda8dd3a1d52" providerId="LiveId" clId="{7AC55A57-D40F-474D-AD64-04290CDDFDD0}" dt="2021-07-27T16:19:36.419" v="1290" actId="26606"/>
        <pc:sldMkLst>
          <pc:docMk/>
          <pc:sldMk cId="775053147" sldId="261"/>
        </pc:sldMkLst>
        <pc:spChg chg="mod">
          <ac:chgData name="Chris Ayers" userId="1705bda8dd3a1d52" providerId="LiveId" clId="{7AC55A57-D40F-474D-AD64-04290CDDFDD0}" dt="2021-07-27T16:08:44.579" v="789" actId="26606"/>
          <ac:spMkLst>
            <pc:docMk/>
            <pc:sldMk cId="775053147" sldId="261"/>
            <ac:spMk id="2" creationId="{F8522FEA-CE30-4B1C-888C-E4862A882FA5}"/>
          </ac:spMkLst>
        </pc:spChg>
        <pc:spChg chg="del mod">
          <ac:chgData name="Chris Ayers" userId="1705bda8dd3a1d52" providerId="LiveId" clId="{7AC55A57-D40F-474D-AD64-04290CDDFDD0}" dt="2021-07-27T16:01:26.260" v="557" actId="26606"/>
          <ac:spMkLst>
            <pc:docMk/>
            <pc:sldMk cId="775053147" sldId="261"/>
            <ac:spMk id="3" creationId="{B5C4275B-EF28-4CAA-8F9E-B51BC7D469A0}"/>
          </ac:spMkLst>
        </pc:spChg>
        <pc:spChg chg="del">
          <ac:chgData name="Chris Ayers" userId="1705bda8dd3a1d52" providerId="LiveId" clId="{7AC55A57-D40F-474D-AD64-04290CDDFDD0}" dt="2021-07-27T16:01:26.260" v="557" actId="26606"/>
          <ac:spMkLst>
            <pc:docMk/>
            <pc:sldMk cId="775053147" sldId="261"/>
            <ac:spMk id="8" creationId="{8D70B121-56F4-4848-B38B-182089D909FA}"/>
          </ac:spMkLst>
        </pc:spChg>
        <pc:spChg chg="add del">
          <ac:chgData name="Chris Ayers" userId="1705bda8dd3a1d52" providerId="LiveId" clId="{7AC55A57-D40F-474D-AD64-04290CDDFDD0}" dt="2021-07-27T16:08:44.579" v="789" actId="26606"/>
          <ac:spMkLst>
            <pc:docMk/>
            <pc:sldMk cId="775053147" sldId="261"/>
            <ac:spMk id="16" creationId="{345A976A-8DE3-4B67-B94B-2044FDD12899}"/>
          </ac:spMkLst>
        </pc:spChg>
        <pc:spChg chg="add del">
          <ac:chgData name="Chris Ayers" userId="1705bda8dd3a1d52" providerId="LiveId" clId="{7AC55A57-D40F-474D-AD64-04290CDDFDD0}" dt="2021-07-27T16:08:44.579" v="789" actId="26606"/>
          <ac:spMkLst>
            <pc:docMk/>
            <pc:sldMk cId="775053147" sldId="261"/>
            <ac:spMk id="18" creationId="{6EAAA1B9-2DDB-49C9-A037-A523D2F13C15}"/>
          </ac:spMkLst>
        </pc:spChg>
        <pc:spChg chg="add del">
          <ac:chgData name="Chris Ayers" userId="1705bda8dd3a1d52" providerId="LiveId" clId="{7AC55A57-D40F-474D-AD64-04290CDDFDD0}" dt="2021-07-27T16:19:36.419" v="1290" actId="26606"/>
          <ac:spMkLst>
            <pc:docMk/>
            <pc:sldMk cId="775053147" sldId="261"/>
            <ac:spMk id="35" creationId="{2E442304-DDBD-4F7B-8017-36BCC863FB40}"/>
          </ac:spMkLst>
        </pc:spChg>
        <pc:spChg chg="add del">
          <ac:chgData name="Chris Ayers" userId="1705bda8dd3a1d52" providerId="LiveId" clId="{7AC55A57-D40F-474D-AD64-04290CDDFDD0}" dt="2021-07-27T16:19:36.419" v="1290" actId="26606"/>
          <ac:spMkLst>
            <pc:docMk/>
            <pc:sldMk cId="775053147" sldId="261"/>
            <ac:spMk id="37" creationId="{5E107275-3853-46FD-A241-DE4355A42675}"/>
          </ac:spMkLst>
        </pc:spChg>
        <pc:spChg chg="add">
          <ac:chgData name="Chris Ayers" userId="1705bda8dd3a1d52" providerId="LiveId" clId="{7AC55A57-D40F-474D-AD64-04290CDDFDD0}" dt="2021-07-27T16:19:36.419" v="1290" actId="26606"/>
          <ac:spMkLst>
            <pc:docMk/>
            <pc:sldMk cId="775053147" sldId="261"/>
            <ac:spMk id="42" creationId="{2E442304-DDBD-4F7B-8017-36BCC863FB40}"/>
          </ac:spMkLst>
        </pc:spChg>
        <pc:spChg chg="add">
          <ac:chgData name="Chris Ayers" userId="1705bda8dd3a1d52" providerId="LiveId" clId="{7AC55A57-D40F-474D-AD64-04290CDDFDD0}" dt="2021-07-27T16:19:36.419" v="1290" actId="26606"/>
          <ac:spMkLst>
            <pc:docMk/>
            <pc:sldMk cId="775053147" sldId="261"/>
            <ac:spMk id="44" creationId="{5E107275-3853-46FD-A241-DE4355A42675}"/>
          </ac:spMkLst>
        </pc:spChg>
        <pc:grpChg chg="add del">
          <ac:chgData name="Chris Ayers" userId="1705bda8dd3a1d52" providerId="LiveId" clId="{7AC55A57-D40F-474D-AD64-04290CDDFDD0}" dt="2021-07-27T16:08:44.579" v="789" actId="26606"/>
          <ac:grpSpMkLst>
            <pc:docMk/>
            <pc:sldMk cId="775053147" sldId="261"/>
            <ac:grpSpMk id="20" creationId="{B441F8D5-EBCE-4FB9-91A9-3425971C1F99}"/>
          </ac:grpSpMkLst>
        </pc:grpChg>
        <pc:grpChg chg="add del">
          <ac:chgData name="Chris Ayers" userId="1705bda8dd3a1d52" providerId="LiveId" clId="{7AC55A57-D40F-474D-AD64-04290CDDFDD0}" dt="2021-07-27T16:08:44.579" v="789" actId="26606"/>
          <ac:grpSpMkLst>
            <pc:docMk/>
            <pc:sldMk cId="775053147" sldId="261"/>
            <ac:grpSpMk id="26" creationId="{08701F99-7E4C-4B92-A4B5-307CDFB7A4DE}"/>
          </ac:grpSpMkLst>
        </pc:grpChg>
        <pc:graphicFrameChg chg="add mod modGraphic">
          <ac:chgData name="Chris Ayers" userId="1705bda8dd3a1d52" providerId="LiveId" clId="{7AC55A57-D40F-474D-AD64-04290CDDFDD0}" dt="2021-07-27T16:19:36.419" v="1290" actId="26606"/>
          <ac:graphicFrameMkLst>
            <pc:docMk/>
            <pc:sldMk cId="775053147" sldId="261"/>
            <ac:graphicFrameMk id="12" creationId="{7ACB4C73-629A-4357-8A6C-12A61543DAA7}"/>
          </ac:graphicFrameMkLst>
        </pc:graphicFrameChg>
        <pc:picChg chg="add del mod">
          <ac:chgData name="Chris Ayers" userId="1705bda8dd3a1d52" providerId="LiveId" clId="{7AC55A57-D40F-474D-AD64-04290CDDFDD0}" dt="2021-07-27T16:02:25.730" v="586" actId="931"/>
          <ac:picMkLst>
            <pc:docMk/>
            <pc:sldMk cId="775053147" sldId="261"/>
            <ac:picMk id="5" creationId="{A50F8B0B-14BC-4740-B17B-3F540F2FF941}"/>
          </ac:picMkLst>
        </pc:picChg>
        <pc:cxnChg chg="del">
          <ac:chgData name="Chris Ayers" userId="1705bda8dd3a1d52" providerId="LiveId" clId="{7AC55A57-D40F-474D-AD64-04290CDDFDD0}" dt="2021-07-27T16:01:26.260" v="557" actId="26606"/>
          <ac:cxnSpMkLst>
            <pc:docMk/>
            <pc:sldMk cId="775053147" sldId="261"/>
            <ac:cxnSpMk id="10" creationId="{2D72A2C9-F3CA-4216-8BAD-FA4C970C3C4E}"/>
          </ac:cxnSpMkLst>
        </pc:cxnChg>
      </pc:sldChg>
      <pc:sldChg chg="addSp delSp modSp mod ord">
        <pc:chgData name="Chris Ayers" userId="1705bda8dd3a1d52" providerId="LiveId" clId="{7AC55A57-D40F-474D-AD64-04290CDDFDD0}" dt="2021-07-27T16:36:56.413" v="1599" actId="26606"/>
        <pc:sldMkLst>
          <pc:docMk/>
          <pc:sldMk cId="1290642469" sldId="262"/>
        </pc:sldMkLst>
        <pc:spChg chg="mod">
          <ac:chgData name="Chris Ayers" userId="1705bda8dd3a1d52" providerId="LiveId" clId="{7AC55A57-D40F-474D-AD64-04290CDDFDD0}" dt="2021-07-27T16:36:56.413" v="1599" actId="26606"/>
          <ac:spMkLst>
            <pc:docMk/>
            <pc:sldMk cId="1290642469" sldId="262"/>
            <ac:spMk id="2" creationId="{F8522FEA-CE30-4B1C-888C-E4862A882FA5}"/>
          </ac:spMkLst>
        </pc:spChg>
        <pc:spChg chg="mod">
          <ac:chgData name="Chris Ayers" userId="1705bda8dd3a1d52" providerId="LiveId" clId="{7AC55A57-D40F-474D-AD64-04290CDDFDD0}" dt="2021-07-27T16:36:56.413" v="1599" actId="26606"/>
          <ac:spMkLst>
            <pc:docMk/>
            <pc:sldMk cId="1290642469" sldId="262"/>
            <ac:spMk id="3" creationId="{B5C4275B-EF28-4CAA-8F9E-B51BC7D469A0}"/>
          </ac:spMkLst>
        </pc:spChg>
        <pc:spChg chg="add">
          <ac:chgData name="Chris Ayers" userId="1705bda8dd3a1d52" providerId="LiveId" clId="{7AC55A57-D40F-474D-AD64-04290CDDFDD0}" dt="2021-07-27T16:36:56.413" v="1599" actId="26606"/>
          <ac:spMkLst>
            <pc:docMk/>
            <pc:sldMk cId="1290642469" sldId="262"/>
            <ac:spMk id="85" creationId="{2B97F24A-32CE-4C1C-A50D-3016B394DCFB}"/>
          </ac:spMkLst>
        </pc:spChg>
        <pc:spChg chg="add">
          <ac:chgData name="Chris Ayers" userId="1705bda8dd3a1d52" providerId="LiveId" clId="{7AC55A57-D40F-474D-AD64-04290CDDFDD0}" dt="2021-07-27T16:36:56.413" v="1599" actId="26606"/>
          <ac:spMkLst>
            <pc:docMk/>
            <pc:sldMk cId="1290642469" sldId="262"/>
            <ac:spMk id="87" creationId="{CD8B4F24-440B-49E9-B85D-733523DC064B}"/>
          </ac:spMkLst>
        </pc:spChg>
        <pc:spChg chg="del">
          <ac:chgData name="Chris Ayers" userId="1705bda8dd3a1d52" providerId="LiveId" clId="{7AC55A57-D40F-474D-AD64-04290CDDFDD0}" dt="2021-07-27T16:36:56.413" v="1599" actId="26606"/>
          <ac:spMkLst>
            <pc:docMk/>
            <pc:sldMk cId="1290642469" sldId="262"/>
            <ac:spMk id="14352" creationId="{73DE2CFE-42F2-48F0-8706-5264E012B10C}"/>
          </ac:spMkLst>
        </pc:spChg>
        <pc:picChg chg="mod">
          <ac:chgData name="Chris Ayers" userId="1705bda8dd3a1d52" providerId="LiveId" clId="{7AC55A57-D40F-474D-AD64-04290CDDFDD0}" dt="2021-07-27T16:36:56.413" v="1599" actId="26606"/>
          <ac:picMkLst>
            <pc:docMk/>
            <pc:sldMk cId="1290642469" sldId="262"/>
            <ac:picMk id="14338" creationId="{4D8221B7-A722-4DA9-BFDE-04752FA16636}"/>
          </ac:picMkLst>
        </pc:picChg>
      </pc:sldChg>
      <pc:sldChg chg="addSp delSp modSp del mod ord">
        <pc:chgData name="Chris Ayers" userId="1705bda8dd3a1d52" providerId="LiveId" clId="{7AC55A57-D40F-474D-AD64-04290CDDFDD0}" dt="2021-07-27T16:08:38.498" v="788" actId="47"/>
        <pc:sldMkLst>
          <pc:docMk/>
          <pc:sldMk cId="2091693282" sldId="263"/>
        </pc:sldMkLst>
        <pc:spChg chg="mod">
          <ac:chgData name="Chris Ayers" userId="1705bda8dd3a1d52" providerId="LiveId" clId="{7AC55A57-D40F-474D-AD64-04290CDDFDD0}" dt="2021-07-27T16:07:44.019" v="786" actId="26606"/>
          <ac:spMkLst>
            <pc:docMk/>
            <pc:sldMk cId="2091693282" sldId="263"/>
            <ac:spMk id="2" creationId="{F8522FEA-CE30-4B1C-888C-E4862A882FA5}"/>
          </ac:spMkLst>
        </pc:spChg>
        <pc:spChg chg="del">
          <ac:chgData name="Chris Ayers" userId="1705bda8dd3a1d52" providerId="LiveId" clId="{7AC55A57-D40F-474D-AD64-04290CDDFDD0}" dt="2021-07-27T16:00:57.524" v="554" actId="26606"/>
          <ac:spMkLst>
            <pc:docMk/>
            <pc:sldMk cId="2091693282" sldId="263"/>
            <ac:spMk id="3" creationId="{B5C4275B-EF28-4CAA-8F9E-B51BC7D469A0}"/>
          </ac:spMkLst>
        </pc:spChg>
        <pc:spChg chg="del">
          <ac:chgData name="Chris Ayers" userId="1705bda8dd3a1d52" providerId="LiveId" clId="{7AC55A57-D40F-474D-AD64-04290CDDFDD0}" dt="2021-07-27T16:07:44.019" v="786" actId="26606"/>
          <ac:spMkLst>
            <pc:docMk/>
            <pc:sldMk cId="2091693282" sldId="263"/>
            <ac:spMk id="8" creationId="{8D70B121-56F4-4848-B38B-182089D909FA}"/>
          </ac:spMkLst>
        </pc:spChg>
        <pc:spChg chg="add">
          <ac:chgData name="Chris Ayers" userId="1705bda8dd3a1d52" providerId="LiveId" clId="{7AC55A57-D40F-474D-AD64-04290CDDFDD0}" dt="2021-07-27T16:07:44.019" v="786" actId="26606"/>
          <ac:spMkLst>
            <pc:docMk/>
            <pc:sldMk cId="2091693282" sldId="263"/>
            <ac:spMk id="17" creationId="{2E442304-DDBD-4F7B-8017-36BCC863FB40}"/>
          </ac:spMkLst>
        </pc:spChg>
        <pc:spChg chg="add">
          <ac:chgData name="Chris Ayers" userId="1705bda8dd3a1d52" providerId="LiveId" clId="{7AC55A57-D40F-474D-AD64-04290CDDFDD0}" dt="2021-07-27T16:07:44.019" v="786" actId="26606"/>
          <ac:spMkLst>
            <pc:docMk/>
            <pc:sldMk cId="2091693282" sldId="263"/>
            <ac:spMk id="19" creationId="{5E107275-3853-46FD-A241-DE4355A42675}"/>
          </ac:spMkLst>
        </pc:spChg>
        <pc:graphicFrameChg chg="add mod modGraphic">
          <ac:chgData name="Chris Ayers" userId="1705bda8dd3a1d52" providerId="LiveId" clId="{7AC55A57-D40F-474D-AD64-04290CDDFDD0}" dt="2021-07-27T16:08:09.716" v="787" actId="13782"/>
          <ac:graphicFrameMkLst>
            <pc:docMk/>
            <pc:sldMk cId="2091693282" sldId="263"/>
            <ac:graphicFrameMk id="12" creationId="{D1EC5844-58E4-4E5C-AE2F-3BCB390576B1}"/>
          </ac:graphicFrameMkLst>
        </pc:graphicFrameChg>
        <pc:cxnChg chg="del">
          <ac:chgData name="Chris Ayers" userId="1705bda8dd3a1d52" providerId="LiveId" clId="{7AC55A57-D40F-474D-AD64-04290CDDFDD0}" dt="2021-07-27T16:07:44.019" v="786" actId="26606"/>
          <ac:cxnSpMkLst>
            <pc:docMk/>
            <pc:sldMk cId="2091693282" sldId="263"/>
            <ac:cxnSpMk id="10" creationId="{2D72A2C9-F3CA-4216-8BAD-FA4C970C3C4E}"/>
          </ac:cxnSpMkLst>
        </pc:cxnChg>
      </pc:sldChg>
      <pc:sldChg chg="addSp delSp modSp mod ord">
        <pc:chgData name="Chris Ayers" userId="1705bda8dd3a1d52" providerId="LiveId" clId="{7AC55A57-D40F-474D-AD64-04290CDDFDD0}" dt="2021-07-27T16:20:00.236" v="1293" actId="26606"/>
        <pc:sldMkLst>
          <pc:docMk/>
          <pc:sldMk cId="3777239984" sldId="264"/>
        </pc:sldMkLst>
        <pc:spChg chg="mod">
          <ac:chgData name="Chris Ayers" userId="1705bda8dd3a1d52" providerId="LiveId" clId="{7AC55A57-D40F-474D-AD64-04290CDDFDD0}" dt="2021-07-27T16:20:00.200" v="1292" actId="26606"/>
          <ac:spMkLst>
            <pc:docMk/>
            <pc:sldMk cId="3777239984" sldId="264"/>
            <ac:spMk id="2" creationId="{F8522FEA-CE30-4B1C-888C-E4862A882FA5}"/>
          </ac:spMkLst>
        </pc:spChg>
        <pc:spChg chg="add del">
          <ac:chgData name="Chris Ayers" userId="1705bda8dd3a1d52" providerId="LiveId" clId="{7AC55A57-D40F-474D-AD64-04290CDDFDD0}" dt="2021-07-27T16:00:20.924" v="549" actId="26606"/>
          <ac:spMkLst>
            <pc:docMk/>
            <pc:sldMk cId="3777239984" sldId="264"/>
            <ac:spMk id="3" creationId="{B5C4275B-EF28-4CAA-8F9E-B51BC7D469A0}"/>
          </ac:spMkLst>
        </pc:spChg>
        <pc:spChg chg="add del">
          <ac:chgData name="Chris Ayers" userId="1705bda8dd3a1d52" providerId="LiveId" clId="{7AC55A57-D40F-474D-AD64-04290CDDFDD0}" dt="2021-07-27T16:00:20.924" v="549" actId="26606"/>
          <ac:spMkLst>
            <pc:docMk/>
            <pc:sldMk cId="3777239984" sldId="264"/>
            <ac:spMk id="8" creationId="{8D70B121-56F4-4848-B38B-182089D909FA}"/>
          </ac:spMkLst>
        </pc:spChg>
        <pc:spChg chg="add del">
          <ac:chgData name="Chris Ayers" userId="1705bda8dd3a1d52" providerId="LiveId" clId="{7AC55A57-D40F-474D-AD64-04290CDDFDD0}" dt="2021-07-27T16:00:20.893" v="548" actId="26606"/>
          <ac:spMkLst>
            <pc:docMk/>
            <pc:sldMk cId="3777239984" sldId="264"/>
            <ac:spMk id="17" creationId="{B50AB553-2A96-4A92-96F2-93548E096954}"/>
          </ac:spMkLst>
        </pc:spChg>
        <pc:spChg chg="add del">
          <ac:chgData name="Chris Ayers" userId="1705bda8dd3a1d52" providerId="LiveId" clId="{7AC55A57-D40F-474D-AD64-04290CDDFDD0}" dt="2021-07-27T16:03:40.375" v="595" actId="26606"/>
          <ac:spMkLst>
            <pc:docMk/>
            <pc:sldMk cId="3777239984" sldId="264"/>
            <ac:spMk id="19" creationId="{8D70B121-56F4-4848-B38B-182089D909FA}"/>
          </ac:spMkLst>
        </pc:spChg>
        <pc:spChg chg="add del">
          <ac:chgData name="Chris Ayers" userId="1705bda8dd3a1d52" providerId="LiveId" clId="{7AC55A57-D40F-474D-AD64-04290CDDFDD0}" dt="2021-07-27T16:03:40.323" v="594" actId="26606"/>
          <ac:spMkLst>
            <pc:docMk/>
            <pc:sldMk cId="3777239984" sldId="264"/>
            <ac:spMk id="26" creationId="{6C4028FD-8BAA-4A19-BFDE-594D991B7552}"/>
          </ac:spMkLst>
        </pc:spChg>
        <pc:spChg chg="add del">
          <ac:chgData name="Chris Ayers" userId="1705bda8dd3a1d52" providerId="LiveId" clId="{7AC55A57-D40F-474D-AD64-04290CDDFDD0}" dt="2021-07-27T16:03:59.769" v="604" actId="26606"/>
          <ac:spMkLst>
            <pc:docMk/>
            <pc:sldMk cId="3777239984" sldId="264"/>
            <ac:spMk id="28" creationId="{5628E5CB-913B-4378-97CE-18C9F6410C53}"/>
          </ac:spMkLst>
        </pc:spChg>
        <pc:spChg chg="add del">
          <ac:chgData name="Chris Ayers" userId="1705bda8dd3a1d52" providerId="LiveId" clId="{7AC55A57-D40F-474D-AD64-04290CDDFDD0}" dt="2021-07-27T16:03:58.058" v="601" actId="26606"/>
          <ac:spMkLst>
            <pc:docMk/>
            <pc:sldMk cId="3777239984" sldId="264"/>
            <ac:spMk id="33" creationId="{DCC231C8-C761-4B31-9B1C-C6D19248C6B3}"/>
          </ac:spMkLst>
        </pc:spChg>
        <pc:spChg chg="add del">
          <ac:chgData name="Chris Ayers" userId="1705bda8dd3a1d52" providerId="LiveId" clId="{7AC55A57-D40F-474D-AD64-04290CDDFDD0}" dt="2021-07-27T16:03:59.738" v="603" actId="26606"/>
          <ac:spMkLst>
            <pc:docMk/>
            <pc:sldMk cId="3777239984" sldId="264"/>
            <ac:spMk id="35" creationId="{5628E5CB-913B-4378-97CE-18C9F6410C53}"/>
          </ac:spMkLst>
        </pc:spChg>
        <pc:spChg chg="add del">
          <ac:chgData name="Chris Ayers" userId="1705bda8dd3a1d52" providerId="LiveId" clId="{7AC55A57-D40F-474D-AD64-04290CDDFDD0}" dt="2021-07-27T16:07:37.650" v="785" actId="26606"/>
          <ac:spMkLst>
            <pc:docMk/>
            <pc:sldMk cId="3777239984" sldId="264"/>
            <ac:spMk id="37" creationId="{955A2079-FA98-4876-80F0-72364A7D2EA4}"/>
          </ac:spMkLst>
        </pc:spChg>
        <pc:spChg chg="add del">
          <ac:chgData name="Chris Ayers" userId="1705bda8dd3a1d52" providerId="LiveId" clId="{7AC55A57-D40F-474D-AD64-04290CDDFDD0}" dt="2021-07-27T16:19:30.599" v="1289" actId="26606"/>
          <ac:spMkLst>
            <pc:docMk/>
            <pc:sldMk cId="3777239984" sldId="264"/>
            <ac:spMk id="42" creationId="{2E442304-DDBD-4F7B-8017-36BCC863FB40}"/>
          </ac:spMkLst>
        </pc:spChg>
        <pc:spChg chg="add del">
          <ac:chgData name="Chris Ayers" userId="1705bda8dd3a1d52" providerId="LiveId" clId="{7AC55A57-D40F-474D-AD64-04290CDDFDD0}" dt="2021-07-27T16:19:30.599" v="1289" actId="26606"/>
          <ac:spMkLst>
            <pc:docMk/>
            <pc:sldMk cId="3777239984" sldId="264"/>
            <ac:spMk id="44" creationId="{5E107275-3853-46FD-A241-DE4355A42675}"/>
          </ac:spMkLst>
        </pc:spChg>
        <pc:spChg chg="add del">
          <ac:chgData name="Chris Ayers" userId="1705bda8dd3a1d52" providerId="LiveId" clId="{7AC55A57-D40F-474D-AD64-04290CDDFDD0}" dt="2021-07-27T16:20:00.236" v="1293" actId="26606"/>
          <ac:spMkLst>
            <pc:docMk/>
            <pc:sldMk cId="3777239984" sldId="264"/>
            <ac:spMk id="49" creationId="{2E442304-DDBD-4F7B-8017-36BCC863FB40}"/>
          </ac:spMkLst>
        </pc:spChg>
        <pc:spChg chg="add del">
          <ac:chgData name="Chris Ayers" userId="1705bda8dd3a1d52" providerId="LiveId" clId="{7AC55A57-D40F-474D-AD64-04290CDDFDD0}" dt="2021-07-27T16:20:00.236" v="1293" actId="26606"/>
          <ac:spMkLst>
            <pc:docMk/>
            <pc:sldMk cId="3777239984" sldId="264"/>
            <ac:spMk id="51" creationId="{5E107275-3853-46FD-A241-DE4355A42675}"/>
          </ac:spMkLst>
        </pc:spChg>
        <pc:spChg chg="add">
          <ac:chgData name="Chris Ayers" userId="1705bda8dd3a1d52" providerId="LiveId" clId="{7AC55A57-D40F-474D-AD64-04290CDDFDD0}" dt="2021-07-27T16:20:00.236" v="1293" actId="26606"/>
          <ac:spMkLst>
            <pc:docMk/>
            <pc:sldMk cId="3777239984" sldId="264"/>
            <ac:spMk id="56" creationId="{2E442304-DDBD-4F7B-8017-36BCC863FB40}"/>
          </ac:spMkLst>
        </pc:spChg>
        <pc:spChg chg="add">
          <ac:chgData name="Chris Ayers" userId="1705bda8dd3a1d52" providerId="LiveId" clId="{7AC55A57-D40F-474D-AD64-04290CDDFDD0}" dt="2021-07-27T16:20:00.236" v="1293" actId="26606"/>
          <ac:spMkLst>
            <pc:docMk/>
            <pc:sldMk cId="3777239984" sldId="264"/>
            <ac:spMk id="58" creationId="{5E107275-3853-46FD-A241-DE4355A42675}"/>
          </ac:spMkLst>
        </pc:spChg>
        <pc:graphicFrameChg chg="add del">
          <ac:chgData name="Chris Ayers" userId="1705bda8dd3a1d52" providerId="LiveId" clId="{7AC55A57-D40F-474D-AD64-04290CDDFDD0}" dt="2021-07-27T16:00:20.893" v="548" actId="26606"/>
          <ac:graphicFrameMkLst>
            <pc:docMk/>
            <pc:sldMk cId="3777239984" sldId="264"/>
            <ac:graphicFrameMk id="12" creationId="{B10B44DE-47DB-4642-9291-22B95993B505}"/>
          </ac:graphicFrameMkLst>
        </pc:graphicFrameChg>
        <pc:graphicFrameChg chg="add mod modGraphic">
          <ac:chgData name="Chris Ayers" userId="1705bda8dd3a1d52" providerId="LiveId" clId="{7AC55A57-D40F-474D-AD64-04290CDDFDD0}" dt="2021-07-27T16:20:00.236" v="1293" actId="26606"/>
          <ac:graphicFrameMkLst>
            <pc:docMk/>
            <pc:sldMk cId="3777239984" sldId="264"/>
            <ac:graphicFrameMk id="21" creationId="{BDB84BCE-BCFF-462B-AD13-4FE680F12B9C}"/>
          </ac:graphicFrameMkLst>
        </pc:graphicFrameChg>
        <pc:picChg chg="add del">
          <ac:chgData name="Chris Ayers" userId="1705bda8dd3a1d52" providerId="LiveId" clId="{7AC55A57-D40F-474D-AD64-04290CDDFDD0}" dt="2021-07-27T16:00:20.893" v="548" actId="26606"/>
          <ac:picMkLst>
            <pc:docMk/>
            <pc:sldMk cId="3777239984" sldId="264"/>
            <ac:picMk id="13" creationId="{B7D950B5-520E-4DCE-9DDA-77C4B791185F}"/>
          </ac:picMkLst>
        </pc:picChg>
        <pc:cxnChg chg="add del">
          <ac:chgData name="Chris Ayers" userId="1705bda8dd3a1d52" providerId="LiveId" clId="{7AC55A57-D40F-474D-AD64-04290CDDFDD0}" dt="2021-07-27T16:00:20.924" v="549" actId="26606"/>
          <ac:cxnSpMkLst>
            <pc:docMk/>
            <pc:sldMk cId="3777239984" sldId="264"/>
            <ac:cxnSpMk id="10" creationId="{2D72A2C9-F3CA-4216-8BAD-FA4C970C3C4E}"/>
          </ac:cxnSpMkLst>
        </pc:cxnChg>
        <pc:cxnChg chg="add del">
          <ac:chgData name="Chris Ayers" userId="1705bda8dd3a1d52" providerId="LiveId" clId="{7AC55A57-D40F-474D-AD64-04290CDDFDD0}" dt="2021-07-27T16:03:40.375" v="595" actId="26606"/>
          <ac:cxnSpMkLst>
            <pc:docMk/>
            <pc:sldMk cId="3777239984" sldId="264"/>
            <ac:cxnSpMk id="20" creationId="{2D72A2C9-F3CA-4216-8BAD-FA4C970C3C4E}"/>
          </ac:cxnSpMkLst>
        </pc:cxnChg>
      </pc:sldChg>
      <pc:sldChg chg="addSp delSp modSp mod">
        <pc:chgData name="Chris Ayers" userId="1705bda8dd3a1d52" providerId="LiveId" clId="{7AC55A57-D40F-474D-AD64-04290CDDFDD0}" dt="2021-07-27T16:37:04.660" v="1600" actId="26606"/>
        <pc:sldMkLst>
          <pc:docMk/>
          <pc:sldMk cId="1839461152" sldId="265"/>
        </pc:sldMkLst>
        <pc:spChg chg="mod">
          <ac:chgData name="Chris Ayers" userId="1705bda8dd3a1d52" providerId="LiveId" clId="{7AC55A57-D40F-474D-AD64-04290CDDFDD0}" dt="2021-07-27T16:37:04.660" v="1600" actId="26606"/>
          <ac:spMkLst>
            <pc:docMk/>
            <pc:sldMk cId="1839461152" sldId="265"/>
            <ac:spMk id="2" creationId="{F8522FEA-CE30-4B1C-888C-E4862A882FA5}"/>
          </ac:spMkLst>
        </pc:spChg>
        <pc:spChg chg="del">
          <ac:chgData name="Chris Ayers" userId="1705bda8dd3a1d52" providerId="LiveId" clId="{7AC55A57-D40F-474D-AD64-04290CDDFDD0}" dt="2021-07-27T16:37:04.660" v="1600" actId="26606"/>
          <ac:spMkLst>
            <pc:docMk/>
            <pc:sldMk cId="1839461152" sldId="265"/>
            <ac:spMk id="10" creationId="{46C2E80F-49A6-4372-B103-219D417A55ED}"/>
          </ac:spMkLst>
        </pc:spChg>
        <pc:spChg chg="add">
          <ac:chgData name="Chris Ayers" userId="1705bda8dd3a1d52" providerId="LiveId" clId="{7AC55A57-D40F-474D-AD64-04290CDDFDD0}" dt="2021-07-27T16:37:04.660" v="1600" actId="26606"/>
          <ac:spMkLst>
            <pc:docMk/>
            <pc:sldMk cId="1839461152" sldId="265"/>
            <ac:spMk id="15" creationId="{665DBBEF-238B-476B-96AB-8AAC3224ECEA}"/>
          </ac:spMkLst>
        </pc:spChg>
        <pc:spChg chg="add">
          <ac:chgData name="Chris Ayers" userId="1705bda8dd3a1d52" providerId="LiveId" clId="{7AC55A57-D40F-474D-AD64-04290CDDFDD0}" dt="2021-07-27T16:37:04.660" v="1600" actId="26606"/>
          <ac:spMkLst>
            <pc:docMk/>
            <pc:sldMk cId="1839461152" sldId="265"/>
            <ac:spMk id="17" creationId="{3FCFB1DE-0B7E-48CC-BA90-B2AB0889F9D6}"/>
          </ac:spMkLst>
        </pc:spChg>
      </pc:sldChg>
      <pc:sldChg chg="del">
        <pc:chgData name="Chris Ayers" userId="1705bda8dd3a1d52" providerId="LiveId" clId="{7AC55A57-D40F-474D-AD64-04290CDDFDD0}" dt="2021-07-27T15:57:06.670" v="395" actId="47"/>
        <pc:sldMkLst>
          <pc:docMk/>
          <pc:sldMk cId="1327587963" sldId="266"/>
        </pc:sldMkLst>
      </pc:sldChg>
      <pc:sldChg chg="del">
        <pc:chgData name="Chris Ayers" userId="1705bda8dd3a1d52" providerId="LiveId" clId="{7AC55A57-D40F-474D-AD64-04290CDDFDD0}" dt="2021-07-27T15:57:14.122" v="396" actId="47"/>
        <pc:sldMkLst>
          <pc:docMk/>
          <pc:sldMk cId="2426349002" sldId="268"/>
        </pc:sldMkLst>
      </pc:sldChg>
      <pc:sldChg chg="del">
        <pc:chgData name="Chris Ayers" userId="1705bda8dd3a1d52" providerId="LiveId" clId="{7AC55A57-D40F-474D-AD64-04290CDDFDD0}" dt="2021-07-27T15:57:14.122" v="396" actId="47"/>
        <pc:sldMkLst>
          <pc:docMk/>
          <pc:sldMk cId="740119406" sldId="269"/>
        </pc:sldMkLst>
      </pc:sldChg>
      <pc:sldChg chg="addSp delSp modSp mod ord">
        <pc:chgData name="Chris Ayers" userId="1705bda8dd3a1d52" providerId="LiveId" clId="{7AC55A57-D40F-474D-AD64-04290CDDFDD0}" dt="2021-07-27T16:37:09.936" v="1601" actId="26606"/>
        <pc:sldMkLst>
          <pc:docMk/>
          <pc:sldMk cId="1629384571" sldId="271"/>
        </pc:sldMkLst>
        <pc:spChg chg="mod">
          <ac:chgData name="Chris Ayers" userId="1705bda8dd3a1d52" providerId="LiveId" clId="{7AC55A57-D40F-474D-AD64-04290CDDFDD0}" dt="2021-07-27T16:37:09.936" v="1601" actId="26606"/>
          <ac:spMkLst>
            <pc:docMk/>
            <pc:sldMk cId="1629384571" sldId="271"/>
            <ac:spMk id="2" creationId="{F8522FEA-CE30-4B1C-888C-E4862A882FA5}"/>
          </ac:spMkLst>
        </pc:spChg>
        <pc:spChg chg="del">
          <ac:chgData name="Chris Ayers" userId="1705bda8dd3a1d52" providerId="LiveId" clId="{7AC55A57-D40F-474D-AD64-04290CDDFDD0}" dt="2021-07-27T16:37:09.936" v="1601" actId="26606"/>
          <ac:spMkLst>
            <pc:docMk/>
            <pc:sldMk cId="1629384571" sldId="271"/>
            <ac:spMk id="10" creationId="{46C2E80F-49A6-4372-B103-219D417A55ED}"/>
          </ac:spMkLst>
        </pc:spChg>
        <pc:spChg chg="add">
          <ac:chgData name="Chris Ayers" userId="1705bda8dd3a1d52" providerId="LiveId" clId="{7AC55A57-D40F-474D-AD64-04290CDDFDD0}" dt="2021-07-27T16:37:09.936" v="1601" actId="26606"/>
          <ac:spMkLst>
            <pc:docMk/>
            <pc:sldMk cId="1629384571" sldId="271"/>
            <ac:spMk id="15" creationId="{665DBBEF-238B-476B-96AB-8AAC3224ECEA}"/>
          </ac:spMkLst>
        </pc:spChg>
        <pc:spChg chg="add">
          <ac:chgData name="Chris Ayers" userId="1705bda8dd3a1d52" providerId="LiveId" clId="{7AC55A57-D40F-474D-AD64-04290CDDFDD0}" dt="2021-07-27T16:37:09.936" v="1601" actId="26606"/>
          <ac:spMkLst>
            <pc:docMk/>
            <pc:sldMk cId="1629384571" sldId="271"/>
            <ac:spMk id="17" creationId="{3FCFB1DE-0B7E-48CC-BA90-B2AB0889F9D6}"/>
          </ac:spMkLst>
        </pc:spChg>
      </pc:sldChg>
      <pc:sldChg chg="addSp delSp modSp mod ord">
        <pc:chgData name="Chris Ayers" userId="1705bda8dd3a1d52" providerId="LiveId" clId="{7AC55A57-D40F-474D-AD64-04290CDDFDD0}" dt="2021-07-27T16:30:27.176" v="1328" actId="20577"/>
        <pc:sldMkLst>
          <pc:docMk/>
          <pc:sldMk cId="3734912665" sldId="272"/>
        </pc:sldMkLst>
        <pc:spChg chg="mod">
          <ac:chgData name="Chris Ayers" userId="1705bda8dd3a1d52" providerId="LiveId" clId="{7AC55A57-D40F-474D-AD64-04290CDDFDD0}" dt="2021-07-27T16:30:27.176" v="1328" actId="20577"/>
          <ac:spMkLst>
            <pc:docMk/>
            <pc:sldMk cId="3734912665" sldId="272"/>
            <ac:spMk id="2" creationId="{F8522FEA-CE30-4B1C-888C-E4862A882FA5}"/>
          </ac:spMkLst>
        </pc:spChg>
        <pc:spChg chg="mod">
          <ac:chgData name="Chris Ayers" userId="1705bda8dd3a1d52" providerId="LiveId" clId="{7AC55A57-D40F-474D-AD64-04290CDDFDD0}" dt="2021-07-27T16:17:16.799" v="1260" actId="404"/>
          <ac:spMkLst>
            <pc:docMk/>
            <pc:sldMk cId="3734912665" sldId="272"/>
            <ac:spMk id="3" creationId="{B5C4275B-EF28-4CAA-8F9E-B51BC7D469A0}"/>
          </ac:spMkLst>
        </pc:spChg>
        <pc:spChg chg="del">
          <ac:chgData name="Chris Ayers" userId="1705bda8dd3a1d52" providerId="LiveId" clId="{7AC55A57-D40F-474D-AD64-04290CDDFDD0}" dt="2021-07-27T15:47:16.337" v="233" actId="26606"/>
          <ac:spMkLst>
            <pc:docMk/>
            <pc:sldMk cId="3734912665" sldId="272"/>
            <ac:spMk id="8" creationId="{8D70B121-56F4-4848-B38B-182089D909FA}"/>
          </ac:spMkLst>
        </pc:spChg>
        <pc:spChg chg="add del">
          <ac:chgData name="Chris Ayers" userId="1705bda8dd3a1d52" providerId="LiveId" clId="{7AC55A57-D40F-474D-AD64-04290CDDFDD0}" dt="2021-07-27T16:17:09.958" v="1254" actId="26606"/>
          <ac:spMkLst>
            <pc:docMk/>
            <pc:sldMk cId="3734912665" sldId="272"/>
            <ac:spMk id="15" creationId="{815925C2-A704-4D47-B1C1-3FCA52512EC1}"/>
          </ac:spMkLst>
        </pc:spChg>
        <pc:spChg chg="add del">
          <ac:chgData name="Chris Ayers" userId="1705bda8dd3a1d52" providerId="LiveId" clId="{7AC55A57-D40F-474D-AD64-04290CDDFDD0}" dt="2021-07-27T16:17:09.958" v="1254" actId="26606"/>
          <ac:spMkLst>
            <pc:docMk/>
            <pc:sldMk cId="3734912665" sldId="272"/>
            <ac:spMk id="17" creationId="{01D4315C-C23C-4FD3-98DF-08C29E2292A8}"/>
          </ac:spMkLst>
        </pc:spChg>
        <pc:spChg chg="add">
          <ac:chgData name="Chris Ayers" userId="1705bda8dd3a1d52" providerId="LiveId" clId="{7AC55A57-D40F-474D-AD64-04290CDDFDD0}" dt="2021-07-27T16:17:09.958" v="1254" actId="26606"/>
          <ac:spMkLst>
            <pc:docMk/>
            <pc:sldMk cId="3734912665" sldId="272"/>
            <ac:spMk id="32" creationId="{777A147A-9ED8-46B4-8660-1B3C2AA880B5}"/>
          </ac:spMkLst>
        </pc:spChg>
        <pc:spChg chg="add">
          <ac:chgData name="Chris Ayers" userId="1705bda8dd3a1d52" providerId="LiveId" clId="{7AC55A57-D40F-474D-AD64-04290CDDFDD0}" dt="2021-07-27T16:17:09.958" v="1254" actId="26606"/>
          <ac:spMkLst>
            <pc:docMk/>
            <pc:sldMk cId="3734912665" sldId="272"/>
            <ac:spMk id="33" creationId="{5D6C15A0-C087-4593-8414-2B4EC1CDC3DE}"/>
          </ac:spMkLst>
        </pc:spChg>
        <pc:spChg chg="add del">
          <ac:chgData name="Chris Ayers" userId="1705bda8dd3a1d52" providerId="LiveId" clId="{7AC55A57-D40F-474D-AD64-04290CDDFDD0}" dt="2021-07-27T16:17:05.932" v="1253" actId="26606"/>
          <ac:spMkLst>
            <pc:docMk/>
            <pc:sldMk cId="3734912665" sldId="272"/>
            <ac:spMk id="35" creationId="{95408913-B323-422F-B521-2957A5B7FEE8}"/>
          </ac:spMkLst>
        </pc:spChg>
        <pc:spChg chg="add del">
          <ac:chgData name="Chris Ayers" userId="1705bda8dd3a1d52" providerId="LiveId" clId="{7AC55A57-D40F-474D-AD64-04290CDDFDD0}" dt="2021-07-27T16:17:05.932" v="1253" actId="26606"/>
          <ac:spMkLst>
            <pc:docMk/>
            <pc:sldMk cId="3734912665" sldId="272"/>
            <ac:spMk id="37" creationId="{AA770EBD-5B77-46EC-BF58-EF27ACD6B47C}"/>
          </ac:spMkLst>
        </pc:spChg>
        <pc:grpChg chg="add del">
          <ac:chgData name="Chris Ayers" userId="1705bda8dd3a1d52" providerId="LiveId" clId="{7AC55A57-D40F-474D-AD64-04290CDDFDD0}" dt="2021-07-27T16:17:09.958" v="1254" actId="26606"/>
          <ac:grpSpMkLst>
            <pc:docMk/>
            <pc:sldMk cId="3734912665" sldId="272"/>
            <ac:grpSpMk id="19" creationId="{5E6B47BC-43FD-4C91-8BFF-B41B99A8A39E}"/>
          </ac:grpSpMkLst>
        </pc:grpChg>
        <pc:grpChg chg="add del">
          <ac:chgData name="Chris Ayers" userId="1705bda8dd3a1d52" providerId="LiveId" clId="{7AC55A57-D40F-474D-AD64-04290CDDFDD0}" dt="2021-07-27T16:17:09.958" v="1254" actId="26606"/>
          <ac:grpSpMkLst>
            <pc:docMk/>
            <pc:sldMk cId="3734912665" sldId="272"/>
            <ac:grpSpMk id="23" creationId="{43F5E015-E085-4624-B431-B42414448684}"/>
          </ac:grpSpMkLst>
        </pc:grpChg>
        <pc:cxnChg chg="del">
          <ac:chgData name="Chris Ayers" userId="1705bda8dd3a1d52" providerId="LiveId" clId="{7AC55A57-D40F-474D-AD64-04290CDDFDD0}" dt="2021-07-27T15:47:16.337" v="233" actId="26606"/>
          <ac:cxnSpMkLst>
            <pc:docMk/>
            <pc:sldMk cId="3734912665" sldId="272"/>
            <ac:cxnSpMk id="10" creationId="{2D72A2C9-F3CA-4216-8BAD-FA4C970C3C4E}"/>
          </ac:cxnSpMkLst>
        </pc:cxnChg>
      </pc:sldChg>
      <pc:sldChg chg="del ord">
        <pc:chgData name="Chris Ayers" userId="1705bda8dd3a1d52" providerId="LiveId" clId="{7AC55A57-D40F-474D-AD64-04290CDDFDD0}" dt="2021-07-27T15:44:34.413" v="201" actId="47"/>
        <pc:sldMkLst>
          <pc:docMk/>
          <pc:sldMk cId="4136560587" sldId="273"/>
        </pc:sldMkLst>
      </pc:sldChg>
      <pc:sldChg chg="addSp delSp modSp mod ord">
        <pc:chgData name="Chris Ayers" userId="1705bda8dd3a1d52" providerId="LiveId" clId="{7AC55A57-D40F-474D-AD64-04290CDDFDD0}" dt="2021-07-27T16:17:30.724" v="1262" actId="255"/>
        <pc:sldMkLst>
          <pc:docMk/>
          <pc:sldMk cId="1659542274" sldId="274"/>
        </pc:sldMkLst>
        <pc:spChg chg="add del mod">
          <ac:chgData name="Chris Ayers" userId="1705bda8dd3a1d52" providerId="LiveId" clId="{7AC55A57-D40F-474D-AD64-04290CDDFDD0}" dt="2021-07-27T16:17:24.907" v="1261" actId="26606"/>
          <ac:spMkLst>
            <pc:docMk/>
            <pc:sldMk cId="1659542274" sldId="274"/>
            <ac:spMk id="2" creationId="{F8522FEA-CE30-4B1C-888C-E4862A882FA5}"/>
          </ac:spMkLst>
        </pc:spChg>
        <pc:spChg chg="add del mod">
          <ac:chgData name="Chris Ayers" userId="1705bda8dd3a1d52" providerId="LiveId" clId="{7AC55A57-D40F-474D-AD64-04290CDDFDD0}" dt="2021-07-27T15:47:44.848" v="240" actId="26606"/>
          <ac:spMkLst>
            <pc:docMk/>
            <pc:sldMk cId="1659542274" sldId="274"/>
            <ac:spMk id="3" creationId="{B5C4275B-EF28-4CAA-8F9E-B51BC7D469A0}"/>
          </ac:spMkLst>
        </pc:spChg>
        <pc:spChg chg="add del mod">
          <ac:chgData name="Chris Ayers" userId="1705bda8dd3a1d52" providerId="LiveId" clId="{7AC55A57-D40F-474D-AD64-04290CDDFDD0}" dt="2021-07-27T15:50:16.627" v="363" actId="478"/>
          <ac:spMkLst>
            <pc:docMk/>
            <pc:sldMk cId="1659542274" sldId="274"/>
            <ac:spMk id="5" creationId="{C0EAE771-16EA-40CC-9140-BC0DBBCA3E47}"/>
          </ac:spMkLst>
        </pc:spChg>
        <pc:spChg chg="add del">
          <ac:chgData name="Chris Ayers" userId="1705bda8dd3a1d52" providerId="LiveId" clId="{7AC55A57-D40F-474D-AD64-04290CDDFDD0}" dt="2021-07-27T15:47:44.848" v="240" actId="26606"/>
          <ac:spMkLst>
            <pc:docMk/>
            <pc:sldMk cId="1659542274" sldId="274"/>
            <ac:spMk id="8" creationId="{8D70B121-56F4-4848-B38B-182089D909FA}"/>
          </ac:spMkLst>
        </pc:spChg>
        <pc:spChg chg="add del">
          <ac:chgData name="Chris Ayers" userId="1705bda8dd3a1d52" providerId="LiveId" clId="{7AC55A57-D40F-474D-AD64-04290CDDFDD0}" dt="2021-07-27T15:47:26.409" v="235" actId="26606"/>
          <ac:spMkLst>
            <pc:docMk/>
            <pc:sldMk cId="1659542274" sldId="274"/>
            <ac:spMk id="15" creationId="{815925C2-A704-4D47-B1C1-3FCA52512EC1}"/>
          </ac:spMkLst>
        </pc:spChg>
        <pc:spChg chg="add del">
          <ac:chgData name="Chris Ayers" userId="1705bda8dd3a1d52" providerId="LiveId" clId="{7AC55A57-D40F-474D-AD64-04290CDDFDD0}" dt="2021-07-27T15:47:27.638" v="237" actId="26606"/>
          <ac:spMkLst>
            <pc:docMk/>
            <pc:sldMk cId="1659542274" sldId="274"/>
            <ac:spMk id="16" creationId="{8DF67618-B87B-4195-8E24-3B126F79FF55}"/>
          </ac:spMkLst>
        </pc:spChg>
        <pc:spChg chg="add del">
          <ac:chgData name="Chris Ayers" userId="1705bda8dd3a1d52" providerId="LiveId" clId="{7AC55A57-D40F-474D-AD64-04290CDDFDD0}" dt="2021-07-27T15:47:26.409" v="235" actId="26606"/>
          <ac:spMkLst>
            <pc:docMk/>
            <pc:sldMk cId="1659542274" sldId="274"/>
            <ac:spMk id="17" creationId="{01D4315C-C23C-4FD3-98DF-08C29E2292A8}"/>
          </ac:spMkLst>
        </pc:spChg>
        <pc:spChg chg="add del">
          <ac:chgData name="Chris Ayers" userId="1705bda8dd3a1d52" providerId="LiveId" clId="{7AC55A57-D40F-474D-AD64-04290CDDFDD0}" dt="2021-07-27T15:47:27.638" v="237" actId="26606"/>
          <ac:spMkLst>
            <pc:docMk/>
            <pc:sldMk cId="1659542274" sldId="274"/>
            <ac:spMk id="18" creationId="{64960379-9FF9-400A-A8A8-F5AB633FD3BF}"/>
          </ac:spMkLst>
        </pc:spChg>
        <pc:spChg chg="add del">
          <ac:chgData name="Chris Ayers" userId="1705bda8dd3a1d52" providerId="LiveId" clId="{7AC55A57-D40F-474D-AD64-04290CDDFDD0}" dt="2021-07-27T15:47:44.754" v="239" actId="26606"/>
          <ac:spMkLst>
            <pc:docMk/>
            <pc:sldMk cId="1659542274" sldId="274"/>
            <ac:spMk id="42" creationId="{815925C2-A704-4D47-B1C1-3FCA52512EC1}"/>
          </ac:spMkLst>
        </pc:spChg>
        <pc:spChg chg="add del">
          <ac:chgData name="Chris Ayers" userId="1705bda8dd3a1d52" providerId="LiveId" clId="{7AC55A57-D40F-474D-AD64-04290CDDFDD0}" dt="2021-07-27T15:47:44.754" v="239" actId="26606"/>
          <ac:spMkLst>
            <pc:docMk/>
            <pc:sldMk cId="1659542274" sldId="274"/>
            <ac:spMk id="43" creationId="{01D4315C-C23C-4FD3-98DF-08C29E2292A8}"/>
          </ac:spMkLst>
        </pc:spChg>
        <pc:spChg chg="add del">
          <ac:chgData name="Chris Ayers" userId="1705bda8dd3a1d52" providerId="LiveId" clId="{7AC55A57-D40F-474D-AD64-04290CDDFDD0}" dt="2021-07-27T15:47:44.754" v="239" actId="26606"/>
          <ac:spMkLst>
            <pc:docMk/>
            <pc:sldMk cId="1659542274" sldId="274"/>
            <ac:spMk id="46" creationId="{B5C4275B-EF28-4CAA-8F9E-B51BC7D469A0}"/>
          </ac:spMkLst>
        </pc:spChg>
        <pc:spChg chg="add del">
          <ac:chgData name="Chris Ayers" userId="1705bda8dd3a1d52" providerId="LiveId" clId="{7AC55A57-D40F-474D-AD64-04290CDDFDD0}" dt="2021-07-27T15:50:24.517" v="364" actId="26606"/>
          <ac:spMkLst>
            <pc:docMk/>
            <pc:sldMk cId="1659542274" sldId="274"/>
            <ac:spMk id="48" creationId="{44D65982-4F00-4330-8DAA-DE6A9E4D6D23}"/>
          </ac:spMkLst>
        </pc:spChg>
        <pc:spChg chg="add del">
          <ac:chgData name="Chris Ayers" userId="1705bda8dd3a1d52" providerId="LiveId" clId="{7AC55A57-D40F-474D-AD64-04290CDDFDD0}" dt="2021-07-27T15:50:24.517" v="364" actId="26606"/>
          <ac:spMkLst>
            <pc:docMk/>
            <pc:sldMk cId="1659542274" sldId="274"/>
            <ac:spMk id="49" creationId="{009115B9-5BFD-478D-9C87-29ADB3AF1721}"/>
          </ac:spMkLst>
        </pc:spChg>
        <pc:spChg chg="add mod">
          <ac:chgData name="Chris Ayers" userId="1705bda8dd3a1d52" providerId="LiveId" clId="{7AC55A57-D40F-474D-AD64-04290CDDFDD0}" dt="2021-07-27T16:17:30.724" v="1262" actId="255"/>
          <ac:spMkLst>
            <pc:docMk/>
            <pc:sldMk cId="1659542274" sldId="274"/>
            <ac:spMk id="61" creationId="{B5C4275B-EF28-4CAA-8F9E-B51BC7D469A0}"/>
          </ac:spMkLst>
        </pc:spChg>
        <pc:spChg chg="add del mod">
          <ac:chgData name="Chris Ayers" userId="1705bda8dd3a1d52" providerId="LiveId" clId="{7AC55A57-D40F-474D-AD64-04290CDDFDD0}" dt="2021-07-27T15:50:14.077" v="362"/>
          <ac:spMkLst>
            <pc:docMk/>
            <pc:sldMk cId="1659542274" sldId="274"/>
            <ac:spMk id="62" creationId="{5180679B-F803-4EFE-A098-F4C555CC85AA}"/>
          </ac:spMkLst>
        </pc:spChg>
        <pc:spChg chg="add del">
          <ac:chgData name="Chris Ayers" userId="1705bda8dd3a1d52" providerId="LiveId" clId="{7AC55A57-D40F-474D-AD64-04290CDDFDD0}" dt="2021-07-27T16:17:24.907" v="1261" actId="26606"/>
          <ac:spMkLst>
            <pc:docMk/>
            <pc:sldMk cId="1659542274" sldId="274"/>
            <ac:spMk id="66" creationId="{815925C2-A704-4D47-B1C1-3FCA52512EC1}"/>
          </ac:spMkLst>
        </pc:spChg>
        <pc:spChg chg="add del">
          <ac:chgData name="Chris Ayers" userId="1705bda8dd3a1d52" providerId="LiveId" clId="{7AC55A57-D40F-474D-AD64-04290CDDFDD0}" dt="2021-07-27T16:17:24.907" v="1261" actId="26606"/>
          <ac:spMkLst>
            <pc:docMk/>
            <pc:sldMk cId="1659542274" sldId="274"/>
            <ac:spMk id="68" creationId="{01D4315C-C23C-4FD3-98DF-08C29E2292A8}"/>
          </ac:spMkLst>
        </pc:spChg>
        <pc:spChg chg="add">
          <ac:chgData name="Chris Ayers" userId="1705bda8dd3a1d52" providerId="LiveId" clId="{7AC55A57-D40F-474D-AD64-04290CDDFDD0}" dt="2021-07-27T16:17:24.907" v="1261" actId="26606"/>
          <ac:spMkLst>
            <pc:docMk/>
            <pc:sldMk cId="1659542274" sldId="274"/>
            <ac:spMk id="86" creationId="{777A147A-9ED8-46B4-8660-1B3C2AA880B5}"/>
          </ac:spMkLst>
        </pc:spChg>
        <pc:spChg chg="add">
          <ac:chgData name="Chris Ayers" userId="1705bda8dd3a1d52" providerId="LiveId" clId="{7AC55A57-D40F-474D-AD64-04290CDDFDD0}" dt="2021-07-27T16:17:24.907" v="1261" actId="26606"/>
          <ac:spMkLst>
            <pc:docMk/>
            <pc:sldMk cId="1659542274" sldId="274"/>
            <ac:spMk id="88" creationId="{5D6C15A0-C087-4593-8414-2B4EC1CDC3DE}"/>
          </ac:spMkLst>
        </pc:spChg>
        <pc:grpChg chg="add del">
          <ac:chgData name="Chris Ayers" userId="1705bda8dd3a1d52" providerId="LiveId" clId="{7AC55A57-D40F-474D-AD64-04290CDDFDD0}" dt="2021-07-27T15:47:26.409" v="235" actId="26606"/>
          <ac:grpSpMkLst>
            <pc:docMk/>
            <pc:sldMk cId="1659542274" sldId="274"/>
            <ac:grpSpMk id="19" creationId="{5E6B47BC-43FD-4C91-8BFF-B41B99A8A39E}"/>
          </ac:grpSpMkLst>
        </pc:grpChg>
        <pc:grpChg chg="add del">
          <ac:chgData name="Chris Ayers" userId="1705bda8dd3a1d52" providerId="LiveId" clId="{7AC55A57-D40F-474D-AD64-04290CDDFDD0}" dt="2021-07-27T15:47:26.409" v="235" actId="26606"/>
          <ac:grpSpMkLst>
            <pc:docMk/>
            <pc:sldMk cId="1659542274" sldId="274"/>
            <ac:grpSpMk id="23" creationId="{43F5E015-E085-4624-B431-B42414448684}"/>
          </ac:grpSpMkLst>
        </pc:grpChg>
        <pc:grpChg chg="add del">
          <ac:chgData name="Chris Ayers" userId="1705bda8dd3a1d52" providerId="LiveId" clId="{7AC55A57-D40F-474D-AD64-04290CDDFDD0}" dt="2021-07-27T15:47:27.638" v="237" actId="26606"/>
          <ac:grpSpMkLst>
            <pc:docMk/>
            <pc:sldMk cId="1659542274" sldId="274"/>
            <ac:grpSpMk id="32" creationId="{2C491629-AE25-486B-9B22-2CE4EE8F7E47}"/>
          </ac:grpSpMkLst>
        </pc:grpChg>
        <pc:grpChg chg="add del">
          <ac:chgData name="Chris Ayers" userId="1705bda8dd3a1d52" providerId="LiveId" clId="{7AC55A57-D40F-474D-AD64-04290CDDFDD0}" dt="2021-07-27T15:47:27.638" v="237" actId="26606"/>
          <ac:grpSpMkLst>
            <pc:docMk/>
            <pc:sldMk cId="1659542274" sldId="274"/>
            <ac:grpSpMk id="34" creationId="{43F5E015-E085-4624-B431-B42414448684}"/>
          </ac:grpSpMkLst>
        </pc:grpChg>
        <pc:grpChg chg="add del">
          <ac:chgData name="Chris Ayers" userId="1705bda8dd3a1d52" providerId="LiveId" clId="{7AC55A57-D40F-474D-AD64-04290CDDFDD0}" dt="2021-07-27T15:47:44.754" v="239" actId="26606"/>
          <ac:grpSpMkLst>
            <pc:docMk/>
            <pc:sldMk cId="1659542274" sldId="274"/>
            <ac:grpSpMk id="44" creationId="{5E6B47BC-43FD-4C91-8BFF-B41B99A8A39E}"/>
          </ac:grpSpMkLst>
        </pc:grpChg>
        <pc:grpChg chg="add del">
          <ac:chgData name="Chris Ayers" userId="1705bda8dd3a1d52" providerId="LiveId" clId="{7AC55A57-D40F-474D-AD64-04290CDDFDD0}" dt="2021-07-27T15:47:44.754" v="239" actId="26606"/>
          <ac:grpSpMkLst>
            <pc:docMk/>
            <pc:sldMk cId="1659542274" sldId="274"/>
            <ac:grpSpMk id="45" creationId="{43F5E015-E085-4624-B431-B42414448684}"/>
          </ac:grpSpMkLst>
        </pc:grpChg>
        <pc:grpChg chg="add del">
          <ac:chgData name="Chris Ayers" userId="1705bda8dd3a1d52" providerId="LiveId" clId="{7AC55A57-D40F-474D-AD64-04290CDDFDD0}" dt="2021-07-27T15:50:24.517" v="364" actId="26606"/>
          <ac:grpSpMkLst>
            <pc:docMk/>
            <pc:sldMk cId="1659542274" sldId="274"/>
            <ac:grpSpMk id="50" creationId="{8D57F946-2E03-4DE1-91F8-25BEDC663563}"/>
          </ac:grpSpMkLst>
        </pc:grpChg>
        <pc:grpChg chg="add del">
          <ac:chgData name="Chris Ayers" userId="1705bda8dd3a1d52" providerId="LiveId" clId="{7AC55A57-D40F-474D-AD64-04290CDDFDD0}" dt="2021-07-27T15:50:24.517" v="364" actId="26606"/>
          <ac:grpSpMkLst>
            <pc:docMk/>
            <pc:sldMk cId="1659542274" sldId="274"/>
            <ac:grpSpMk id="53" creationId="{43F5E015-E085-4624-B431-B42414448684}"/>
          </ac:grpSpMkLst>
        </pc:grpChg>
        <pc:grpChg chg="add del">
          <ac:chgData name="Chris Ayers" userId="1705bda8dd3a1d52" providerId="LiveId" clId="{7AC55A57-D40F-474D-AD64-04290CDDFDD0}" dt="2021-07-27T16:17:24.907" v="1261" actId="26606"/>
          <ac:grpSpMkLst>
            <pc:docMk/>
            <pc:sldMk cId="1659542274" sldId="274"/>
            <ac:grpSpMk id="70" creationId="{5E6B47BC-43FD-4C91-8BFF-B41B99A8A39E}"/>
          </ac:grpSpMkLst>
        </pc:grpChg>
        <pc:grpChg chg="add del">
          <ac:chgData name="Chris Ayers" userId="1705bda8dd3a1d52" providerId="LiveId" clId="{7AC55A57-D40F-474D-AD64-04290CDDFDD0}" dt="2021-07-27T16:17:24.907" v="1261" actId="26606"/>
          <ac:grpSpMkLst>
            <pc:docMk/>
            <pc:sldMk cId="1659542274" sldId="274"/>
            <ac:grpSpMk id="74" creationId="{43F5E015-E085-4624-B431-B42414448684}"/>
          </ac:grpSpMkLst>
        </pc:grpChg>
        <pc:graphicFrameChg chg="add del">
          <ac:chgData name="Chris Ayers" userId="1705bda8dd3a1d52" providerId="LiveId" clId="{7AC55A57-D40F-474D-AD64-04290CDDFDD0}" dt="2021-07-27T15:47:27.638" v="237" actId="26606"/>
          <ac:graphicFrameMkLst>
            <pc:docMk/>
            <pc:sldMk cId="1659542274" sldId="274"/>
            <ac:graphicFrameMk id="12" creationId="{8F079FA6-B15E-428A-8C3A-D0E7E96A864E}"/>
          </ac:graphicFrameMkLst>
        </pc:graphicFrameChg>
        <pc:cxnChg chg="add del">
          <ac:chgData name="Chris Ayers" userId="1705bda8dd3a1d52" providerId="LiveId" clId="{7AC55A57-D40F-474D-AD64-04290CDDFDD0}" dt="2021-07-27T15:47:44.848" v="240" actId="26606"/>
          <ac:cxnSpMkLst>
            <pc:docMk/>
            <pc:sldMk cId="1659542274" sldId="274"/>
            <ac:cxnSpMk id="10" creationId="{2D72A2C9-F3CA-4216-8BAD-FA4C970C3C4E}"/>
          </ac:cxnSpMkLst>
        </pc:cxnChg>
      </pc:sldChg>
      <pc:sldChg chg="addSp delSp modSp mod ord">
        <pc:chgData name="Chris Ayers" userId="1705bda8dd3a1d52" providerId="LiveId" clId="{7AC55A57-D40F-474D-AD64-04290CDDFDD0}" dt="2021-07-27T16:36:43.322" v="1598" actId="20577"/>
        <pc:sldMkLst>
          <pc:docMk/>
          <pc:sldMk cId="3936724749" sldId="275"/>
        </pc:sldMkLst>
        <pc:spChg chg="mod">
          <ac:chgData name="Chris Ayers" userId="1705bda8dd3a1d52" providerId="LiveId" clId="{7AC55A57-D40F-474D-AD64-04290CDDFDD0}" dt="2021-07-27T16:36:19.795" v="1591" actId="26606"/>
          <ac:spMkLst>
            <pc:docMk/>
            <pc:sldMk cId="3936724749" sldId="275"/>
            <ac:spMk id="2" creationId="{F8522FEA-CE30-4B1C-888C-E4862A882FA5}"/>
          </ac:spMkLst>
        </pc:spChg>
        <pc:spChg chg="add">
          <ac:chgData name="Chris Ayers" userId="1705bda8dd3a1d52" providerId="LiveId" clId="{7AC55A57-D40F-474D-AD64-04290CDDFDD0}" dt="2021-07-27T16:36:19.795" v="1591" actId="26606"/>
          <ac:spMkLst>
            <pc:docMk/>
            <pc:sldMk cId="3936724749" sldId="275"/>
            <ac:spMk id="85" creationId="{2E442304-DDBD-4F7B-8017-36BCC863FB40}"/>
          </ac:spMkLst>
        </pc:spChg>
        <pc:spChg chg="add">
          <ac:chgData name="Chris Ayers" userId="1705bda8dd3a1d52" providerId="LiveId" clId="{7AC55A57-D40F-474D-AD64-04290CDDFDD0}" dt="2021-07-27T16:36:19.795" v="1591" actId="26606"/>
          <ac:spMkLst>
            <pc:docMk/>
            <pc:sldMk cId="3936724749" sldId="275"/>
            <ac:spMk id="87" creationId="{5E107275-3853-46FD-A241-DE4355A42675}"/>
          </ac:spMkLst>
        </pc:spChg>
        <pc:spChg chg="del">
          <ac:chgData name="Chris Ayers" userId="1705bda8dd3a1d52" providerId="LiveId" clId="{7AC55A57-D40F-474D-AD64-04290CDDFDD0}" dt="2021-07-27T16:36:19.795" v="1591" actId="26606"/>
          <ac:spMkLst>
            <pc:docMk/>
            <pc:sldMk cId="3936724749" sldId="275"/>
            <ac:spMk id="14352" creationId="{73DE2CFE-42F2-48F0-8706-5264E012B10C}"/>
          </ac:spMkLst>
        </pc:spChg>
        <pc:graphicFrameChg chg="mod modGraphic">
          <ac:chgData name="Chris Ayers" userId="1705bda8dd3a1d52" providerId="LiveId" clId="{7AC55A57-D40F-474D-AD64-04290CDDFDD0}" dt="2021-07-27T16:36:43.322" v="1598" actId="20577"/>
          <ac:graphicFrameMkLst>
            <pc:docMk/>
            <pc:sldMk cId="3936724749" sldId="275"/>
            <ac:graphicFrameMk id="8" creationId="{B13FE996-12C5-4A35-8639-7BDDFA1B249D}"/>
          </ac:graphicFrameMkLst>
        </pc:graphicFrameChg>
      </pc:sldChg>
      <pc:sldChg chg="del">
        <pc:chgData name="Chris Ayers" userId="1705bda8dd3a1d52" providerId="LiveId" clId="{7AC55A57-D40F-474D-AD64-04290CDDFDD0}" dt="2021-07-27T15:57:06.670" v="395" actId="47"/>
        <pc:sldMkLst>
          <pc:docMk/>
          <pc:sldMk cId="2068593649" sldId="278"/>
        </pc:sldMkLst>
      </pc:sldChg>
      <pc:sldChg chg="del">
        <pc:chgData name="Chris Ayers" userId="1705bda8dd3a1d52" providerId="LiveId" clId="{7AC55A57-D40F-474D-AD64-04290CDDFDD0}" dt="2021-07-27T15:57:14.122" v="396" actId="47"/>
        <pc:sldMkLst>
          <pc:docMk/>
          <pc:sldMk cId="2580481422" sldId="279"/>
        </pc:sldMkLst>
      </pc:sldChg>
      <pc:sldChg chg="addSp delSp modSp mod setBg">
        <pc:chgData name="Chris Ayers" userId="1705bda8dd3a1d52" providerId="LiveId" clId="{7AC55A57-D40F-474D-AD64-04290CDDFDD0}" dt="2021-07-27T16:30:03.791" v="1315" actId="20577"/>
        <pc:sldMkLst>
          <pc:docMk/>
          <pc:sldMk cId="4203017366" sldId="280"/>
        </pc:sldMkLst>
        <pc:spChg chg="mod">
          <ac:chgData name="Chris Ayers" userId="1705bda8dd3a1d52" providerId="LiveId" clId="{7AC55A57-D40F-474D-AD64-04290CDDFDD0}" dt="2021-07-27T16:16:42.557" v="1247" actId="26606"/>
          <ac:spMkLst>
            <pc:docMk/>
            <pc:sldMk cId="4203017366" sldId="280"/>
            <ac:spMk id="2" creationId="{81E0670A-9F0D-42BF-A69D-7D52B8A22B75}"/>
          </ac:spMkLst>
        </pc:spChg>
        <pc:spChg chg="del mod">
          <ac:chgData name="Chris Ayers" userId="1705bda8dd3a1d52" providerId="LiveId" clId="{7AC55A57-D40F-474D-AD64-04290CDDFDD0}" dt="2021-07-27T15:31:42.157" v="97" actId="26606"/>
          <ac:spMkLst>
            <pc:docMk/>
            <pc:sldMk cId="4203017366" sldId="280"/>
            <ac:spMk id="3" creationId="{23AA1774-2C24-4DBE-9377-AE1EE6470747}"/>
          </ac:spMkLst>
        </pc:spChg>
        <pc:spChg chg="add del">
          <ac:chgData name="Chris Ayers" userId="1705bda8dd3a1d52" providerId="LiveId" clId="{7AC55A57-D40F-474D-AD64-04290CDDFDD0}" dt="2021-07-27T15:40:32.067" v="161" actId="26606"/>
          <ac:spMkLst>
            <pc:docMk/>
            <pc:sldMk cId="4203017366" sldId="280"/>
            <ac:spMk id="9" creationId="{8DF67618-B87B-4195-8E24-3B126F79FF55}"/>
          </ac:spMkLst>
        </pc:spChg>
        <pc:spChg chg="add del">
          <ac:chgData name="Chris Ayers" userId="1705bda8dd3a1d52" providerId="LiveId" clId="{7AC55A57-D40F-474D-AD64-04290CDDFDD0}" dt="2021-07-27T15:40:32.067" v="161" actId="26606"/>
          <ac:spMkLst>
            <pc:docMk/>
            <pc:sldMk cId="4203017366" sldId="280"/>
            <ac:spMk id="11" creationId="{64960379-9FF9-400A-A8A8-F5AB633FD3BF}"/>
          </ac:spMkLst>
        </pc:spChg>
        <pc:spChg chg="add del">
          <ac:chgData name="Chris Ayers" userId="1705bda8dd3a1d52" providerId="LiveId" clId="{7AC55A57-D40F-474D-AD64-04290CDDFDD0}" dt="2021-07-27T16:16:42.589" v="1248" actId="26606"/>
          <ac:spMkLst>
            <pc:docMk/>
            <pc:sldMk cId="4203017366" sldId="280"/>
            <ac:spMk id="30" creationId="{B50AB553-2A96-4A92-96F2-93548E096954}"/>
          </ac:spMkLst>
        </pc:spChg>
        <pc:spChg chg="add del">
          <ac:chgData name="Chris Ayers" userId="1705bda8dd3a1d52" providerId="LiveId" clId="{7AC55A57-D40F-474D-AD64-04290CDDFDD0}" dt="2021-07-27T16:16:42.557" v="1247" actId="26606"/>
          <ac:spMkLst>
            <pc:docMk/>
            <pc:sldMk cId="4203017366" sldId="280"/>
            <ac:spMk id="35" creationId="{2C61293E-6EBE-43EF-A52C-9BEBFD7679D4}"/>
          </ac:spMkLst>
        </pc:spChg>
        <pc:spChg chg="add del">
          <ac:chgData name="Chris Ayers" userId="1705bda8dd3a1d52" providerId="LiveId" clId="{7AC55A57-D40F-474D-AD64-04290CDDFDD0}" dt="2021-07-27T16:16:42.557" v="1247" actId="26606"/>
          <ac:spMkLst>
            <pc:docMk/>
            <pc:sldMk cId="4203017366" sldId="280"/>
            <ac:spMk id="37" creationId="{21540236-BFD5-4A9D-8840-4703E7F76825}"/>
          </ac:spMkLst>
        </pc:spChg>
        <pc:spChg chg="add">
          <ac:chgData name="Chris Ayers" userId="1705bda8dd3a1d52" providerId="LiveId" clId="{7AC55A57-D40F-474D-AD64-04290CDDFDD0}" dt="2021-07-27T16:16:42.589" v="1248" actId="26606"/>
          <ac:spMkLst>
            <pc:docMk/>
            <pc:sldMk cId="4203017366" sldId="280"/>
            <ac:spMk id="39" creationId="{B50AB553-2A96-4A92-96F2-93548E096954}"/>
          </ac:spMkLst>
        </pc:spChg>
        <pc:grpChg chg="add del">
          <ac:chgData name="Chris Ayers" userId="1705bda8dd3a1d52" providerId="LiveId" clId="{7AC55A57-D40F-474D-AD64-04290CDDFDD0}" dt="2021-07-27T15:40:32.067" v="161" actId="26606"/>
          <ac:grpSpMkLst>
            <pc:docMk/>
            <pc:sldMk cId="4203017366" sldId="280"/>
            <ac:grpSpMk id="13" creationId="{2C491629-AE25-486B-9B22-2CE4EE8F7E47}"/>
          </ac:grpSpMkLst>
        </pc:grpChg>
        <pc:grpChg chg="add del">
          <ac:chgData name="Chris Ayers" userId="1705bda8dd3a1d52" providerId="LiveId" clId="{7AC55A57-D40F-474D-AD64-04290CDDFDD0}" dt="2021-07-27T15:40:32.067" v="161" actId="26606"/>
          <ac:grpSpMkLst>
            <pc:docMk/>
            <pc:sldMk cId="4203017366" sldId="280"/>
            <ac:grpSpMk id="17" creationId="{43F5E015-E085-4624-B431-B42414448684}"/>
          </ac:grpSpMkLst>
        </pc:grpChg>
        <pc:graphicFrameChg chg="add mod modGraphic">
          <ac:chgData name="Chris Ayers" userId="1705bda8dd3a1d52" providerId="LiveId" clId="{7AC55A57-D40F-474D-AD64-04290CDDFDD0}" dt="2021-07-27T16:30:03.791" v="1315" actId="20577"/>
          <ac:graphicFrameMkLst>
            <pc:docMk/>
            <pc:sldMk cId="4203017366" sldId="280"/>
            <ac:graphicFrameMk id="5" creationId="{2C7DE2B5-FED5-4909-9904-2C9958BEEB7E}"/>
          </ac:graphicFrameMkLst>
        </pc:graphicFrameChg>
        <pc:picChg chg="add mod ord">
          <ac:chgData name="Chris Ayers" userId="1705bda8dd3a1d52" providerId="LiveId" clId="{7AC55A57-D40F-474D-AD64-04290CDDFDD0}" dt="2021-07-27T16:16:42.557" v="1247" actId="26606"/>
          <ac:picMkLst>
            <pc:docMk/>
            <pc:sldMk cId="4203017366" sldId="280"/>
            <ac:picMk id="26" creationId="{505978C0-038D-4E5A-B1C7-9E776E3A5863}"/>
          </ac:picMkLst>
        </pc:picChg>
      </pc:sldChg>
      <pc:sldChg chg="add modTransition">
        <pc:chgData name="Chris Ayers" userId="1705bda8dd3a1d52" providerId="LiveId" clId="{7AC55A57-D40F-474D-AD64-04290CDDFDD0}" dt="2021-07-27T15:33:43.098" v="98"/>
        <pc:sldMkLst>
          <pc:docMk/>
          <pc:sldMk cId="0" sldId="281"/>
        </pc:sldMkLst>
      </pc:sldChg>
      <pc:sldChg chg="addSp delSp modSp add mod setBg">
        <pc:chgData name="Chris Ayers" userId="1705bda8dd3a1d52" providerId="LiveId" clId="{7AC55A57-D40F-474D-AD64-04290CDDFDD0}" dt="2021-07-27T16:29:46.577" v="1314" actId="26606"/>
        <pc:sldMkLst>
          <pc:docMk/>
          <pc:sldMk cId="789445695" sldId="345"/>
        </pc:sldMkLst>
        <pc:spChg chg="mod ord">
          <ac:chgData name="Chris Ayers" userId="1705bda8dd3a1d52" providerId="LiveId" clId="{7AC55A57-D40F-474D-AD64-04290CDDFDD0}" dt="2021-07-27T16:29:46.577" v="1314" actId="26606"/>
          <ac:spMkLst>
            <pc:docMk/>
            <pc:sldMk cId="789445695" sldId="345"/>
            <ac:spMk id="2" creationId="{AC16537B-5243-4FD0-ADDE-5E65BE7DA3B8}"/>
          </ac:spMkLst>
        </pc:spChg>
        <pc:spChg chg="mod">
          <ac:chgData name="Chris Ayers" userId="1705bda8dd3a1d52" providerId="LiveId" clId="{7AC55A57-D40F-474D-AD64-04290CDDFDD0}" dt="2021-07-27T16:29:46.577" v="1314" actId="26606"/>
          <ac:spMkLst>
            <pc:docMk/>
            <pc:sldMk cId="789445695" sldId="345"/>
            <ac:spMk id="3" creationId="{C2E03372-FC78-4A66-A4C1-814D2B89AFCA}"/>
          </ac:spMkLst>
        </pc:spChg>
        <pc:spChg chg="mod">
          <ac:chgData name="Chris Ayers" userId="1705bda8dd3a1d52" providerId="LiveId" clId="{7AC55A57-D40F-474D-AD64-04290CDDFDD0}" dt="2021-07-27T16:29:46.577" v="1314" actId="26606"/>
          <ac:spMkLst>
            <pc:docMk/>
            <pc:sldMk cId="789445695" sldId="345"/>
            <ac:spMk id="4" creationId="{00010921-A2D2-49C5-874A-566414AFB047}"/>
          </ac:spMkLst>
        </pc:spChg>
        <pc:spChg chg="add del">
          <ac:chgData name="Chris Ayers" userId="1705bda8dd3a1d52" providerId="LiveId" clId="{7AC55A57-D40F-474D-AD64-04290CDDFDD0}" dt="2021-07-27T15:34:59.700" v="110" actId="26606"/>
          <ac:spMkLst>
            <pc:docMk/>
            <pc:sldMk cId="789445695" sldId="345"/>
            <ac:spMk id="11" creationId="{2C61293E-6EBE-43EF-A52C-9BEBFD7679D4}"/>
          </ac:spMkLst>
        </pc:spChg>
        <pc:spChg chg="add del">
          <ac:chgData name="Chris Ayers" userId="1705bda8dd3a1d52" providerId="LiveId" clId="{7AC55A57-D40F-474D-AD64-04290CDDFDD0}" dt="2021-07-27T15:34:59.700" v="110" actId="26606"/>
          <ac:spMkLst>
            <pc:docMk/>
            <pc:sldMk cId="789445695" sldId="345"/>
            <ac:spMk id="13" creationId="{21540236-BFD5-4A9D-8840-4703E7F76825}"/>
          </ac:spMkLst>
        </pc:spChg>
        <pc:spChg chg="add del">
          <ac:chgData name="Chris Ayers" userId="1705bda8dd3a1d52" providerId="LiveId" clId="{7AC55A57-D40F-474D-AD64-04290CDDFDD0}" dt="2021-07-27T15:39:57.016" v="158" actId="26606"/>
          <ac:spMkLst>
            <pc:docMk/>
            <pc:sldMk cId="789445695" sldId="345"/>
            <ac:spMk id="17" creationId="{2C61293E-6EBE-43EF-A52C-9BEBFD7679D4}"/>
          </ac:spMkLst>
        </pc:spChg>
        <pc:spChg chg="add del">
          <ac:chgData name="Chris Ayers" userId="1705bda8dd3a1d52" providerId="LiveId" clId="{7AC55A57-D40F-474D-AD64-04290CDDFDD0}" dt="2021-07-27T15:39:57.016" v="158" actId="26606"/>
          <ac:spMkLst>
            <pc:docMk/>
            <pc:sldMk cId="789445695" sldId="345"/>
            <ac:spMk id="18" creationId="{21540236-BFD5-4A9D-8840-4703E7F76825}"/>
          </ac:spMkLst>
        </pc:spChg>
        <pc:spChg chg="add del">
          <ac:chgData name="Chris Ayers" userId="1705bda8dd3a1d52" providerId="LiveId" clId="{7AC55A57-D40F-474D-AD64-04290CDDFDD0}" dt="2021-07-27T16:29:46.577" v="1314" actId="26606"/>
          <ac:spMkLst>
            <pc:docMk/>
            <pc:sldMk cId="789445695" sldId="345"/>
            <ac:spMk id="23" creationId="{C3420C89-0B09-4632-A4AF-3971D08BF7A8}"/>
          </ac:spMkLst>
        </pc:spChg>
        <pc:spChg chg="add del">
          <ac:chgData name="Chris Ayers" userId="1705bda8dd3a1d52" providerId="LiveId" clId="{7AC55A57-D40F-474D-AD64-04290CDDFDD0}" dt="2021-07-27T16:29:46.577" v="1314" actId="26606"/>
          <ac:spMkLst>
            <pc:docMk/>
            <pc:sldMk cId="789445695" sldId="345"/>
            <ac:spMk id="25" creationId="{4E5CBA61-BF74-40B4-A3A8-366BBA626CCF}"/>
          </ac:spMkLst>
        </pc:spChg>
        <pc:spChg chg="add">
          <ac:chgData name="Chris Ayers" userId="1705bda8dd3a1d52" providerId="LiveId" clId="{7AC55A57-D40F-474D-AD64-04290CDDFDD0}" dt="2021-07-27T16:29:46.577" v="1314" actId="26606"/>
          <ac:spMkLst>
            <pc:docMk/>
            <pc:sldMk cId="789445695" sldId="345"/>
            <ac:spMk id="43" creationId="{2C61293E-6EBE-43EF-A52C-9BEBFD7679D4}"/>
          </ac:spMkLst>
        </pc:spChg>
        <pc:spChg chg="add">
          <ac:chgData name="Chris Ayers" userId="1705bda8dd3a1d52" providerId="LiveId" clId="{7AC55A57-D40F-474D-AD64-04290CDDFDD0}" dt="2021-07-27T16:29:46.577" v="1314" actId="26606"/>
          <ac:spMkLst>
            <pc:docMk/>
            <pc:sldMk cId="789445695" sldId="345"/>
            <ac:spMk id="45" creationId="{21540236-BFD5-4A9D-8840-4703E7F76825}"/>
          </ac:spMkLst>
        </pc:spChg>
        <pc:grpChg chg="add del">
          <ac:chgData name="Chris Ayers" userId="1705bda8dd3a1d52" providerId="LiveId" clId="{7AC55A57-D40F-474D-AD64-04290CDDFDD0}" dt="2021-07-27T16:29:46.577" v="1314" actId="26606"/>
          <ac:grpSpMkLst>
            <pc:docMk/>
            <pc:sldMk cId="789445695" sldId="345"/>
            <ac:grpSpMk id="27" creationId="{AC27E70C-5470-4262-B9CE-AE52C51CF4C1}"/>
          </ac:grpSpMkLst>
        </pc:grpChg>
        <pc:grpChg chg="add del">
          <ac:chgData name="Chris Ayers" userId="1705bda8dd3a1d52" providerId="LiveId" clId="{7AC55A57-D40F-474D-AD64-04290CDDFDD0}" dt="2021-07-27T16:29:46.577" v="1314" actId="26606"/>
          <ac:grpSpMkLst>
            <pc:docMk/>
            <pc:sldMk cId="789445695" sldId="345"/>
            <ac:grpSpMk id="31" creationId="{E27AF472-EAE3-4572-AB69-B92BD10DBC6D}"/>
          </ac:grpSpMkLst>
        </pc:grpChg>
        <pc:picChg chg="add mod ord">
          <ac:chgData name="Chris Ayers" userId="1705bda8dd3a1d52" providerId="LiveId" clId="{7AC55A57-D40F-474D-AD64-04290CDDFDD0}" dt="2021-07-27T16:29:46.577" v="1314" actId="26606"/>
          <ac:picMkLst>
            <pc:docMk/>
            <pc:sldMk cId="789445695" sldId="345"/>
            <ac:picMk id="6" creationId="{A55311D1-BD8B-4B1D-9037-72EE870ECC60}"/>
          </ac:picMkLst>
        </pc:picChg>
        <pc:cxnChg chg="add del">
          <ac:chgData name="Chris Ayers" userId="1705bda8dd3a1d52" providerId="LiveId" clId="{7AC55A57-D40F-474D-AD64-04290CDDFDD0}" dt="2021-07-27T15:35:00.991" v="112" actId="26606"/>
          <ac:cxnSpMkLst>
            <pc:docMk/>
            <pc:sldMk cId="789445695" sldId="345"/>
            <ac:cxnSpMk id="15" creationId="{A7F400EE-A8A5-48AF-B4D6-291B52C6F0B0}"/>
          </ac:cxnSpMkLst>
        </pc:cxnChg>
      </pc:sldChg>
      <pc:sldChg chg="addSp delSp modSp new mod setBg setClrOvrMap">
        <pc:chgData name="Chris Ayers" userId="1705bda8dd3a1d52" providerId="LiveId" clId="{7AC55A57-D40F-474D-AD64-04290CDDFDD0}" dt="2021-07-27T16:16:53.951" v="1251" actId="26606"/>
        <pc:sldMkLst>
          <pc:docMk/>
          <pc:sldMk cId="59865980" sldId="346"/>
        </pc:sldMkLst>
        <pc:spChg chg="mod">
          <ac:chgData name="Chris Ayers" userId="1705bda8dd3a1d52" providerId="LiveId" clId="{7AC55A57-D40F-474D-AD64-04290CDDFDD0}" dt="2021-07-27T16:16:53.951" v="1251" actId="26606"/>
          <ac:spMkLst>
            <pc:docMk/>
            <pc:sldMk cId="59865980" sldId="346"/>
            <ac:spMk id="2" creationId="{7212481D-F695-423A-9C57-CA5C4CEDDCED}"/>
          </ac:spMkLst>
        </pc:spChg>
        <pc:spChg chg="mod">
          <ac:chgData name="Chris Ayers" userId="1705bda8dd3a1d52" providerId="LiveId" clId="{7AC55A57-D40F-474D-AD64-04290CDDFDD0}" dt="2021-07-27T16:16:53.951" v="1251" actId="26606"/>
          <ac:spMkLst>
            <pc:docMk/>
            <pc:sldMk cId="59865980" sldId="346"/>
            <ac:spMk id="3" creationId="{F075B613-FACA-45C4-8D66-D5DF747120B6}"/>
          </ac:spMkLst>
        </pc:spChg>
        <pc:spChg chg="add del">
          <ac:chgData name="Chris Ayers" userId="1705bda8dd3a1d52" providerId="LiveId" clId="{7AC55A57-D40F-474D-AD64-04290CDDFDD0}" dt="2021-07-27T16:16:53.951" v="1251" actId="26606"/>
          <ac:spMkLst>
            <pc:docMk/>
            <pc:sldMk cId="59865980" sldId="346"/>
            <ac:spMk id="9" creationId="{E49CC64F-7275-4E33-961B-0C5CDC439875}"/>
          </ac:spMkLst>
        </pc:spChg>
        <pc:spChg chg="add del">
          <ac:chgData name="Chris Ayers" userId="1705bda8dd3a1d52" providerId="LiveId" clId="{7AC55A57-D40F-474D-AD64-04290CDDFDD0}" dt="2021-07-27T16:16:53.936" v="1250" actId="26606"/>
          <ac:spMkLst>
            <pc:docMk/>
            <pc:sldMk cId="59865980" sldId="346"/>
            <ac:spMk id="14" creationId="{87CC2527-562A-4F69-B487-4371E5B243E7}"/>
          </ac:spMkLst>
        </pc:spChg>
        <pc:spChg chg="add">
          <ac:chgData name="Chris Ayers" userId="1705bda8dd3a1d52" providerId="LiveId" clId="{7AC55A57-D40F-474D-AD64-04290CDDFDD0}" dt="2021-07-27T16:16:53.951" v="1251" actId="26606"/>
          <ac:spMkLst>
            <pc:docMk/>
            <pc:sldMk cId="59865980" sldId="346"/>
            <ac:spMk id="18" creationId="{06DA9DF9-31F7-4056-B42E-878CC92417B8}"/>
          </ac:spMkLst>
        </pc:spChg>
        <pc:picChg chg="add mod ord">
          <ac:chgData name="Chris Ayers" userId="1705bda8dd3a1d52" providerId="LiveId" clId="{7AC55A57-D40F-474D-AD64-04290CDDFDD0}" dt="2021-07-27T16:16:53.951" v="1251" actId="26606"/>
          <ac:picMkLst>
            <pc:docMk/>
            <pc:sldMk cId="59865980" sldId="346"/>
            <ac:picMk id="5" creationId="{68B9E50A-7AAC-4C2D-9CBE-86D5A1FFA696}"/>
          </ac:picMkLst>
        </pc:picChg>
        <pc:cxnChg chg="add del">
          <ac:chgData name="Chris Ayers" userId="1705bda8dd3a1d52" providerId="LiveId" clId="{7AC55A57-D40F-474D-AD64-04290CDDFDD0}" dt="2021-07-27T16:16:53.936" v="1250" actId="26606"/>
          <ac:cxnSpMkLst>
            <pc:docMk/>
            <pc:sldMk cId="59865980" sldId="346"/>
            <ac:cxnSpMk id="16" creationId="{BCDAEC91-5BCE-4B55-9CC0-43EF94CB734B}"/>
          </ac:cxnSpMkLst>
        </pc:cxnChg>
      </pc:sldChg>
      <pc:sldChg chg="new del">
        <pc:chgData name="Chris Ayers" userId="1705bda8dd3a1d52" providerId="LiveId" clId="{7AC55A57-D40F-474D-AD64-04290CDDFDD0}" dt="2021-07-27T15:46:46.134" v="207" actId="680"/>
        <pc:sldMkLst>
          <pc:docMk/>
          <pc:sldMk cId="838802801" sldId="346"/>
        </pc:sldMkLst>
      </pc:sldChg>
      <pc:sldChg chg="modSp new del mod ord">
        <pc:chgData name="Chris Ayers" userId="1705bda8dd3a1d52" providerId="LiveId" clId="{7AC55A57-D40F-474D-AD64-04290CDDFDD0}" dt="2021-07-27T16:26:12.661" v="1313" actId="47"/>
        <pc:sldMkLst>
          <pc:docMk/>
          <pc:sldMk cId="3409805810" sldId="347"/>
        </pc:sldMkLst>
        <pc:spChg chg="mod">
          <ac:chgData name="Chris Ayers" userId="1705bda8dd3a1d52" providerId="LiveId" clId="{7AC55A57-D40F-474D-AD64-04290CDDFDD0}" dt="2021-07-27T15:58:22.839" v="443" actId="20577"/>
          <ac:spMkLst>
            <pc:docMk/>
            <pc:sldMk cId="3409805810" sldId="347"/>
            <ac:spMk id="2" creationId="{7446F2DE-46A0-4D27-9B4D-9B9DEBCEB920}"/>
          </ac:spMkLst>
        </pc:spChg>
        <pc:spChg chg="mod">
          <ac:chgData name="Chris Ayers" userId="1705bda8dd3a1d52" providerId="LiveId" clId="{7AC55A57-D40F-474D-AD64-04290CDDFDD0}" dt="2021-07-27T15:59:11.307" v="505" actId="20577"/>
          <ac:spMkLst>
            <pc:docMk/>
            <pc:sldMk cId="3409805810" sldId="347"/>
            <ac:spMk id="3" creationId="{E5CE1560-E314-409F-B6A4-B673F1AFC322}"/>
          </ac:spMkLst>
        </pc:spChg>
      </pc:sldChg>
      <pc:sldChg chg="addSp modSp new mod setBg">
        <pc:chgData name="Chris Ayers" userId="1705bda8dd3a1d52" providerId="LiveId" clId="{7AC55A57-D40F-474D-AD64-04290CDDFDD0}" dt="2021-07-27T16:03:06.154" v="592" actId="26606"/>
        <pc:sldMkLst>
          <pc:docMk/>
          <pc:sldMk cId="3168510542" sldId="348"/>
        </pc:sldMkLst>
        <pc:spChg chg="mod">
          <ac:chgData name="Chris Ayers" userId="1705bda8dd3a1d52" providerId="LiveId" clId="{7AC55A57-D40F-474D-AD64-04290CDDFDD0}" dt="2021-07-27T16:03:06.154" v="592" actId="26606"/>
          <ac:spMkLst>
            <pc:docMk/>
            <pc:sldMk cId="3168510542" sldId="348"/>
            <ac:spMk id="2" creationId="{C0578BCA-4CF2-4CC1-A8CF-E229D4EF48E8}"/>
          </ac:spMkLst>
        </pc:spChg>
        <pc:spChg chg="mod">
          <ac:chgData name="Chris Ayers" userId="1705bda8dd3a1d52" providerId="LiveId" clId="{7AC55A57-D40F-474D-AD64-04290CDDFDD0}" dt="2021-07-27T16:03:06.154" v="592" actId="26606"/>
          <ac:spMkLst>
            <pc:docMk/>
            <pc:sldMk cId="3168510542" sldId="348"/>
            <ac:spMk id="3" creationId="{45942525-E947-4D9C-AABF-34550453C476}"/>
          </ac:spMkLst>
        </pc:spChg>
        <pc:spChg chg="add">
          <ac:chgData name="Chris Ayers" userId="1705bda8dd3a1d52" providerId="LiveId" clId="{7AC55A57-D40F-474D-AD64-04290CDDFDD0}" dt="2021-07-27T16:03:06.154" v="592" actId="26606"/>
          <ac:spMkLst>
            <pc:docMk/>
            <pc:sldMk cId="3168510542" sldId="348"/>
            <ac:spMk id="9" creationId="{87CC2527-562A-4F69-B487-4371E5B243E7}"/>
          </ac:spMkLst>
        </pc:spChg>
        <pc:picChg chg="add">
          <ac:chgData name="Chris Ayers" userId="1705bda8dd3a1d52" providerId="LiveId" clId="{7AC55A57-D40F-474D-AD64-04290CDDFDD0}" dt="2021-07-27T16:03:06.154" v="592" actId="26606"/>
          <ac:picMkLst>
            <pc:docMk/>
            <pc:sldMk cId="3168510542" sldId="348"/>
            <ac:picMk id="5" creationId="{5D49160A-8558-437B-A520-0312314D4959}"/>
          </ac:picMkLst>
        </pc:picChg>
        <pc:cxnChg chg="add">
          <ac:chgData name="Chris Ayers" userId="1705bda8dd3a1d52" providerId="LiveId" clId="{7AC55A57-D40F-474D-AD64-04290CDDFDD0}" dt="2021-07-27T16:03:06.154" v="592" actId="26606"/>
          <ac:cxnSpMkLst>
            <pc:docMk/>
            <pc:sldMk cId="3168510542" sldId="348"/>
            <ac:cxnSpMk id="11" creationId="{BCDAEC91-5BCE-4B55-9CC0-43EF94CB734B}"/>
          </ac:cxnSpMkLst>
        </pc:cxnChg>
      </pc:sldChg>
      <pc:sldChg chg="addSp delSp modSp add mod ord setBg setClrOvrMap delDesignElem">
        <pc:chgData name="Chris Ayers" userId="1705bda8dd3a1d52" providerId="LiveId" clId="{7AC55A57-D40F-474D-AD64-04290CDDFDD0}" dt="2021-07-27T16:18:09.265" v="1269" actId="26606"/>
        <pc:sldMkLst>
          <pc:docMk/>
          <pc:sldMk cId="3571015794" sldId="349"/>
        </pc:sldMkLst>
        <pc:spChg chg="mod">
          <ac:chgData name="Chris Ayers" userId="1705bda8dd3a1d52" providerId="LiveId" clId="{7AC55A57-D40F-474D-AD64-04290CDDFDD0}" dt="2021-07-27T16:18:09.265" v="1269" actId="26606"/>
          <ac:spMkLst>
            <pc:docMk/>
            <pc:sldMk cId="3571015794" sldId="349"/>
            <ac:spMk id="2" creationId="{7212481D-F695-423A-9C57-CA5C4CEDDCED}"/>
          </ac:spMkLst>
        </pc:spChg>
        <pc:spChg chg="mod">
          <ac:chgData name="Chris Ayers" userId="1705bda8dd3a1d52" providerId="LiveId" clId="{7AC55A57-D40F-474D-AD64-04290CDDFDD0}" dt="2021-07-27T16:18:09.265" v="1269" actId="26606"/>
          <ac:spMkLst>
            <pc:docMk/>
            <pc:sldMk cId="3571015794" sldId="349"/>
            <ac:spMk id="3" creationId="{F075B613-FACA-45C4-8D66-D5DF747120B6}"/>
          </ac:spMkLst>
        </pc:spChg>
        <pc:spChg chg="del">
          <ac:chgData name="Chris Ayers" userId="1705bda8dd3a1d52" providerId="LiveId" clId="{7AC55A57-D40F-474D-AD64-04290CDDFDD0}" dt="2021-07-27T15:59:45.413" v="530"/>
          <ac:spMkLst>
            <pc:docMk/>
            <pc:sldMk cId="3571015794" sldId="349"/>
            <ac:spMk id="9" creationId="{E49CC64F-7275-4E33-961B-0C5CDC439875}"/>
          </ac:spMkLst>
        </pc:spChg>
        <pc:spChg chg="add del">
          <ac:chgData name="Chris Ayers" userId="1705bda8dd3a1d52" providerId="LiveId" clId="{7AC55A57-D40F-474D-AD64-04290CDDFDD0}" dt="2021-07-27T16:18:09.265" v="1269" actId="26606"/>
          <ac:spMkLst>
            <pc:docMk/>
            <pc:sldMk cId="3571015794" sldId="349"/>
            <ac:spMk id="10" creationId="{E49CC64F-7275-4E33-961B-0C5CDC439875}"/>
          </ac:spMkLst>
        </pc:spChg>
        <pc:spChg chg="add">
          <ac:chgData name="Chris Ayers" userId="1705bda8dd3a1d52" providerId="LiveId" clId="{7AC55A57-D40F-474D-AD64-04290CDDFDD0}" dt="2021-07-27T16:18:09.265" v="1269" actId="26606"/>
          <ac:spMkLst>
            <pc:docMk/>
            <pc:sldMk cId="3571015794" sldId="349"/>
            <ac:spMk id="15" creationId="{E45B1D5C-0827-4AF0-8186-11FC5A8B8B92}"/>
          </ac:spMkLst>
        </pc:spChg>
        <pc:spChg chg="add">
          <ac:chgData name="Chris Ayers" userId="1705bda8dd3a1d52" providerId="LiveId" clId="{7AC55A57-D40F-474D-AD64-04290CDDFDD0}" dt="2021-07-27T16:18:09.265" v="1269" actId="26606"/>
          <ac:spMkLst>
            <pc:docMk/>
            <pc:sldMk cId="3571015794" sldId="349"/>
            <ac:spMk id="17" creationId="{99413ED5-9ED4-4772-BCE4-2BCAE6B12E35}"/>
          </ac:spMkLst>
        </pc:spChg>
        <pc:spChg chg="add">
          <ac:chgData name="Chris Ayers" userId="1705bda8dd3a1d52" providerId="LiveId" clId="{7AC55A57-D40F-474D-AD64-04290CDDFDD0}" dt="2021-07-27T16:18:09.265" v="1269" actId="26606"/>
          <ac:spMkLst>
            <pc:docMk/>
            <pc:sldMk cId="3571015794" sldId="349"/>
            <ac:spMk id="19" creationId="{04357C93-F0CB-4A1C-8F77-4E9063789819}"/>
          </ac:spMkLst>
        </pc:spChg>
        <pc:spChg chg="add">
          <ac:chgData name="Chris Ayers" userId="1705bda8dd3a1d52" providerId="LiveId" clId="{7AC55A57-D40F-474D-AD64-04290CDDFDD0}" dt="2021-07-27T16:18:09.265" v="1269" actId="26606"/>
          <ac:spMkLst>
            <pc:docMk/>
            <pc:sldMk cId="3571015794" sldId="349"/>
            <ac:spMk id="21" creationId="{90F533E9-6690-41A8-A372-4C6C622D028D}"/>
          </ac:spMkLst>
        </pc:spChg>
        <pc:picChg chg="mod">
          <ac:chgData name="Chris Ayers" userId="1705bda8dd3a1d52" providerId="LiveId" clId="{7AC55A57-D40F-474D-AD64-04290CDDFDD0}" dt="2021-07-27T16:18:09.265" v="1269" actId="26606"/>
          <ac:picMkLst>
            <pc:docMk/>
            <pc:sldMk cId="3571015794" sldId="349"/>
            <ac:picMk id="5" creationId="{68B9E50A-7AAC-4C2D-9CBE-86D5A1FFA696}"/>
          </ac:picMkLst>
        </pc:picChg>
      </pc:sldChg>
      <pc:sldChg chg="modSp new del mod">
        <pc:chgData name="Chris Ayers" userId="1705bda8dd3a1d52" providerId="LiveId" clId="{7AC55A57-D40F-474D-AD64-04290CDDFDD0}" dt="2021-07-27T16:05:23.321" v="677" actId="47"/>
        <pc:sldMkLst>
          <pc:docMk/>
          <pc:sldMk cId="874503169" sldId="350"/>
        </pc:sldMkLst>
        <pc:spChg chg="mod">
          <ac:chgData name="Chris Ayers" userId="1705bda8dd3a1d52" providerId="LiveId" clId="{7AC55A57-D40F-474D-AD64-04290CDDFDD0}" dt="2021-07-27T16:05:12.745" v="676" actId="20577"/>
          <ac:spMkLst>
            <pc:docMk/>
            <pc:sldMk cId="874503169" sldId="350"/>
            <ac:spMk id="2" creationId="{6889C721-A5BF-4016-B596-52BE113AB259}"/>
          </ac:spMkLst>
        </pc:spChg>
      </pc:sldChg>
      <pc:sldChg chg="addSp delSp modSp new del mod setBg">
        <pc:chgData name="Chris Ayers" userId="1705bda8dd3a1d52" providerId="LiveId" clId="{7AC55A57-D40F-474D-AD64-04290CDDFDD0}" dt="2021-07-27T16:20:37.204" v="1300" actId="47"/>
        <pc:sldMkLst>
          <pc:docMk/>
          <pc:sldMk cId="3241326754" sldId="350"/>
        </pc:sldMkLst>
        <pc:spChg chg="add del mod">
          <ac:chgData name="Chris Ayers" userId="1705bda8dd3a1d52" providerId="LiveId" clId="{7AC55A57-D40F-474D-AD64-04290CDDFDD0}" dt="2021-07-27T16:20:30.951" v="1298" actId="21"/>
          <ac:spMkLst>
            <pc:docMk/>
            <pc:sldMk cId="3241326754" sldId="350"/>
            <ac:spMk id="2" creationId="{01D62785-CD48-45F5-A0EA-D52DD3327FE2}"/>
          </ac:spMkLst>
        </pc:spChg>
        <pc:spChg chg="add del mod">
          <ac:chgData name="Chris Ayers" userId="1705bda8dd3a1d52" providerId="LiveId" clId="{7AC55A57-D40F-474D-AD64-04290CDDFDD0}" dt="2021-07-27T16:20:30.951" v="1298" actId="21"/>
          <ac:spMkLst>
            <pc:docMk/>
            <pc:sldMk cId="3241326754" sldId="350"/>
            <ac:spMk id="3" creationId="{ECB4B2EE-9C7B-44BD-A5BE-55E9E2326576}"/>
          </ac:spMkLst>
        </pc:spChg>
        <pc:spChg chg="add del mod">
          <ac:chgData name="Chris Ayers" userId="1705bda8dd3a1d52" providerId="LiveId" clId="{7AC55A57-D40F-474D-AD64-04290CDDFDD0}" dt="2021-07-27T16:20:30.951" v="1298" actId="21"/>
          <ac:spMkLst>
            <pc:docMk/>
            <pc:sldMk cId="3241326754" sldId="350"/>
            <ac:spMk id="5" creationId="{0AF93918-7876-421D-8AA1-C67E548E4109}"/>
          </ac:spMkLst>
        </pc:spChg>
        <pc:spChg chg="add del">
          <ac:chgData name="Chris Ayers" userId="1705bda8dd3a1d52" providerId="LiveId" clId="{7AC55A57-D40F-474D-AD64-04290CDDFDD0}" dt="2021-07-27T16:20:30.951" v="1298" actId="21"/>
          <ac:spMkLst>
            <pc:docMk/>
            <pc:sldMk cId="3241326754" sldId="350"/>
            <ac:spMk id="8" creationId="{943CAA20-3569-4189-9E48-239A229A86CA}"/>
          </ac:spMkLst>
        </pc:spChg>
        <pc:spChg chg="add del">
          <ac:chgData name="Chris Ayers" userId="1705bda8dd3a1d52" providerId="LiveId" clId="{7AC55A57-D40F-474D-AD64-04290CDDFDD0}" dt="2021-07-27T16:20:30.951" v="1298" actId="21"/>
          <ac:spMkLst>
            <pc:docMk/>
            <pc:sldMk cId="3241326754" sldId="350"/>
            <ac:spMk id="10" creationId="{DA542B6D-E775-4832-91DC-2D20F857813A}"/>
          </ac:spMkLst>
        </pc:spChg>
      </pc:sldChg>
      <pc:sldChg chg="addSp delSp modSp new mod setBg">
        <pc:chgData name="Chris Ayers" userId="1705bda8dd3a1d52" providerId="LiveId" clId="{7AC55A57-D40F-474D-AD64-04290CDDFDD0}" dt="2021-07-27T16:22:17.927" v="1312" actId="26606"/>
        <pc:sldMkLst>
          <pc:docMk/>
          <pc:sldMk cId="83713962" sldId="351"/>
        </pc:sldMkLst>
        <pc:spChg chg="mod">
          <ac:chgData name="Chris Ayers" userId="1705bda8dd3a1d52" providerId="LiveId" clId="{7AC55A57-D40F-474D-AD64-04290CDDFDD0}" dt="2021-07-27T16:22:17.927" v="1312" actId="26606"/>
          <ac:spMkLst>
            <pc:docMk/>
            <pc:sldMk cId="83713962" sldId="351"/>
            <ac:spMk id="2" creationId="{AEC58110-A1A1-4FF9-8E4B-3A5E8E22EB73}"/>
          </ac:spMkLst>
        </pc:spChg>
        <pc:spChg chg="mod">
          <ac:chgData name="Chris Ayers" userId="1705bda8dd3a1d52" providerId="LiveId" clId="{7AC55A57-D40F-474D-AD64-04290CDDFDD0}" dt="2021-07-27T16:22:17.927" v="1312" actId="26606"/>
          <ac:spMkLst>
            <pc:docMk/>
            <pc:sldMk cId="83713962" sldId="351"/>
            <ac:spMk id="3" creationId="{61291591-EE38-4C7E-AEC6-C9B40061D504}"/>
          </ac:spMkLst>
        </pc:spChg>
        <pc:spChg chg="mod">
          <ac:chgData name="Chris Ayers" userId="1705bda8dd3a1d52" providerId="LiveId" clId="{7AC55A57-D40F-474D-AD64-04290CDDFDD0}" dt="2021-07-27T16:22:17.927" v="1312" actId="26606"/>
          <ac:spMkLst>
            <pc:docMk/>
            <pc:sldMk cId="83713962" sldId="351"/>
            <ac:spMk id="4" creationId="{1A7055D6-8FF4-42A4-9174-C72C34EE6980}"/>
          </ac:spMkLst>
        </pc:spChg>
        <pc:spChg chg="add del">
          <ac:chgData name="Chris Ayers" userId="1705bda8dd3a1d52" providerId="LiveId" clId="{7AC55A57-D40F-474D-AD64-04290CDDFDD0}" dt="2021-07-27T16:21:13.268" v="1307" actId="26606"/>
          <ac:spMkLst>
            <pc:docMk/>
            <pc:sldMk cId="83713962" sldId="351"/>
            <ac:spMk id="9" creationId="{B36F400F-DF28-43BC-8D8E-4929793B392A}"/>
          </ac:spMkLst>
        </pc:spChg>
        <pc:spChg chg="add del">
          <ac:chgData name="Chris Ayers" userId="1705bda8dd3a1d52" providerId="LiveId" clId="{7AC55A57-D40F-474D-AD64-04290CDDFDD0}" dt="2021-07-27T16:21:16.682" v="1309" actId="26606"/>
          <ac:spMkLst>
            <pc:docMk/>
            <pc:sldMk cId="83713962" sldId="351"/>
            <ac:spMk id="12" creationId="{4C608BEB-860E-4094-8511-78603564A75E}"/>
          </ac:spMkLst>
        </pc:spChg>
        <pc:spChg chg="add del">
          <ac:chgData name="Chris Ayers" userId="1705bda8dd3a1d52" providerId="LiveId" clId="{7AC55A57-D40F-474D-AD64-04290CDDFDD0}" dt="2021-07-27T16:22:08.844" v="1311" actId="26606"/>
          <ac:spMkLst>
            <pc:docMk/>
            <pc:sldMk cId="83713962" sldId="351"/>
            <ac:spMk id="14" creationId="{4FFBEE45-F140-49D5-85EA-C78C24340B23}"/>
          </ac:spMkLst>
        </pc:spChg>
        <pc:spChg chg="add del">
          <ac:chgData name="Chris Ayers" userId="1705bda8dd3a1d52" providerId="LiveId" clId="{7AC55A57-D40F-474D-AD64-04290CDDFDD0}" dt="2021-07-27T16:22:17.927" v="1312" actId="26606"/>
          <ac:spMkLst>
            <pc:docMk/>
            <pc:sldMk cId="83713962" sldId="351"/>
            <ac:spMk id="19" creationId="{8CA06CD6-90CA-4C45-856C-6771339E1E22}"/>
          </ac:spMkLst>
        </pc:spChg>
        <pc:spChg chg="add">
          <ac:chgData name="Chris Ayers" userId="1705bda8dd3a1d52" providerId="LiveId" clId="{7AC55A57-D40F-474D-AD64-04290CDDFDD0}" dt="2021-07-27T16:22:17.927" v="1312" actId="26606"/>
          <ac:spMkLst>
            <pc:docMk/>
            <pc:sldMk cId="83713962" sldId="351"/>
            <ac:spMk id="26" creationId="{4FFBEE45-F140-49D5-85EA-C78C24340B23}"/>
          </ac:spMkLst>
        </pc:spChg>
        <pc:cxnChg chg="add del">
          <ac:chgData name="Chris Ayers" userId="1705bda8dd3a1d52" providerId="LiveId" clId="{7AC55A57-D40F-474D-AD64-04290CDDFDD0}" dt="2021-07-27T16:21:16.682" v="1309" actId="26606"/>
          <ac:cxnSpMkLst>
            <pc:docMk/>
            <pc:sldMk cId="83713962" sldId="351"/>
            <ac:cxnSpMk id="11" creationId="{1F16A8D4-FE87-4604-88B2-394B5D1EB437}"/>
          </ac:cxnSpMkLst>
        </pc:cxnChg>
        <pc:cxnChg chg="add del">
          <ac:chgData name="Chris Ayers" userId="1705bda8dd3a1d52" providerId="LiveId" clId="{7AC55A57-D40F-474D-AD64-04290CDDFDD0}" dt="2021-07-27T16:22:17.927" v="1312" actId="26606"/>
          <ac:cxnSpMkLst>
            <pc:docMk/>
            <pc:sldMk cId="83713962" sldId="351"/>
            <ac:cxnSpMk id="21" creationId="{5021601D-2758-4B15-A31C-FDA184C51B3A}"/>
          </ac:cxnSpMkLst>
        </pc:cxnChg>
      </pc:sldChg>
      <pc:sldChg chg="addSp delSp modSp new del mod modClrScheme chgLayout">
        <pc:chgData name="Chris Ayers" userId="1705bda8dd3a1d52" providerId="LiveId" clId="{7AC55A57-D40F-474D-AD64-04290CDDFDD0}" dt="2021-07-27T16:11:39.844" v="939" actId="47"/>
        <pc:sldMkLst>
          <pc:docMk/>
          <pc:sldMk cId="4049284122" sldId="351"/>
        </pc:sldMkLst>
        <pc:spChg chg="del mod ord">
          <ac:chgData name="Chris Ayers" userId="1705bda8dd3a1d52" providerId="LiveId" clId="{7AC55A57-D40F-474D-AD64-04290CDDFDD0}" dt="2021-07-27T16:10:36.570" v="825" actId="700"/>
          <ac:spMkLst>
            <pc:docMk/>
            <pc:sldMk cId="4049284122" sldId="351"/>
            <ac:spMk id="2" creationId="{A1C4A955-9024-4DE9-B62A-C085B41612C8}"/>
          </ac:spMkLst>
        </pc:spChg>
        <pc:spChg chg="del mod ord">
          <ac:chgData name="Chris Ayers" userId="1705bda8dd3a1d52" providerId="LiveId" clId="{7AC55A57-D40F-474D-AD64-04290CDDFDD0}" dt="2021-07-27T16:10:36.570" v="825" actId="700"/>
          <ac:spMkLst>
            <pc:docMk/>
            <pc:sldMk cId="4049284122" sldId="351"/>
            <ac:spMk id="3" creationId="{C7C4AB7E-4C45-4BC8-B4E1-1A0B36EF5D2C}"/>
          </ac:spMkLst>
        </pc:spChg>
        <pc:spChg chg="del mod ord">
          <ac:chgData name="Chris Ayers" userId="1705bda8dd3a1d52" providerId="LiveId" clId="{7AC55A57-D40F-474D-AD64-04290CDDFDD0}" dt="2021-07-27T16:10:36.570" v="825" actId="700"/>
          <ac:spMkLst>
            <pc:docMk/>
            <pc:sldMk cId="4049284122" sldId="351"/>
            <ac:spMk id="4" creationId="{5B4C35F5-6785-45BD-8322-AF9A92CF3BBF}"/>
          </ac:spMkLst>
        </pc:spChg>
        <pc:spChg chg="add del mod ord">
          <ac:chgData name="Chris Ayers" userId="1705bda8dd3a1d52" providerId="LiveId" clId="{7AC55A57-D40F-474D-AD64-04290CDDFDD0}" dt="2021-07-27T16:11:24.588" v="936" actId="478"/>
          <ac:spMkLst>
            <pc:docMk/>
            <pc:sldMk cId="4049284122" sldId="351"/>
            <ac:spMk id="5" creationId="{AA35B87C-8797-41FC-AD83-D9212DEEF74F}"/>
          </ac:spMkLst>
        </pc:spChg>
        <pc:spChg chg="add mod ord">
          <ac:chgData name="Chris Ayers" userId="1705bda8dd3a1d52" providerId="LiveId" clId="{7AC55A57-D40F-474D-AD64-04290CDDFDD0}" dt="2021-07-27T16:11:32.904" v="938" actId="21"/>
          <ac:spMkLst>
            <pc:docMk/>
            <pc:sldMk cId="4049284122" sldId="351"/>
            <ac:spMk id="6" creationId="{FB1CCBCF-F2C9-46C5-9B1F-564C5DA1356F}"/>
          </ac:spMkLst>
        </pc:spChg>
        <pc:spChg chg="add mod ord">
          <ac:chgData name="Chris Ayers" userId="1705bda8dd3a1d52" providerId="LiveId" clId="{7AC55A57-D40F-474D-AD64-04290CDDFDD0}" dt="2021-07-27T16:11:30.606" v="937" actId="700"/>
          <ac:spMkLst>
            <pc:docMk/>
            <pc:sldMk cId="4049284122" sldId="351"/>
            <ac:spMk id="7" creationId="{BF94F217-5571-4646-8052-93F3A2A96D26}"/>
          </ac:spMkLst>
        </pc:spChg>
        <pc:spChg chg="add mod ord">
          <ac:chgData name="Chris Ayers" userId="1705bda8dd3a1d52" providerId="LiveId" clId="{7AC55A57-D40F-474D-AD64-04290CDDFDD0}" dt="2021-07-27T16:11:30.606" v="937" actId="700"/>
          <ac:spMkLst>
            <pc:docMk/>
            <pc:sldMk cId="4049284122" sldId="351"/>
            <ac:spMk id="8" creationId="{02D02D7F-D46F-4CC8-BE8D-6B4C44A447EF}"/>
          </ac:spMkLst>
        </pc:spChg>
        <pc:spChg chg="add mod ord">
          <ac:chgData name="Chris Ayers" userId="1705bda8dd3a1d52" providerId="LiveId" clId="{7AC55A57-D40F-474D-AD64-04290CDDFDD0}" dt="2021-07-27T16:11:30.606" v="937" actId="700"/>
          <ac:spMkLst>
            <pc:docMk/>
            <pc:sldMk cId="4049284122" sldId="351"/>
            <ac:spMk id="9" creationId="{44C80356-67C4-4662-9771-98048032CD48}"/>
          </ac:spMkLst>
        </pc:spChg>
        <pc:spChg chg="add mod ord">
          <ac:chgData name="Chris Ayers" userId="1705bda8dd3a1d52" providerId="LiveId" clId="{7AC55A57-D40F-474D-AD64-04290CDDFDD0}" dt="2021-07-27T16:11:30.606" v="937" actId="700"/>
          <ac:spMkLst>
            <pc:docMk/>
            <pc:sldMk cId="4049284122" sldId="351"/>
            <ac:spMk id="10" creationId="{D880E37E-91C5-47B6-901A-A71FC69DBAB4}"/>
          </ac:spMkLst>
        </pc:spChg>
      </pc:sldChg>
      <pc:sldChg chg="addSp delSp modSp add mod setBg delDesignElem">
        <pc:chgData name="Chris Ayers" userId="1705bda8dd3a1d52" providerId="LiveId" clId="{7AC55A57-D40F-474D-AD64-04290CDDFDD0}" dt="2021-07-27T16:19:25.213" v="1287"/>
        <pc:sldMkLst>
          <pc:docMk/>
          <pc:sldMk cId="3524472571" sldId="352"/>
        </pc:sldMkLst>
        <pc:spChg chg="del mod">
          <ac:chgData name="Chris Ayers" userId="1705bda8dd3a1d52" providerId="LiveId" clId="{7AC55A57-D40F-474D-AD64-04290CDDFDD0}" dt="2021-07-27T16:19:06.372" v="1281" actId="478"/>
          <ac:spMkLst>
            <pc:docMk/>
            <pc:sldMk cId="3524472571" sldId="352"/>
            <ac:spMk id="2" creationId="{F8522FEA-CE30-4B1C-888C-E4862A882FA5}"/>
          </ac:spMkLst>
        </pc:spChg>
        <pc:spChg chg="del mod">
          <ac:chgData name="Chris Ayers" userId="1705bda8dd3a1d52" providerId="LiveId" clId="{7AC55A57-D40F-474D-AD64-04290CDDFDD0}" dt="2021-07-27T16:19:09.229" v="1282" actId="478"/>
          <ac:spMkLst>
            <pc:docMk/>
            <pc:sldMk cId="3524472571" sldId="352"/>
            <ac:spMk id="3" creationId="{B5C4275B-EF28-4CAA-8F9E-B51BC7D469A0}"/>
          </ac:spMkLst>
        </pc:spChg>
        <pc:spChg chg="add del mod">
          <ac:chgData name="Chris Ayers" userId="1705bda8dd3a1d52" providerId="LiveId" clId="{7AC55A57-D40F-474D-AD64-04290CDDFDD0}" dt="2021-07-27T16:19:11.086" v="1283" actId="478"/>
          <ac:spMkLst>
            <pc:docMk/>
            <pc:sldMk cId="3524472571" sldId="352"/>
            <ac:spMk id="5" creationId="{49ECBDB3-DC95-4477-B277-5B39CF691E50}"/>
          </ac:spMkLst>
        </pc:spChg>
        <pc:spChg chg="add del mod">
          <ac:chgData name="Chris Ayers" userId="1705bda8dd3a1d52" providerId="LiveId" clId="{7AC55A57-D40F-474D-AD64-04290CDDFDD0}" dt="2021-07-27T16:19:13.836" v="1284" actId="478"/>
          <ac:spMkLst>
            <pc:docMk/>
            <pc:sldMk cId="3524472571" sldId="352"/>
            <ac:spMk id="7" creationId="{CC00B6BE-884A-404C-8D1A-95BA6D395D85}"/>
          </ac:spMkLst>
        </pc:spChg>
        <pc:spChg chg="add">
          <ac:chgData name="Chris Ayers" userId="1705bda8dd3a1d52" providerId="LiveId" clId="{7AC55A57-D40F-474D-AD64-04290CDDFDD0}" dt="2021-07-27T16:18:58.644" v="1279" actId="26606"/>
          <ac:spMkLst>
            <pc:docMk/>
            <pc:sldMk cId="3524472571" sldId="352"/>
            <ac:spMk id="8" creationId="{777A147A-9ED8-46B4-8660-1B3C2AA880B5}"/>
          </ac:spMkLst>
        </pc:spChg>
        <pc:spChg chg="add">
          <ac:chgData name="Chris Ayers" userId="1705bda8dd3a1d52" providerId="LiveId" clId="{7AC55A57-D40F-474D-AD64-04290CDDFDD0}" dt="2021-07-27T16:18:58.644" v="1279" actId="26606"/>
          <ac:spMkLst>
            <pc:docMk/>
            <pc:sldMk cId="3524472571" sldId="352"/>
            <ac:spMk id="10" creationId="{5D6C15A0-C087-4593-8414-2B4EC1CDC3DE}"/>
          </ac:spMkLst>
        </pc:spChg>
        <pc:spChg chg="add del mod">
          <ac:chgData name="Chris Ayers" userId="1705bda8dd3a1d52" providerId="LiveId" clId="{7AC55A57-D40F-474D-AD64-04290CDDFDD0}" dt="2021-07-27T16:19:17.985" v="1286"/>
          <ac:spMkLst>
            <pc:docMk/>
            <pc:sldMk cId="3524472571" sldId="352"/>
            <ac:spMk id="12" creationId="{6BCBF8DB-D13B-4CFE-94A9-7EEA92CB7398}"/>
          </ac:spMkLst>
        </pc:spChg>
        <pc:spChg chg="add del mod">
          <ac:chgData name="Chris Ayers" userId="1705bda8dd3a1d52" providerId="LiveId" clId="{7AC55A57-D40F-474D-AD64-04290CDDFDD0}" dt="2021-07-27T16:19:17.985" v="1286"/>
          <ac:spMkLst>
            <pc:docMk/>
            <pc:sldMk cId="3524472571" sldId="352"/>
            <ac:spMk id="13" creationId="{326EAE06-3ADE-4C13-AFD0-9894A5EAF36A}"/>
          </ac:spMkLst>
        </pc:spChg>
        <pc:spChg chg="add mod">
          <ac:chgData name="Chris Ayers" userId="1705bda8dd3a1d52" providerId="LiveId" clId="{7AC55A57-D40F-474D-AD64-04290CDDFDD0}" dt="2021-07-27T16:19:25.213" v="1287"/>
          <ac:spMkLst>
            <pc:docMk/>
            <pc:sldMk cId="3524472571" sldId="352"/>
            <ac:spMk id="15" creationId="{F9AA3968-BFDC-4A01-8FD7-CA6ACF52B506}"/>
          </ac:spMkLst>
        </pc:spChg>
        <pc:spChg chg="del">
          <ac:chgData name="Chris Ayers" userId="1705bda8dd3a1d52" providerId="LiveId" clId="{7AC55A57-D40F-474D-AD64-04290CDDFDD0}" dt="2021-07-27T16:18:49.112" v="1278"/>
          <ac:spMkLst>
            <pc:docMk/>
            <pc:sldMk cId="3524472571" sldId="352"/>
            <ac:spMk id="35" creationId="{777A147A-9ED8-46B4-8660-1B3C2AA880B5}"/>
          </ac:spMkLst>
        </pc:spChg>
        <pc:spChg chg="del">
          <ac:chgData name="Chris Ayers" userId="1705bda8dd3a1d52" providerId="LiveId" clId="{7AC55A57-D40F-474D-AD64-04290CDDFDD0}" dt="2021-07-27T16:18:49.112" v="1278"/>
          <ac:spMkLst>
            <pc:docMk/>
            <pc:sldMk cId="3524472571" sldId="352"/>
            <ac:spMk id="37" creationId="{5D6C15A0-C087-4593-8414-2B4EC1CDC3DE}"/>
          </ac:spMkLst>
        </pc:spChg>
        <pc:graphicFrameChg chg="add del mod">
          <ac:chgData name="Chris Ayers" userId="1705bda8dd3a1d52" providerId="LiveId" clId="{7AC55A57-D40F-474D-AD64-04290CDDFDD0}" dt="2021-07-27T16:19:17.985" v="1286"/>
          <ac:graphicFrameMkLst>
            <pc:docMk/>
            <pc:sldMk cId="3524472571" sldId="352"/>
            <ac:graphicFrameMk id="14" creationId="{F2E5656F-CC7C-4524-BEF7-0EF532D631F4}"/>
          </ac:graphicFrameMkLst>
        </pc:graphicFrameChg>
        <pc:graphicFrameChg chg="add mod">
          <ac:chgData name="Chris Ayers" userId="1705bda8dd3a1d52" providerId="LiveId" clId="{7AC55A57-D40F-474D-AD64-04290CDDFDD0}" dt="2021-07-27T16:19:25.213" v="1287"/>
          <ac:graphicFrameMkLst>
            <pc:docMk/>
            <pc:sldMk cId="3524472571" sldId="352"/>
            <ac:graphicFrameMk id="16" creationId="{B30D32DF-4E1D-4AD4-9BEB-F968FFBB2954}"/>
          </ac:graphicFrameMkLst>
        </pc:graphicFrameChg>
      </pc:sldChg>
      <pc:sldChg chg="addSp delSp modSp add mod setBg setClrOvrMap delDesignElem">
        <pc:chgData name="Chris Ayers" userId="1705bda8dd3a1d52" providerId="LiveId" clId="{7AC55A57-D40F-474D-AD64-04290CDDFDD0}" dt="2021-07-27T16:20:52.541" v="1305" actId="26606"/>
        <pc:sldMkLst>
          <pc:docMk/>
          <pc:sldMk cId="1980566642" sldId="353"/>
        </pc:sldMkLst>
        <pc:spChg chg="mod">
          <ac:chgData name="Chris Ayers" userId="1705bda8dd3a1d52" providerId="LiveId" clId="{7AC55A57-D40F-474D-AD64-04290CDDFDD0}" dt="2021-07-27T16:20:52.541" v="1305" actId="26606"/>
          <ac:spMkLst>
            <pc:docMk/>
            <pc:sldMk cId="1980566642" sldId="353"/>
            <ac:spMk id="2" creationId="{7212481D-F695-423A-9C57-CA5C4CEDDCED}"/>
          </ac:spMkLst>
        </pc:spChg>
        <pc:spChg chg="mod">
          <ac:chgData name="Chris Ayers" userId="1705bda8dd3a1d52" providerId="LiveId" clId="{7AC55A57-D40F-474D-AD64-04290CDDFDD0}" dt="2021-07-27T16:20:52.541" v="1305" actId="26606"/>
          <ac:spMkLst>
            <pc:docMk/>
            <pc:sldMk cId="1980566642" sldId="353"/>
            <ac:spMk id="3" creationId="{F075B613-FACA-45C4-8D66-D5DF747120B6}"/>
          </ac:spMkLst>
        </pc:spChg>
        <pc:spChg chg="add del">
          <ac:chgData name="Chris Ayers" userId="1705bda8dd3a1d52" providerId="LiveId" clId="{7AC55A57-D40F-474D-AD64-04290CDDFDD0}" dt="2021-07-27T16:20:46.829" v="1302" actId="26606"/>
          <ac:spMkLst>
            <pc:docMk/>
            <pc:sldMk cId="1980566642" sldId="353"/>
            <ac:spMk id="10" creationId="{8A95209C-5275-4E15-8EA7-7F42980ABF2D}"/>
          </ac:spMkLst>
        </pc:spChg>
        <pc:spChg chg="add del">
          <ac:chgData name="Chris Ayers" userId="1705bda8dd3a1d52" providerId="LiveId" clId="{7AC55A57-D40F-474D-AD64-04290CDDFDD0}" dt="2021-07-27T16:20:46.829" v="1302" actId="26606"/>
          <ac:spMkLst>
            <pc:docMk/>
            <pc:sldMk cId="1980566642" sldId="353"/>
            <ac:spMk id="12" creationId="{4F2ED431-E304-4FF0-9F4E-032783C9D612}"/>
          </ac:spMkLst>
        </pc:spChg>
        <pc:spChg chg="add del">
          <ac:chgData name="Chris Ayers" userId="1705bda8dd3a1d52" providerId="LiveId" clId="{7AC55A57-D40F-474D-AD64-04290CDDFDD0}" dt="2021-07-27T16:20:46.829" v="1302" actId="26606"/>
          <ac:spMkLst>
            <pc:docMk/>
            <pc:sldMk cId="1980566642" sldId="353"/>
            <ac:spMk id="14" creationId="{4E87FCFB-2CCE-460D-B3DD-557C8BD1B94A}"/>
          </ac:spMkLst>
        </pc:spChg>
        <pc:spChg chg="del">
          <ac:chgData name="Chris Ayers" userId="1705bda8dd3a1d52" providerId="LiveId" clId="{7AC55A57-D40F-474D-AD64-04290CDDFDD0}" dt="2021-07-27T16:20:27.269" v="1296"/>
          <ac:spMkLst>
            <pc:docMk/>
            <pc:sldMk cId="1980566642" sldId="353"/>
            <ac:spMk id="15" creationId="{E45B1D5C-0827-4AF0-8186-11FC5A8B8B92}"/>
          </ac:spMkLst>
        </pc:spChg>
        <pc:spChg chg="add del">
          <ac:chgData name="Chris Ayers" userId="1705bda8dd3a1d52" providerId="LiveId" clId="{7AC55A57-D40F-474D-AD64-04290CDDFDD0}" dt="2021-07-27T16:20:52.516" v="1304" actId="26606"/>
          <ac:spMkLst>
            <pc:docMk/>
            <pc:sldMk cId="1980566642" sldId="353"/>
            <ac:spMk id="16" creationId="{87CC2527-562A-4F69-B487-4371E5B243E7}"/>
          </ac:spMkLst>
        </pc:spChg>
        <pc:spChg chg="del">
          <ac:chgData name="Chris Ayers" userId="1705bda8dd3a1d52" providerId="LiveId" clId="{7AC55A57-D40F-474D-AD64-04290CDDFDD0}" dt="2021-07-27T16:20:27.269" v="1296"/>
          <ac:spMkLst>
            <pc:docMk/>
            <pc:sldMk cId="1980566642" sldId="353"/>
            <ac:spMk id="17" creationId="{99413ED5-9ED4-4772-BCE4-2BCAE6B12E35}"/>
          </ac:spMkLst>
        </pc:spChg>
        <pc:spChg chg="del">
          <ac:chgData name="Chris Ayers" userId="1705bda8dd3a1d52" providerId="LiveId" clId="{7AC55A57-D40F-474D-AD64-04290CDDFDD0}" dt="2021-07-27T16:20:27.269" v="1296"/>
          <ac:spMkLst>
            <pc:docMk/>
            <pc:sldMk cId="1980566642" sldId="353"/>
            <ac:spMk id="19" creationId="{04357C93-F0CB-4A1C-8F77-4E9063789819}"/>
          </ac:spMkLst>
        </pc:spChg>
        <pc:spChg chg="del">
          <ac:chgData name="Chris Ayers" userId="1705bda8dd3a1d52" providerId="LiveId" clId="{7AC55A57-D40F-474D-AD64-04290CDDFDD0}" dt="2021-07-27T16:20:27.269" v="1296"/>
          <ac:spMkLst>
            <pc:docMk/>
            <pc:sldMk cId="1980566642" sldId="353"/>
            <ac:spMk id="21" creationId="{90F533E9-6690-41A8-A372-4C6C622D028D}"/>
          </ac:spMkLst>
        </pc:spChg>
        <pc:spChg chg="add">
          <ac:chgData name="Chris Ayers" userId="1705bda8dd3a1d52" providerId="LiveId" clId="{7AC55A57-D40F-474D-AD64-04290CDDFDD0}" dt="2021-07-27T16:20:52.541" v="1305" actId="26606"/>
          <ac:spMkLst>
            <pc:docMk/>
            <pc:sldMk cId="1980566642" sldId="353"/>
            <ac:spMk id="25" creationId="{23D09407-53BC-485E-B4CE-BC5E4FC4B25B}"/>
          </ac:spMkLst>
        </pc:spChg>
        <pc:spChg chg="add">
          <ac:chgData name="Chris Ayers" userId="1705bda8dd3a1d52" providerId="LiveId" clId="{7AC55A57-D40F-474D-AD64-04290CDDFDD0}" dt="2021-07-27T16:20:52.541" v="1305" actId="26606"/>
          <ac:spMkLst>
            <pc:docMk/>
            <pc:sldMk cId="1980566642" sldId="353"/>
            <ac:spMk id="26" creationId="{921DB988-49FC-4608-B0A2-E2F3A4019041}"/>
          </ac:spMkLst>
        </pc:spChg>
        <pc:grpChg chg="add">
          <ac:chgData name="Chris Ayers" userId="1705bda8dd3a1d52" providerId="LiveId" clId="{7AC55A57-D40F-474D-AD64-04290CDDFDD0}" dt="2021-07-27T16:20:52.541" v="1305" actId="26606"/>
          <ac:grpSpMkLst>
            <pc:docMk/>
            <pc:sldMk cId="1980566642" sldId="353"/>
            <ac:grpSpMk id="20" creationId="{383C2651-AE0C-4AE4-8725-E2F9414FE219}"/>
          </ac:grpSpMkLst>
        </pc:grpChg>
        <pc:grpChg chg="add">
          <ac:chgData name="Chris Ayers" userId="1705bda8dd3a1d52" providerId="LiveId" clId="{7AC55A57-D40F-474D-AD64-04290CDDFDD0}" dt="2021-07-27T16:20:52.541" v="1305" actId="26606"/>
          <ac:grpSpMkLst>
            <pc:docMk/>
            <pc:sldMk cId="1980566642" sldId="353"/>
            <ac:grpSpMk id="27" creationId="{E9B930FD-8671-4C4C-ADCF-73AC1D0CD417}"/>
          </ac:grpSpMkLst>
        </pc:grpChg>
        <pc:picChg chg="mod ord">
          <ac:chgData name="Chris Ayers" userId="1705bda8dd3a1d52" providerId="LiveId" clId="{7AC55A57-D40F-474D-AD64-04290CDDFDD0}" dt="2021-07-27T16:20:52.541" v="1305" actId="26606"/>
          <ac:picMkLst>
            <pc:docMk/>
            <pc:sldMk cId="1980566642" sldId="353"/>
            <ac:picMk id="5" creationId="{68B9E50A-7AAC-4C2D-9CBE-86D5A1FFA696}"/>
          </ac:picMkLst>
        </pc:picChg>
        <pc:cxnChg chg="add del">
          <ac:chgData name="Chris Ayers" userId="1705bda8dd3a1d52" providerId="LiveId" clId="{7AC55A57-D40F-474D-AD64-04290CDDFDD0}" dt="2021-07-27T16:20:52.516" v="1304" actId="26606"/>
          <ac:cxnSpMkLst>
            <pc:docMk/>
            <pc:sldMk cId="1980566642" sldId="353"/>
            <ac:cxnSpMk id="18" creationId="{BCDAEC91-5BCE-4B55-9CC0-43EF94CB734B}"/>
          </ac:cxnSpMkLst>
        </pc:cxnChg>
      </pc:sldChg>
      <pc:sldChg chg="addSp delSp modSp new mod setBg modClrScheme chgLayout">
        <pc:chgData name="Chris Ayers" userId="1705bda8dd3a1d52" providerId="LiveId" clId="{7AC55A57-D40F-474D-AD64-04290CDDFDD0}" dt="2021-07-27T16:34:43.044" v="1574" actId="12100"/>
        <pc:sldMkLst>
          <pc:docMk/>
          <pc:sldMk cId="2726853754" sldId="354"/>
        </pc:sldMkLst>
        <pc:spChg chg="del mod ord">
          <ac:chgData name="Chris Ayers" userId="1705bda8dd3a1d52" providerId="LiveId" clId="{7AC55A57-D40F-474D-AD64-04290CDDFDD0}" dt="2021-07-27T16:30:59.708" v="1330" actId="700"/>
          <ac:spMkLst>
            <pc:docMk/>
            <pc:sldMk cId="2726853754" sldId="354"/>
            <ac:spMk id="2" creationId="{50FC9204-94EA-43B3-9ADE-3FCA26AE16FA}"/>
          </ac:spMkLst>
        </pc:spChg>
        <pc:spChg chg="del mod ord">
          <ac:chgData name="Chris Ayers" userId="1705bda8dd3a1d52" providerId="LiveId" clId="{7AC55A57-D40F-474D-AD64-04290CDDFDD0}" dt="2021-07-27T16:30:59.708" v="1330" actId="700"/>
          <ac:spMkLst>
            <pc:docMk/>
            <pc:sldMk cId="2726853754" sldId="354"/>
            <ac:spMk id="3" creationId="{17E6CC20-74AA-41FC-85C2-54D4FD269BEC}"/>
          </ac:spMkLst>
        </pc:spChg>
        <pc:spChg chg="del">
          <ac:chgData name="Chris Ayers" userId="1705bda8dd3a1d52" providerId="LiveId" clId="{7AC55A57-D40F-474D-AD64-04290CDDFDD0}" dt="2021-07-27T16:30:59.708" v="1330" actId="700"/>
          <ac:spMkLst>
            <pc:docMk/>
            <pc:sldMk cId="2726853754" sldId="354"/>
            <ac:spMk id="4" creationId="{A9B6CC7F-A80B-4F20-87FC-462ECF223610}"/>
          </ac:spMkLst>
        </pc:spChg>
        <pc:spChg chg="add mod ord">
          <ac:chgData name="Chris Ayers" userId="1705bda8dd3a1d52" providerId="LiveId" clId="{7AC55A57-D40F-474D-AD64-04290CDDFDD0}" dt="2021-07-27T16:34:06.556" v="1572" actId="26606"/>
          <ac:spMkLst>
            <pc:docMk/>
            <pc:sldMk cId="2726853754" sldId="354"/>
            <ac:spMk id="5" creationId="{1161442D-7D2E-4E15-94C7-B385819D9249}"/>
          </ac:spMkLst>
        </pc:spChg>
        <pc:spChg chg="add del mod ord">
          <ac:chgData name="Chris Ayers" userId="1705bda8dd3a1d52" providerId="LiveId" clId="{7AC55A57-D40F-474D-AD64-04290CDDFDD0}" dt="2021-07-27T16:31:35.152" v="1365" actId="1032"/>
          <ac:spMkLst>
            <pc:docMk/>
            <pc:sldMk cId="2726853754" sldId="354"/>
            <ac:spMk id="6" creationId="{68B05AEA-FEB4-4B7C-A466-22AC6E1AD521}"/>
          </ac:spMkLst>
        </pc:spChg>
        <pc:spChg chg="add">
          <ac:chgData name="Chris Ayers" userId="1705bda8dd3a1d52" providerId="LiveId" clId="{7AC55A57-D40F-474D-AD64-04290CDDFDD0}" dt="2021-07-27T16:34:06.556" v="1572" actId="26606"/>
          <ac:spMkLst>
            <pc:docMk/>
            <pc:sldMk cId="2726853754" sldId="354"/>
            <ac:spMk id="12" creationId="{2E442304-DDBD-4F7B-8017-36BCC863FB40}"/>
          </ac:spMkLst>
        </pc:spChg>
        <pc:spChg chg="add">
          <ac:chgData name="Chris Ayers" userId="1705bda8dd3a1d52" providerId="LiveId" clId="{7AC55A57-D40F-474D-AD64-04290CDDFDD0}" dt="2021-07-27T16:34:06.556" v="1572" actId="26606"/>
          <ac:spMkLst>
            <pc:docMk/>
            <pc:sldMk cId="2726853754" sldId="354"/>
            <ac:spMk id="14" creationId="{5E107275-3853-46FD-A241-DE4355A42675}"/>
          </ac:spMkLst>
        </pc:spChg>
        <pc:graphicFrameChg chg="add mod modGraphic">
          <ac:chgData name="Chris Ayers" userId="1705bda8dd3a1d52" providerId="LiveId" clId="{7AC55A57-D40F-474D-AD64-04290CDDFDD0}" dt="2021-07-27T16:34:43.044" v="1574" actId="12100"/>
          <ac:graphicFrameMkLst>
            <pc:docMk/>
            <pc:sldMk cId="2726853754" sldId="354"/>
            <ac:graphicFrameMk id="7" creationId="{15E708FF-4F8B-4780-A518-D46D9A7EB2C2}"/>
          </ac:graphicFrameMkLst>
        </pc:graphicFrameChg>
      </pc:sldChg>
      <pc:sldChg chg="modSp new del mod">
        <pc:chgData name="Chris Ayers" userId="1705bda8dd3a1d52" providerId="LiveId" clId="{7AC55A57-D40F-474D-AD64-04290CDDFDD0}" dt="2021-07-27T16:35:41.391" v="1590" actId="47"/>
        <pc:sldMkLst>
          <pc:docMk/>
          <pc:sldMk cId="28631916" sldId="355"/>
        </pc:sldMkLst>
        <pc:spChg chg="mod">
          <ac:chgData name="Chris Ayers" userId="1705bda8dd3a1d52" providerId="LiveId" clId="{7AC55A57-D40F-474D-AD64-04290CDDFDD0}" dt="2021-07-27T16:35:37.983" v="1589" actId="20577"/>
          <ac:spMkLst>
            <pc:docMk/>
            <pc:sldMk cId="28631916" sldId="355"/>
            <ac:spMk id="2" creationId="{FB815B70-8242-4890-B61C-380E20DD4BF4}"/>
          </ac:spMkLst>
        </pc:spChg>
      </pc:sldChg>
      <pc:sldChg chg="addSp modSp new mod setBg">
        <pc:chgData name="Chris Ayers" userId="1705bda8dd3a1d52" providerId="LiveId" clId="{7AC55A57-D40F-474D-AD64-04290CDDFDD0}" dt="2021-07-27T17:13:26.461" v="1758" actId="26606"/>
        <pc:sldMkLst>
          <pc:docMk/>
          <pc:sldMk cId="1554728243" sldId="355"/>
        </pc:sldMkLst>
        <pc:spChg chg="mod">
          <ac:chgData name="Chris Ayers" userId="1705bda8dd3a1d52" providerId="LiveId" clId="{7AC55A57-D40F-474D-AD64-04290CDDFDD0}" dt="2021-07-27T17:13:26.461" v="1758" actId="26606"/>
          <ac:spMkLst>
            <pc:docMk/>
            <pc:sldMk cId="1554728243" sldId="355"/>
            <ac:spMk id="2" creationId="{4DADCB23-51DF-475F-A2ED-7C3090587312}"/>
          </ac:spMkLst>
        </pc:spChg>
        <pc:spChg chg="mod">
          <ac:chgData name="Chris Ayers" userId="1705bda8dd3a1d52" providerId="LiveId" clId="{7AC55A57-D40F-474D-AD64-04290CDDFDD0}" dt="2021-07-27T17:13:26.461" v="1758" actId="26606"/>
          <ac:spMkLst>
            <pc:docMk/>
            <pc:sldMk cId="1554728243" sldId="355"/>
            <ac:spMk id="3" creationId="{40A495E9-DEBF-4ADF-B8A7-BF95FC82FCA0}"/>
          </ac:spMkLst>
        </pc:spChg>
        <pc:spChg chg="add">
          <ac:chgData name="Chris Ayers" userId="1705bda8dd3a1d52" providerId="LiveId" clId="{7AC55A57-D40F-474D-AD64-04290CDDFDD0}" dt="2021-07-27T17:13:26.461" v="1758" actId="26606"/>
          <ac:spMkLst>
            <pc:docMk/>
            <pc:sldMk cId="1554728243" sldId="355"/>
            <ac:spMk id="8" creationId="{777A147A-9ED8-46B4-8660-1B3C2AA880B5}"/>
          </ac:spMkLst>
        </pc:spChg>
        <pc:spChg chg="add">
          <ac:chgData name="Chris Ayers" userId="1705bda8dd3a1d52" providerId="LiveId" clId="{7AC55A57-D40F-474D-AD64-04290CDDFDD0}" dt="2021-07-27T17:13:26.461" v="1758" actId="26606"/>
          <ac:spMkLst>
            <pc:docMk/>
            <pc:sldMk cId="1554728243" sldId="355"/>
            <ac:spMk id="10" creationId="{5D6C15A0-C087-4593-8414-2B4EC1CDC3DE}"/>
          </ac:spMkLst>
        </pc:spChg>
      </pc:sldChg>
      <pc:sldChg chg="modSp new del mod">
        <pc:chgData name="Chris Ayers" userId="1705bda8dd3a1d52" providerId="LiveId" clId="{7AC55A57-D40F-474D-AD64-04290CDDFDD0}" dt="2021-07-27T17:35:23.327" v="1782" actId="47"/>
        <pc:sldMkLst>
          <pc:docMk/>
          <pc:sldMk cId="1028839395" sldId="356"/>
        </pc:sldMkLst>
        <pc:spChg chg="mod">
          <ac:chgData name="Chris Ayers" userId="1705bda8dd3a1d52" providerId="LiveId" clId="{7AC55A57-D40F-474D-AD64-04290CDDFDD0}" dt="2021-07-27T17:34:48.778" v="1769" actId="20577"/>
          <ac:spMkLst>
            <pc:docMk/>
            <pc:sldMk cId="1028839395" sldId="356"/>
            <ac:spMk id="2" creationId="{6E6767E9-E4CB-4466-BA62-166517215224}"/>
          </ac:spMkLst>
        </pc:spChg>
      </pc:sldChg>
      <pc:sldChg chg="addSp delSp modSp new mod setBg">
        <pc:chgData name="Chris Ayers" userId="1705bda8dd3a1d52" providerId="LiveId" clId="{7AC55A57-D40F-474D-AD64-04290CDDFDD0}" dt="2021-07-27T17:35:20.692" v="1781" actId="26606"/>
        <pc:sldMkLst>
          <pc:docMk/>
          <pc:sldMk cId="1041368378" sldId="357"/>
        </pc:sldMkLst>
        <pc:spChg chg="mod">
          <ac:chgData name="Chris Ayers" userId="1705bda8dd3a1d52" providerId="LiveId" clId="{7AC55A57-D40F-474D-AD64-04290CDDFDD0}" dt="2021-07-27T17:35:20.692" v="1781" actId="26606"/>
          <ac:spMkLst>
            <pc:docMk/>
            <pc:sldMk cId="1041368378" sldId="357"/>
            <ac:spMk id="2" creationId="{AC4AF3F5-7C20-4265-BD34-AC654FF1B58D}"/>
          </ac:spMkLst>
        </pc:spChg>
        <pc:spChg chg="del">
          <ac:chgData name="Chris Ayers" userId="1705bda8dd3a1d52" providerId="LiveId" clId="{7AC55A57-D40F-474D-AD64-04290CDDFDD0}" dt="2021-07-27T17:35:16.624" v="1780" actId="931"/>
          <ac:spMkLst>
            <pc:docMk/>
            <pc:sldMk cId="1041368378" sldId="357"/>
            <ac:spMk id="3" creationId="{053173F6-3025-43F6-9E88-30A642A5ED0B}"/>
          </ac:spMkLst>
        </pc:spChg>
        <pc:spChg chg="add">
          <ac:chgData name="Chris Ayers" userId="1705bda8dd3a1d52" providerId="LiveId" clId="{7AC55A57-D40F-474D-AD64-04290CDDFDD0}" dt="2021-07-27T17:35:20.692" v="1781" actId="26606"/>
          <ac:spMkLst>
            <pc:docMk/>
            <pc:sldMk cId="1041368378" sldId="357"/>
            <ac:spMk id="10" creationId="{9B7AD9F6-8CE7-4299-8FC6-328F4DCD3FF9}"/>
          </ac:spMkLst>
        </pc:spChg>
        <pc:spChg chg="add">
          <ac:chgData name="Chris Ayers" userId="1705bda8dd3a1d52" providerId="LiveId" clId="{7AC55A57-D40F-474D-AD64-04290CDDFDD0}" dt="2021-07-27T17:35:20.692" v="1781" actId="26606"/>
          <ac:spMkLst>
            <pc:docMk/>
            <pc:sldMk cId="1041368378" sldId="357"/>
            <ac:spMk id="12" creationId="{F49775AF-8896-43EE-92C6-83497D6DC56F}"/>
          </ac:spMkLst>
        </pc:spChg>
        <pc:picChg chg="add mod">
          <ac:chgData name="Chris Ayers" userId="1705bda8dd3a1d52" providerId="LiveId" clId="{7AC55A57-D40F-474D-AD64-04290CDDFDD0}" dt="2021-07-27T17:35:20.692" v="1781" actId="26606"/>
          <ac:picMkLst>
            <pc:docMk/>
            <pc:sldMk cId="1041368378" sldId="357"/>
            <ac:picMk id="5" creationId="{5D1B43DA-5D16-4BF4-9829-F16F65EF9107}"/>
          </ac:picMkLst>
        </pc:picChg>
      </pc:sldChg>
    </pc:docChg>
  </pc:docChgLst>
  <pc:docChgLst>
    <pc:chgData name="Christopher Ayers" userId="b4e8ea26-cd72-41be-bdbc-01a9014f3774" providerId="ADAL" clId="{CE820DAC-F547-4D89-95ED-5C221CD3537B}"/>
    <pc:docChg chg="undo redo custSel mod addSld delSld modSld sldOrd">
      <pc:chgData name="Christopher Ayers" userId="b4e8ea26-cd72-41be-bdbc-01a9014f3774" providerId="ADAL" clId="{CE820DAC-F547-4D89-95ED-5C221CD3537B}" dt="2019-02-21T15:04:02.585" v="2787" actId="26606"/>
      <pc:docMkLst>
        <pc:docMk/>
      </pc:docMkLst>
      <pc:sldChg chg="addSp modSp mod setBg">
        <pc:chgData name="Christopher Ayers" userId="b4e8ea26-cd72-41be-bdbc-01a9014f3774" providerId="ADAL" clId="{CE820DAC-F547-4D89-95ED-5C221CD3537B}" dt="2019-02-21T13:34:33.913" v="2400" actId="26606"/>
        <pc:sldMkLst>
          <pc:docMk/>
          <pc:sldMk cId="20850955" sldId="256"/>
        </pc:sldMkLst>
        <pc:spChg chg="mod">
          <ac:chgData name="Christopher Ayers" userId="b4e8ea26-cd72-41be-bdbc-01a9014f3774" providerId="ADAL" clId="{CE820DAC-F547-4D89-95ED-5C221CD3537B}" dt="2019-02-21T13:34:33.913" v="2400" actId="26606"/>
          <ac:spMkLst>
            <pc:docMk/>
            <pc:sldMk cId="20850955" sldId="256"/>
            <ac:spMk id="2" creationId="{A0113AD6-8F67-4ABF-9343-1EAD890C6227}"/>
          </ac:spMkLst>
        </pc:spChg>
        <pc:spChg chg="mod">
          <ac:chgData name="Christopher Ayers" userId="b4e8ea26-cd72-41be-bdbc-01a9014f3774" providerId="ADAL" clId="{CE820DAC-F547-4D89-95ED-5C221CD3537B}" dt="2019-02-21T13:34:33.913" v="2400" actId="26606"/>
          <ac:spMkLst>
            <pc:docMk/>
            <pc:sldMk cId="20850955" sldId="256"/>
            <ac:spMk id="3" creationId="{0C419777-C3ED-45F5-94D0-81C6BDE9127C}"/>
          </ac:spMkLst>
        </pc:spChg>
        <pc:spChg chg="add">
          <ac:chgData name="Christopher Ayers" userId="b4e8ea26-cd72-41be-bdbc-01a9014f3774" providerId="ADAL" clId="{CE820DAC-F547-4D89-95ED-5C221CD3537B}" dt="2019-02-21T13:34:33.913" v="2400" actId="26606"/>
          <ac:spMkLst>
            <pc:docMk/>
            <pc:sldMk cId="20850955" sldId="256"/>
            <ac:spMk id="8" creationId="{559AE206-7EBA-4D33-8BC9-9D8158553F0E}"/>
          </ac:spMkLst>
        </pc:spChg>
        <pc:spChg chg="add">
          <ac:chgData name="Christopher Ayers" userId="b4e8ea26-cd72-41be-bdbc-01a9014f3774" providerId="ADAL" clId="{CE820DAC-F547-4D89-95ED-5C221CD3537B}" dt="2019-02-21T13:34:33.913" v="2400" actId="26606"/>
          <ac:spMkLst>
            <pc:docMk/>
            <pc:sldMk cId="20850955" sldId="256"/>
            <ac:spMk id="10" creationId="{6437D937-A7F1-4011-92B4-328E5BE1B166}"/>
          </ac:spMkLst>
        </pc:spChg>
        <pc:spChg chg="add">
          <ac:chgData name="Christopher Ayers" userId="b4e8ea26-cd72-41be-bdbc-01a9014f3774" providerId="ADAL" clId="{CE820DAC-F547-4D89-95ED-5C221CD3537B}" dt="2019-02-21T13:34:33.913" v="2400" actId="26606"/>
          <ac:spMkLst>
            <pc:docMk/>
            <pc:sldMk cId="20850955" sldId="256"/>
            <ac:spMk id="12" creationId="{B672F332-AF08-46C6-94F0-77684310D7B7}"/>
          </ac:spMkLst>
        </pc:spChg>
        <pc:spChg chg="add">
          <ac:chgData name="Christopher Ayers" userId="b4e8ea26-cd72-41be-bdbc-01a9014f3774" providerId="ADAL" clId="{CE820DAC-F547-4D89-95ED-5C221CD3537B}" dt="2019-02-21T13:34:33.913" v="2400" actId="26606"/>
          <ac:spMkLst>
            <pc:docMk/>
            <pc:sldMk cId="20850955" sldId="256"/>
            <ac:spMk id="14" creationId="{34244EF8-D73A-40E1-BE73-D46E6B4B04ED}"/>
          </ac:spMkLst>
        </pc:spChg>
        <pc:spChg chg="add">
          <ac:chgData name="Christopher Ayers" userId="b4e8ea26-cd72-41be-bdbc-01a9014f3774" providerId="ADAL" clId="{CE820DAC-F547-4D89-95ED-5C221CD3537B}" dt="2019-02-21T13:34:33.913" v="2400" actId="26606"/>
          <ac:spMkLst>
            <pc:docMk/>
            <pc:sldMk cId="20850955" sldId="256"/>
            <ac:spMk id="16" creationId="{AB84D7E8-4ECB-42D7-ADBF-01689B0F24AE}"/>
          </ac:spMkLst>
        </pc:spChg>
        <pc:cxnChg chg="add">
          <ac:chgData name="Christopher Ayers" userId="b4e8ea26-cd72-41be-bdbc-01a9014f3774" providerId="ADAL" clId="{CE820DAC-F547-4D89-95ED-5C221CD3537B}" dt="2019-02-21T13:34:33.913" v="2400" actId="26606"/>
          <ac:cxnSpMkLst>
            <pc:docMk/>
            <pc:sldMk cId="20850955" sldId="256"/>
            <ac:cxnSpMk id="18" creationId="{9E8E38ED-369A-44C2-B635-0BED0E48A6E8}"/>
          </ac:cxnSpMkLst>
        </pc:cxnChg>
      </pc:sldChg>
      <pc:sldChg chg="modSp del">
        <pc:chgData name="Christopher Ayers" userId="b4e8ea26-cd72-41be-bdbc-01a9014f3774" providerId="ADAL" clId="{CE820DAC-F547-4D89-95ED-5C221CD3537B}" dt="2019-02-21T00:56:49.868" v="1672" actId="2696"/>
        <pc:sldMkLst>
          <pc:docMk/>
          <pc:sldMk cId="2442986629" sldId="257"/>
        </pc:sldMkLst>
        <pc:spChg chg="mod">
          <ac:chgData name="Christopher Ayers" userId="b4e8ea26-cd72-41be-bdbc-01a9014f3774" providerId="ADAL" clId="{CE820DAC-F547-4D89-95ED-5C221CD3537B}" dt="2019-02-20T23:53:20.750" v="28" actId="6549"/>
          <ac:spMkLst>
            <pc:docMk/>
            <pc:sldMk cId="2442986629" sldId="257"/>
            <ac:spMk id="3" creationId="{C377ADD9-D7AC-44E4-927F-3C523C68465D}"/>
          </ac:spMkLst>
        </pc:spChg>
      </pc:sldChg>
      <pc:sldChg chg="addSp delSp modSp mod setBg">
        <pc:chgData name="Christopher Ayers" userId="b4e8ea26-cd72-41be-bdbc-01a9014f3774" providerId="ADAL" clId="{CE820DAC-F547-4D89-95ED-5C221CD3537B}" dt="2019-02-21T15:04:02.585" v="2787" actId="26606"/>
        <pc:sldMkLst>
          <pc:docMk/>
          <pc:sldMk cId="2559921875" sldId="258"/>
        </pc:sldMkLst>
        <pc:spChg chg="mod">
          <ac:chgData name="Christopher Ayers" userId="b4e8ea26-cd72-41be-bdbc-01a9014f3774" providerId="ADAL" clId="{CE820DAC-F547-4D89-95ED-5C221CD3537B}" dt="2019-02-21T15:04:02.585" v="2787" actId="26606"/>
          <ac:spMkLst>
            <pc:docMk/>
            <pc:sldMk cId="2559921875" sldId="258"/>
            <ac:spMk id="2" creationId="{4ED8B7A9-9723-47EE-8B77-7E223E176775}"/>
          </ac:spMkLst>
        </pc:spChg>
        <pc:spChg chg="del">
          <ac:chgData name="Christopher Ayers" userId="b4e8ea26-cd72-41be-bdbc-01a9014f3774" providerId="ADAL" clId="{CE820DAC-F547-4D89-95ED-5C221CD3537B}" dt="2019-02-21T13:34:39.734" v="2401" actId="26606"/>
          <ac:spMkLst>
            <pc:docMk/>
            <pc:sldMk cId="2559921875" sldId="258"/>
            <ac:spMk id="3" creationId="{8E2C6EA4-DA18-45F0-AF14-BF243018E6EE}"/>
          </ac:spMkLst>
        </pc:spChg>
        <pc:spChg chg="add del">
          <ac:chgData name="Christopher Ayers" userId="b4e8ea26-cd72-41be-bdbc-01a9014f3774" providerId="ADAL" clId="{CE820DAC-F547-4D89-95ED-5C221CD3537B}" dt="2019-02-21T15:03:38.450" v="2786" actId="26606"/>
          <ac:spMkLst>
            <pc:docMk/>
            <pc:sldMk cId="2559921875" sldId="258"/>
            <ac:spMk id="10" creationId="{46C2E80F-49A6-4372-B103-219D417A55ED}"/>
          </ac:spMkLst>
        </pc:spChg>
        <pc:spChg chg="add del">
          <ac:chgData name="Christopher Ayers" userId="b4e8ea26-cd72-41be-bdbc-01a9014f3774" providerId="ADAL" clId="{CE820DAC-F547-4D89-95ED-5C221CD3537B}" dt="2019-02-21T15:03:37.285" v="2783" actId="26606"/>
          <ac:spMkLst>
            <pc:docMk/>
            <pc:sldMk cId="2559921875" sldId="258"/>
            <ac:spMk id="15" creationId="{46C2E80F-49A6-4372-B103-219D417A55ED}"/>
          </ac:spMkLst>
        </pc:spChg>
        <pc:spChg chg="add del">
          <ac:chgData name="Christopher Ayers" userId="b4e8ea26-cd72-41be-bdbc-01a9014f3774" providerId="ADAL" clId="{CE820DAC-F547-4D89-95ED-5C221CD3537B}" dt="2019-02-21T15:03:38.390" v="2785" actId="26606"/>
          <ac:spMkLst>
            <pc:docMk/>
            <pc:sldMk cId="2559921875" sldId="258"/>
            <ac:spMk id="18" creationId="{4351DFE5-F63D-4BE0-BDA9-E3EB88F01AA5}"/>
          </ac:spMkLst>
        </pc:spChg>
        <pc:spChg chg="add del">
          <ac:chgData name="Christopher Ayers" userId="b4e8ea26-cd72-41be-bdbc-01a9014f3774" providerId="ADAL" clId="{CE820DAC-F547-4D89-95ED-5C221CD3537B}" dt="2019-02-21T15:04:02.585" v="2787" actId="26606"/>
          <ac:spMkLst>
            <pc:docMk/>
            <pc:sldMk cId="2559921875" sldId="258"/>
            <ac:spMk id="20" creationId="{46C2E80F-49A6-4372-B103-219D417A55ED}"/>
          </ac:spMkLst>
        </pc:spChg>
        <pc:spChg chg="add">
          <ac:chgData name="Christopher Ayers" userId="b4e8ea26-cd72-41be-bdbc-01a9014f3774" providerId="ADAL" clId="{CE820DAC-F547-4D89-95ED-5C221CD3537B}" dt="2019-02-21T15:04:02.585" v="2787" actId="26606"/>
          <ac:spMkLst>
            <pc:docMk/>
            <pc:sldMk cId="2559921875" sldId="258"/>
            <ac:spMk id="25" creationId="{A5711A0E-A428-4ED1-96CB-33D69FD842E4}"/>
          </ac:spMkLst>
        </pc:spChg>
        <pc:graphicFrameChg chg="add mod modGraphic">
          <ac:chgData name="Christopher Ayers" userId="b4e8ea26-cd72-41be-bdbc-01a9014f3774" providerId="ADAL" clId="{CE820DAC-F547-4D89-95ED-5C221CD3537B}" dt="2019-02-21T15:04:02.585" v="2787" actId="26606"/>
          <ac:graphicFrameMkLst>
            <pc:docMk/>
            <pc:sldMk cId="2559921875" sldId="258"/>
            <ac:graphicFrameMk id="5" creationId="{3CFCA3B2-79B7-4CBC-8AC2-9BE13235B86B}"/>
          </ac:graphicFrameMkLst>
        </pc:graphicFrameChg>
        <pc:picChg chg="add del">
          <ac:chgData name="Christopher Ayers" userId="b4e8ea26-cd72-41be-bdbc-01a9014f3774" providerId="ADAL" clId="{CE820DAC-F547-4D89-95ED-5C221CD3537B}" dt="2019-02-21T15:03:38.390" v="2785" actId="26606"/>
          <ac:picMkLst>
            <pc:docMk/>
            <pc:sldMk cId="2559921875" sldId="258"/>
            <ac:picMk id="17" creationId="{02DD2BC0-6F29-4B4F-8D61-2DCF6D2E8E73}"/>
          </ac:picMkLst>
        </pc:picChg>
      </pc:sldChg>
      <pc:sldChg chg="modSp del">
        <pc:chgData name="Christopher Ayers" userId="b4e8ea26-cd72-41be-bdbc-01a9014f3774" providerId="ADAL" clId="{CE820DAC-F547-4D89-95ED-5C221CD3537B}" dt="2019-02-21T14:54:24.497" v="2757" actId="2696"/>
        <pc:sldMkLst>
          <pc:docMk/>
          <pc:sldMk cId="3193686088" sldId="259"/>
        </pc:sldMkLst>
        <pc:spChg chg="mod">
          <ac:chgData name="Christopher Ayers" userId="b4e8ea26-cd72-41be-bdbc-01a9014f3774" providerId="ADAL" clId="{CE820DAC-F547-4D89-95ED-5C221CD3537B}" dt="2019-02-20T23:04:34.420" v="1" actId="20577"/>
          <ac:spMkLst>
            <pc:docMk/>
            <pc:sldMk cId="3193686088" sldId="259"/>
            <ac:spMk id="3" creationId="{B75728D3-9EA7-4466-BD94-B2FD4B08FFC4}"/>
          </ac:spMkLst>
        </pc:spChg>
      </pc:sldChg>
      <pc:sldChg chg="addSp delSp modSp add mod ord setBg">
        <pc:chgData name="Christopher Ayers" userId="b4e8ea26-cd72-41be-bdbc-01a9014f3774" providerId="ADAL" clId="{CE820DAC-F547-4D89-95ED-5C221CD3537B}" dt="2019-02-21T13:34:50.221" v="2402" actId="26606"/>
        <pc:sldMkLst>
          <pc:docMk/>
          <pc:sldMk cId="71868989" sldId="260"/>
        </pc:sldMkLst>
        <pc:spChg chg="mod">
          <ac:chgData name="Christopher Ayers" userId="b4e8ea26-cd72-41be-bdbc-01a9014f3774" providerId="ADAL" clId="{CE820DAC-F547-4D89-95ED-5C221CD3537B}" dt="2019-02-21T13:34:50.221" v="2402" actId="26606"/>
          <ac:spMkLst>
            <pc:docMk/>
            <pc:sldMk cId="71868989" sldId="260"/>
            <ac:spMk id="2" creationId="{F8522FEA-CE30-4B1C-888C-E4862A882FA5}"/>
          </ac:spMkLst>
        </pc:spChg>
        <pc:spChg chg="mod">
          <ac:chgData name="Christopher Ayers" userId="b4e8ea26-cd72-41be-bdbc-01a9014f3774" providerId="ADAL" clId="{CE820DAC-F547-4D89-95ED-5C221CD3537B}" dt="2019-02-21T13:34:50.221" v="2402" actId="26606"/>
          <ac:spMkLst>
            <pc:docMk/>
            <pc:sldMk cId="71868989" sldId="260"/>
            <ac:spMk id="3" creationId="{B5C4275B-EF28-4CAA-8F9E-B51BC7D469A0}"/>
          </ac:spMkLst>
        </pc:spChg>
        <pc:spChg chg="add del">
          <ac:chgData name="Christopher Ayers" userId="b4e8ea26-cd72-41be-bdbc-01a9014f3774" providerId="ADAL" clId="{CE820DAC-F547-4D89-95ED-5C221CD3537B}" dt="2019-02-21T00:05:30.350" v="35"/>
          <ac:spMkLst>
            <pc:docMk/>
            <pc:sldMk cId="71868989" sldId="260"/>
            <ac:spMk id="4" creationId="{C24E22D0-9753-4E96-AAB6-3CF945B8FD0C}"/>
          </ac:spMkLst>
        </pc:spChg>
        <pc:spChg chg="add">
          <ac:chgData name="Christopher Ayers" userId="b4e8ea26-cd72-41be-bdbc-01a9014f3774" providerId="ADAL" clId="{CE820DAC-F547-4D89-95ED-5C221CD3537B}" dt="2019-02-21T13:34:50.221" v="2402" actId="26606"/>
          <ac:spMkLst>
            <pc:docMk/>
            <pc:sldMk cId="71868989" sldId="260"/>
            <ac:spMk id="8" creationId="{8D70B121-56F4-4848-B38B-182089D909FA}"/>
          </ac:spMkLst>
        </pc:spChg>
        <pc:cxnChg chg="add">
          <ac:chgData name="Christopher Ayers" userId="b4e8ea26-cd72-41be-bdbc-01a9014f3774" providerId="ADAL" clId="{CE820DAC-F547-4D89-95ED-5C221CD3537B}" dt="2019-02-21T13:34:50.221" v="2402" actId="26606"/>
          <ac:cxnSpMkLst>
            <pc:docMk/>
            <pc:sldMk cId="71868989" sldId="260"/>
            <ac:cxnSpMk id="10" creationId="{2D72A2C9-F3CA-4216-8BAD-FA4C970C3C4E}"/>
          </ac:cxnSpMkLst>
        </pc:cxnChg>
      </pc:sldChg>
      <pc:sldChg chg="addSp modSp add mod setBg">
        <pc:chgData name="Christopher Ayers" userId="b4e8ea26-cd72-41be-bdbc-01a9014f3774" providerId="ADAL" clId="{CE820DAC-F547-4D89-95ED-5C221CD3537B}" dt="2019-02-21T14:55:19.061" v="2781" actId="20577"/>
        <pc:sldMkLst>
          <pc:docMk/>
          <pc:sldMk cId="775053147" sldId="261"/>
        </pc:sldMkLst>
        <pc:spChg chg="mod">
          <ac:chgData name="Christopher Ayers" userId="b4e8ea26-cd72-41be-bdbc-01a9014f3774" providerId="ADAL" clId="{CE820DAC-F547-4D89-95ED-5C221CD3537B}" dt="2019-02-21T13:36:14.743" v="2434" actId="20577"/>
          <ac:spMkLst>
            <pc:docMk/>
            <pc:sldMk cId="775053147" sldId="261"/>
            <ac:spMk id="2" creationId="{F8522FEA-CE30-4B1C-888C-E4862A882FA5}"/>
          </ac:spMkLst>
        </pc:spChg>
        <pc:spChg chg="mod">
          <ac:chgData name="Christopher Ayers" userId="b4e8ea26-cd72-41be-bdbc-01a9014f3774" providerId="ADAL" clId="{CE820DAC-F547-4D89-95ED-5C221CD3537B}" dt="2019-02-21T14:55:19.061" v="2781" actId="20577"/>
          <ac:spMkLst>
            <pc:docMk/>
            <pc:sldMk cId="775053147" sldId="261"/>
            <ac:spMk id="3" creationId="{B5C4275B-EF28-4CAA-8F9E-B51BC7D469A0}"/>
          </ac:spMkLst>
        </pc:spChg>
        <pc:spChg chg="add">
          <ac:chgData name="Christopher Ayers" userId="b4e8ea26-cd72-41be-bdbc-01a9014f3774" providerId="ADAL" clId="{CE820DAC-F547-4D89-95ED-5C221CD3537B}" dt="2019-02-21T13:35:58.772" v="2430" actId="26606"/>
          <ac:spMkLst>
            <pc:docMk/>
            <pc:sldMk cId="775053147" sldId="261"/>
            <ac:spMk id="8" creationId="{8D70B121-56F4-4848-B38B-182089D909FA}"/>
          </ac:spMkLst>
        </pc:spChg>
        <pc:cxnChg chg="add">
          <ac:chgData name="Christopher Ayers" userId="b4e8ea26-cd72-41be-bdbc-01a9014f3774" providerId="ADAL" clId="{CE820DAC-F547-4D89-95ED-5C221CD3537B}" dt="2019-02-21T13:35:58.772" v="2430" actId="26606"/>
          <ac:cxnSpMkLst>
            <pc:docMk/>
            <pc:sldMk cId="775053147" sldId="261"/>
            <ac:cxnSpMk id="10" creationId="{2D72A2C9-F3CA-4216-8BAD-FA4C970C3C4E}"/>
          </ac:cxnSpMkLst>
        </pc:cxnChg>
      </pc:sldChg>
      <pc:sldChg chg="addSp delSp modSp add mod setBg">
        <pc:chgData name="Christopher Ayers" userId="b4e8ea26-cd72-41be-bdbc-01a9014f3774" providerId="ADAL" clId="{CE820DAC-F547-4D89-95ED-5C221CD3537B}" dt="2019-02-21T13:37:52.645" v="2487" actId="26606"/>
        <pc:sldMkLst>
          <pc:docMk/>
          <pc:sldMk cId="1290642469" sldId="262"/>
        </pc:sldMkLst>
        <pc:spChg chg="mod">
          <ac:chgData name="Christopher Ayers" userId="b4e8ea26-cd72-41be-bdbc-01a9014f3774" providerId="ADAL" clId="{CE820DAC-F547-4D89-95ED-5C221CD3537B}" dt="2019-02-21T13:37:52.645" v="2487" actId="26606"/>
          <ac:spMkLst>
            <pc:docMk/>
            <pc:sldMk cId="1290642469" sldId="262"/>
            <ac:spMk id="2" creationId="{F8522FEA-CE30-4B1C-888C-E4862A882FA5}"/>
          </ac:spMkLst>
        </pc:spChg>
        <pc:spChg chg="mod">
          <ac:chgData name="Christopher Ayers" userId="b4e8ea26-cd72-41be-bdbc-01a9014f3774" providerId="ADAL" clId="{CE820DAC-F547-4D89-95ED-5C221CD3537B}" dt="2019-02-21T13:37:52.645" v="2487" actId="26606"/>
          <ac:spMkLst>
            <pc:docMk/>
            <pc:sldMk cId="1290642469" sldId="262"/>
            <ac:spMk id="3" creationId="{B5C4275B-EF28-4CAA-8F9E-B51BC7D469A0}"/>
          </ac:spMkLst>
        </pc:spChg>
        <pc:spChg chg="add del">
          <ac:chgData name="Christopher Ayers" userId="b4e8ea26-cd72-41be-bdbc-01a9014f3774" providerId="ADAL" clId="{CE820DAC-F547-4D89-95ED-5C221CD3537B}" dt="2019-02-21T13:37:37.022" v="2474" actId="26606"/>
          <ac:spMkLst>
            <pc:docMk/>
            <pc:sldMk cId="1290642469" sldId="262"/>
            <ac:spMk id="71" creationId="{81AEB8A9-B768-4E30-BA55-D919E6687343}"/>
          </ac:spMkLst>
        </pc:spChg>
        <pc:spChg chg="add del">
          <ac:chgData name="Christopher Ayers" userId="b4e8ea26-cd72-41be-bdbc-01a9014f3774" providerId="ADAL" clId="{CE820DAC-F547-4D89-95ED-5C221CD3537B}" dt="2019-02-21T13:37:43.672" v="2476" actId="26606"/>
          <ac:spMkLst>
            <pc:docMk/>
            <pc:sldMk cId="1290642469" sldId="262"/>
            <ac:spMk id="14340" creationId="{73DE2CFE-42F2-48F0-8706-5264E012B10C}"/>
          </ac:spMkLst>
        </pc:spChg>
        <pc:spChg chg="add del">
          <ac:chgData name="Christopher Ayers" userId="b4e8ea26-cd72-41be-bdbc-01a9014f3774" providerId="ADAL" clId="{CE820DAC-F547-4D89-95ED-5C221CD3537B}" dt="2019-02-21T13:37:44.868" v="2478" actId="26606"/>
          <ac:spMkLst>
            <pc:docMk/>
            <pc:sldMk cId="1290642469" sldId="262"/>
            <ac:spMk id="14342" creationId="{73DE2CFE-42F2-48F0-8706-5264E012B10C}"/>
          </ac:spMkLst>
        </pc:spChg>
        <pc:spChg chg="add del">
          <ac:chgData name="Christopher Ayers" userId="b4e8ea26-cd72-41be-bdbc-01a9014f3774" providerId="ADAL" clId="{CE820DAC-F547-4D89-95ED-5C221CD3537B}" dt="2019-02-21T13:37:45.666" v="2480" actId="26606"/>
          <ac:spMkLst>
            <pc:docMk/>
            <pc:sldMk cId="1290642469" sldId="262"/>
            <ac:spMk id="14344" creationId="{73DE2CFE-42F2-48F0-8706-5264E012B10C}"/>
          </ac:spMkLst>
        </pc:spChg>
        <pc:spChg chg="add del">
          <ac:chgData name="Christopher Ayers" userId="b4e8ea26-cd72-41be-bdbc-01a9014f3774" providerId="ADAL" clId="{CE820DAC-F547-4D89-95ED-5C221CD3537B}" dt="2019-02-21T13:37:46.953" v="2482" actId="26606"/>
          <ac:spMkLst>
            <pc:docMk/>
            <pc:sldMk cId="1290642469" sldId="262"/>
            <ac:spMk id="14346" creationId="{73DE2CFE-42F2-48F0-8706-5264E012B10C}"/>
          </ac:spMkLst>
        </pc:spChg>
        <pc:spChg chg="add del">
          <ac:chgData name="Christopher Ayers" userId="b4e8ea26-cd72-41be-bdbc-01a9014f3774" providerId="ADAL" clId="{CE820DAC-F547-4D89-95ED-5C221CD3537B}" dt="2019-02-21T13:37:47.653" v="2484" actId="26606"/>
          <ac:spMkLst>
            <pc:docMk/>
            <pc:sldMk cId="1290642469" sldId="262"/>
            <ac:spMk id="14348" creationId="{73DE2CFE-42F2-48F0-8706-5264E012B10C}"/>
          </ac:spMkLst>
        </pc:spChg>
        <pc:spChg chg="add del">
          <ac:chgData name="Christopher Ayers" userId="b4e8ea26-cd72-41be-bdbc-01a9014f3774" providerId="ADAL" clId="{CE820DAC-F547-4D89-95ED-5C221CD3537B}" dt="2019-02-21T13:37:52.625" v="2486" actId="26606"/>
          <ac:spMkLst>
            <pc:docMk/>
            <pc:sldMk cId="1290642469" sldId="262"/>
            <ac:spMk id="14350" creationId="{73DE2CFE-42F2-48F0-8706-5264E012B10C}"/>
          </ac:spMkLst>
        </pc:spChg>
        <pc:spChg chg="add">
          <ac:chgData name="Christopher Ayers" userId="b4e8ea26-cd72-41be-bdbc-01a9014f3774" providerId="ADAL" clId="{CE820DAC-F547-4D89-95ED-5C221CD3537B}" dt="2019-02-21T13:37:52.645" v="2487" actId="26606"/>
          <ac:spMkLst>
            <pc:docMk/>
            <pc:sldMk cId="1290642469" sldId="262"/>
            <ac:spMk id="14352" creationId="{73DE2CFE-42F2-48F0-8706-5264E012B10C}"/>
          </ac:spMkLst>
        </pc:spChg>
        <pc:picChg chg="add mod">
          <ac:chgData name="Christopher Ayers" userId="b4e8ea26-cd72-41be-bdbc-01a9014f3774" providerId="ADAL" clId="{CE820DAC-F547-4D89-95ED-5C221CD3537B}" dt="2019-02-21T13:37:52.645" v="2487" actId="26606"/>
          <ac:picMkLst>
            <pc:docMk/>
            <pc:sldMk cId="1290642469" sldId="262"/>
            <ac:picMk id="14338" creationId="{4D8221B7-A722-4DA9-BFDE-04752FA16636}"/>
          </ac:picMkLst>
        </pc:picChg>
      </pc:sldChg>
      <pc:sldChg chg="add del">
        <pc:chgData name="Christopher Ayers" userId="b4e8ea26-cd72-41be-bdbc-01a9014f3774" providerId="ADAL" clId="{CE820DAC-F547-4D89-95ED-5C221CD3537B}" dt="2019-02-21T00:06:39.012" v="117"/>
        <pc:sldMkLst>
          <pc:docMk/>
          <pc:sldMk cId="3351268758" sldId="262"/>
        </pc:sldMkLst>
      </pc:sldChg>
      <pc:sldChg chg="addSp modSp add mod setBg">
        <pc:chgData name="Christopher Ayers" userId="b4e8ea26-cd72-41be-bdbc-01a9014f3774" providerId="ADAL" clId="{CE820DAC-F547-4D89-95ED-5C221CD3537B}" dt="2019-02-21T13:36:57.793" v="2462" actId="20577"/>
        <pc:sldMkLst>
          <pc:docMk/>
          <pc:sldMk cId="2091693282" sldId="263"/>
        </pc:sldMkLst>
        <pc:spChg chg="mod">
          <ac:chgData name="Christopher Ayers" userId="b4e8ea26-cd72-41be-bdbc-01a9014f3774" providerId="ADAL" clId="{CE820DAC-F547-4D89-95ED-5C221CD3537B}" dt="2019-02-21T13:36:51.107" v="2457" actId="20577"/>
          <ac:spMkLst>
            <pc:docMk/>
            <pc:sldMk cId="2091693282" sldId="263"/>
            <ac:spMk id="2" creationId="{F8522FEA-CE30-4B1C-888C-E4862A882FA5}"/>
          </ac:spMkLst>
        </pc:spChg>
        <pc:spChg chg="mod">
          <ac:chgData name="Christopher Ayers" userId="b4e8ea26-cd72-41be-bdbc-01a9014f3774" providerId="ADAL" clId="{CE820DAC-F547-4D89-95ED-5C221CD3537B}" dt="2019-02-21T13:36:57.793" v="2462" actId="20577"/>
          <ac:spMkLst>
            <pc:docMk/>
            <pc:sldMk cId="2091693282" sldId="263"/>
            <ac:spMk id="3" creationId="{B5C4275B-EF28-4CAA-8F9E-B51BC7D469A0}"/>
          </ac:spMkLst>
        </pc:spChg>
        <pc:spChg chg="add">
          <ac:chgData name="Christopher Ayers" userId="b4e8ea26-cd72-41be-bdbc-01a9014f3774" providerId="ADAL" clId="{CE820DAC-F547-4D89-95ED-5C221CD3537B}" dt="2019-02-21T13:36:47.309" v="2453" actId="26606"/>
          <ac:spMkLst>
            <pc:docMk/>
            <pc:sldMk cId="2091693282" sldId="263"/>
            <ac:spMk id="8" creationId="{8D70B121-56F4-4848-B38B-182089D909FA}"/>
          </ac:spMkLst>
        </pc:spChg>
        <pc:cxnChg chg="add">
          <ac:chgData name="Christopher Ayers" userId="b4e8ea26-cd72-41be-bdbc-01a9014f3774" providerId="ADAL" clId="{CE820DAC-F547-4D89-95ED-5C221CD3537B}" dt="2019-02-21T13:36:47.309" v="2453" actId="26606"/>
          <ac:cxnSpMkLst>
            <pc:docMk/>
            <pc:sldMk cId="2091693282" sldId="263"/>
            <ac:cxnSpMk id="10" creationId="{2D72A2C9-F3CA-4216-8BAD-FA4C970C3C4E}"/>
          </ac:cxnSpMkLst>
        </pc:cxnChg>
      </pc:sldChg>
      <pc:sldChg chg="addSp modSp add mod setBg">
        <pc:chgData name="Christopher Ayers" userId="b4e8ea26-cd72-41be-bdbc-01a9014f3774" providerId="ADAL" clId="{CE820DAC-F547-4D89-95ED-5C221CD3537B}" dt="2019-02-21T13:37:20.775" v="2472" actId="20577"/>
        <pc:sldMkLst>
          <pc:docMk/>
          <pc:sldMk cId="3777239984" sldId="264"/>
        </pc:sldMkLst>
        <pc:spChg chg="mod">
          <ac:chgData name="Christopher Ayers" userId="b4e8ea26-cd72-41be-bdbc-01a9014f3774" providerId="ADAL" clId="{CE820DAC-F547-4D89-95ED-5C221CD3537B}" dt="2019-02-21T13:37:07.994" v="2467" actId="20577"/>
          <ac:spMkLst>
            <pc:docMk/>
            <pc:sldMk cId="3777239984" sldId="264"/>
            <ac:spMk id="2" creationId="{F8522FEA-CE30-4B1C-888C-E4862A882FA5}"/>
          </ac:spMkLst>
        </pc:spChg>
        <pc:spChg chg="mod">
          <ac:chgData name="Christopher Ayers" userId="b4e8ea26-cd72-41be-bdbc-01a9014f3774" providerId="ADAL" clId="{CE820DAC-F547-4D89-95ED-5C221CD3537B}" dt="2019-02-21T13:37:20.775" v="2472" actId="20577"/>
          <ac:spMkLst>
            <pc:docMk/>
            <pc:sldMk cId="3777239984" sldId="264"/>
            <ac:spMk id="3" creationId="{B5C4275B-EF28-4CAA-8F9E-B51BC7D469A0}"/>
          </ac:spMkLst>
        </pc:spChg>
        <pc:spChg chg="add">
          <ac:chgData name="Christopher Ayers" userId="b4e8ea26-cd72-41be-bdbc-01a9014f3774" providerId="ADAL" clId="{CE820DAC-F547-4D89-95ED-5C221CD3537B}" dt="2019-02-21T13:37:03.746" v="2463" actId="26606"/>
          <ac:spMkLst>
            <pc:docMk/>
            <pc:sldMk cId="3777239984" sldId="264"/>
            <ac:spMk id="8" creationId="{8D70B121-56F4-4848-B38B-182089D909FA}"/>
          </ac:spMkLst>
        </pc:spChg>
        <pc:cxnChg chg="add">
          <ac:chgData name="Christopher Ayers" userId="b4e8ea26-cd72-41be-bdbc-01a9014f3774" providerId="ADAL" clId="{CE820DAC-F547-4D89-95ED-5C221CD3537B}" dt="2019-02-21T13:37:03.746" v="2463" actId="26606"/>
          <ac:cxnSpMkLst>
            <pc:docMk/>
            <pc:sldMk cId="3777239984" sldId="264"/>
            <ac:cxnSpMk id="10" creationId="{2D72A2C9-F3CA-4216-8BAD-FA4C970C3C4E}"/>
          </ac:cxnSpMkLst>
        </pc:cxnChg>
      </pc:sldChg>
      <pc:sldChg chg="addSp delSp modSp add mod setBg">
        <pc:chgData name="Christopher Ayers" userId="b4e8ea26-cd72-41be-bdbc-01a9014f3774" providerId="ADAL" clId="{CE820DAC-F547-4D89-95ED-5C221CD3537B}" dt="2019-02-21T13:51:17.541" v="2756" actId="26606"/>
        <pc:sldMkLst>
          <pc:docMk/>
          <pc:sldMk cId="1839461152" sldId="265"/>
        </pc:sldMkLst>
        <pc:spChg chg="mod">
          <ac:chgData name="Christopher Ayers" userId="b4e8ea26-cd72-41be-bdbc-01a9014f3774" providerId="ADAL" clId="{CE820DAC-F547-4D89-95ED-5C221CD3537B}" dt="2019-02-21T13:51:17.541" v="2756" actId="26606"/>
          <ac:spMkLst>
            <pc:docMk/>
            <pc:sldMk cId="1839461152" sldId="265"/>
            <ac:spMk id="2" creationId="{F8522FEA-CE30-4B1C-888C-E4862A882FA5}"/>
          </ac:spMkLst>
        </pc:spChg>
        <pc:spChg chg="del mod">
          <ac:chgData name="Christopher Ayers" userId="b4e8ea26-cd72-41be-bdbc-01a9014f3774" providerId="ADAL" clId="{CE820DAC-F547-4D89-95ED-5C221CD3537B}" dt="2019-02-21T13:51:17.541" v="2756" actId="26606"/>
          <ac:spMkLst>
            <pc:docMk/>
            <pc:sldMk cId="1839461152" sldId="265"/>
            <ac:spMk id="3" creationId="{B5C4275B-EF28-4CAA-8F9E-B51BC7D469A0}"/>
          </ac:spMkLst>
        </pc:spChg>
        <pc:spChg chg="add">
          <ac:chgData name="Christopher Ayers" userId="b4e8ea26-cd72-41be-bdbc-01a9014f3774" providerId="ADAL" clId="{CE820DAC-F547-4D89-95ED-5C221CD3537B}" dt="2019-02-21T13:51:17.541" v="2756" actId="26606"/>
          <ac:spMkLst>
            <pc:docMk/>
            <pc:sldMk cId="1839461152" sldId="265"/>
            <ac:spMk id="10" creationId="{46C2E80F-49A6-4372-B103-219D417A55ED}"/>
          </ac:spMkLst>
        </pc:spChg>
        <pc:graphicFrameChg chg="add">
          <ac:chgData name="Christopher Ayers" userId="b4e8ea26-cd72-41be-bdbc-01a9014f3774" providerId="ADAL" clId="{CE820DAC-F547-4D89-95ED-5C221CD3537B}" dt="2019-02-21T13:51:17.541" v="2756" actId="26606"/>
          <ac:graphicFrameMkLst>
            <pc:docMk/>
            <pc:sldMk cId="1839461152" sldId="265"/>
            <ac:graphicFrameMk id="5" creationId="{F6DC0647-6C07-48C1-81F5-F6BDAE632B91}"/>
          </ac:graphicFrameMkLst>
        </pc:graphicFrameChg>
      </pc:sldChg>
      <pc:sldChg chg="addSp delSp modSp add mod setBg">
        <pc:chgData name="Christopher Ayers" userId="b4e8ea26-cd72-41be-bdbc-01a9014f3774" providerId="ADAL" clId="{CE820DAC-F547-4D89-95ED-5C221CD3537B}" dt="2019-02-21T13:44:40.082" v="2656" actId="6549"/>
        <pc:sldMkLst>
          <pc:docMk/>
          <pc:sldMk cId="1327587963" sldId="266"/>
        </pc:sldMkLst>
        <pc:spChg chg="mod">
          <ac:chgData name="Christopher Ayers" userId="b4e8ea26-cd72-41be-bdbc-01a9014f3774" providerId="ADAL" clId="{CE820DAC-F547-4D89-95ED-5C221CD3537B}" dt="2019-02-21T13:44:40.082" v="2656" actId="6549"/>
          <ac:spMkLst>
            <pc:docMk/>
            <pc:sldMk cId="1327587963" sldId="266"/>
            <ac:spMk id="2" creationId="{F8522FEA-CE30-4B1C-888C-E4862A882FA5}"/>
          </ac:spMkLst>
        </pc:spChg>
        <pc:spChg chg="del mod">
          <ac:chgData name="Christopher Ayers" userId="b4e8ea26-cd72-41be-bdbc-01a9014f3774" providerId="ADAL" clId="{CE820DAC-F547-4D89-95ED-5C221CD3537B}" dt="2019-02-21T00:26:03.392" v="1288" actId="478"/>
          <ac:spMkLst>
            <pc:docMk/>
            <pc:sldMk cId="1327587963" sldId="266"/>
            <ac:spMk id="3" creationId="{B5C4275B-EF28-4CAA-8F9E-B51BC7D469A0}"/>
          </ac:spMkLst>
        </pc:spChg>
        <pc:spChg chg="add del mod">
          <ac:chgData name="Christopher Ayers" userId="b4e8ea26-cd72-41be-bdbc-01a9014f3774" providerId="ADAL" clId="{CE820DAC-F547-4D89-95ED-5C221CD3537B}" dt="2019-02-21T13:40:13.678" v="2545" actId="478"/>
          <ac:spMkLst>
            <pc:docMk/>
            <pc:sldMk cId="1327587963" sldId="266"/>
            <ac:spMk id="4" creationId="{CB9E2D19-B081-4AD7-B498-CDB545A04CF3}"/>
          </ac:spMkLst>
        </pc:spChg>
        <pc:spChg chg="add del mod">
          <ac:chgData name="Christopher Ayers" userId="b4e8ea26-cd72-41be-bdbc-01a9014f3774" providerId="ADAL" clId="{CE820DAC-F547-4D89-95ED-5C221CD3537B}" dt="2019-02-21T13:40:19.540" v="2549" actId="478"/>
          <ac:spMkLst>
            <pc:docMk/>
            <pc:sldMk cId="1327587963" sldId="266"/>
            <ac:spMk id="8" creationId="{DEADE587-8859-4F5C-B7B8-C716996F39A4}"/>
          </ac:spMkLst>
        </pc:spChg>
        <pc:spChg chg="add del mod">
          <ac:chgData name="Christopher Ayers" userId="b4e8ea26-cd72-41be-bdbc-01a9014f3774" providerId="ADAL" clId="{CE820DAC-F547-4D89-95ED-5C221CD3537B}" dt="2019-02-21T00:29:27.400" v="1341"/>
          <ac:spMkLst>
            <pc:docMk/>
            <pc:sldMk cId="1327587963" sldId="266"/>
            <ac:spMk id="14" creationId="{E4CA851B-20E4-4A93-85CA-E7A8EF189135}"/>
          </ac:spMkLst>
        </pc:spChg>
        <pc:spChg chg="add">
          <ac:chgData name="Christopher Ayers" userId="b4e8ea26-cd72-41be-bdbc-01a9014f3774" providerId="ADAL" clId="{CE820DAC-F547-4D89-95ED-5C221CD3537B}" dt="2019-02-21T13:40:30.770" v="2550" actId="26606"/>
          <ac:spMkLst>
            <pc:docMk/>
            <pc:sldMk cId="1327587963" sldId="266"/>
            <ac:spMk id="26" creationId="{AB45A142-4255-493C-8284-5D566C121B10}"/>
          </ac:spMkLst>
        </pc:spChg>
        <pc:picChg chg="add del mod">
          <ac:chgData name="Christopher Ayers" userId="b4e8ea26-cd72-41be-bdbc-01a9014f3774" providerId="ADAL" clId="{CE820DAC-F547-4D89-95ED-5C221CD3537B}" dt="2019-02-21T00:30:00.181" v="1344" actId="478"/>
          <ac:picMkLst>
            <pc:docMk/>
            <pc:sldMk cId="1327587963" sldId="266"/>
            <ac:picMk id="15" creationId="{E1A9E111-1FFD-4693-A480-BD9B9E402264}"/>
          </ac:picMkLst>
        </pc:picChg>
        <pc:picChg chg="add mod">
          <ac:chgData name="Christopher Ayers" userId="b4e8ea26-cd72-41be-bdbc-01a9014f3774" providerId="ADAL" clId="{CE820DAC-F547-4D89-95ED-5C221CD3537B}" dt="2019-02-21T13:40:30.770" v="2550" actId="26606"/>
          <ac:picMkLst>
            <pc:docMk/>
            <pc:sldMk cId="1327587963" sldId="266"/>
            <ac:picMk id="21" creationId="{B847F2FD-791C-4CAE-A6AE-6CEF88CD74A4}"/>
          </ac:picMkLst>
        </pc:picChg>
        <pc:picChg chg="add del mod">
          <ac:chgData name="Christopher Ayers" userId="b4e8ea26-cd72-41be-bdbc-01a9014f3774" providerId="ADAL" clId="{CE820DAC-F547-4D89-95ED-5C221CD3537B}" dt="2019-02-21T13:40:14.666" v="2546" actId="478"/>
          <ac:picMkLst>
            <pc:docMk/>
            <pc:sldMk cId="1327587963" sldId="266"/>
            <ac:picMk id="24" creationId="{AB17540D-61F8-4450-B1F5-81FB6D1E5EFA}"/>
          </ac:picMkLst>
        </pc:picChg>
        <pc:cxnChg chg="add del mod">
          <ac:chgData name="Christopher Ayers" userId="b4e8ea26-cd72-41be-bdbc-01a9014f3774" providerId="ADAL" clId="{CE820DAC-F547-4D89-95ED-5C221CD3537B}" dt="2019-02-21T13:39:51.171" v="2511" actId="478"/>
          <ac:cxnSpMkLst>
            <pc:docMk/>
            <pc:sldMk cId="1327587963" sldId="266"/>
            <ac:cxnSpMk id="6" creationId="{5C4B8ECB-E6E7-4128-BD05-9D75AEA1753C}"/>
          </ac:cxnSpMkLst>
        </pc:cxnChg>
        <pc:cxnChg chg="add del mod">
          <ac:chgData name="Christopher Ayers" userId="b4e8ea26-cd72-41be-bdbc-01a9014f3774" providerId="ADAL" clId="{CE820DAC-F547-4D89-95ED-5C221CD3537B}" dt="2019-02-21T13:39:50.069" v="2510" actId="478"/>
          <ac:cxnSpMkLst>
            <pc:docMk/>
            <pc:sldMk cId="1327587963" sldId="266"/>
            <ac:cxnSpMk id="12" creationId="{9D64BBE5-E459-49F0-9819-195D1A118FEE}"/>
          </ac:cxnSpMkLst>
        </pc:cxnChg>
        <pc:cxnChg chg="add">
          <ac:chgData name="Christopher Ayers" userId="b4e8ea26-cd72-41be-bdbc-01a9014f3774" providerId="ADAL" clId="{CE820DAC-F547-4D89-95ED-5C221CD3537B}" dt="2019-02-21T13:40:30.770" v="2550" actId="26606"/>
          <ac:cxnSpMkLst>
            <pc:docMk/>
            <pc:sldMk cId="1327587963" sldId="266"/>
            <ac:cxnSpMk id="28" creationId="{38FB9660-F42F-4313-BBC4-47C007FE484C}"/>
          </ac:cxnSpMkLst>
        </pc:cxnChg>
      </pc:sldChg>
      <pc:sldChg chg="add del">
        <pc:chgData name="Christopher Ayers" userId="b4e8ea26-cd72-41be-bdbc-01a9014f3774" providerId="ADAL" clId="{CE820DAC-F547-4D89-95ED-5C221CD3537B}" dt="2019-02-21T00:32:39.193" v="1356" actId="2696"/>
        <pc:sldMkLst>
          <pc:docMk/>
          <pc:sldMk cId="446706562" sldId="267"/>
        </pc:sldMkLst>
      </pc:sldChg>
      <pc:sldChg chg="addSp delSp modSp add mod ord setBg">
        <pc:chgData name="Christopher Ayers" userId="b4e8ea26-cd72-41be-bdbc-01a9014f3774" providerId="ADAL" clId="{CE820DAC-F547-4D89-95ED-5C221CD3537B}" dt="2019-02-21T13:50:08.463" v="2753" actId="20577"/>
        <pc:sldMkLst>
          <pc:docMk/>
          <pc:sldMk cId="2426349002" sldId="268"/>
        </pc:sldMkLst>
        <pc:spChg chg="mod">
          <ac:chgData name="Christopher Ayers" userId="b4e8ea26-cd72-41be-bdbc-01a9014f3774" providerId="ADAL" clId="{CE820DAC-F547-4D89-95ED-5C221CD3537B}" dt="2019-02-21T13:49:37.783" v="2748" actId="26606"/>
          <ac:spMkLst>
            <pc:docMk/>
            <pc:sldMk cId="2426349002" sldId="268"/>
            <ac:spMk id="2" creationId="{F8522FEA-CE30-4B1C-888C-E4862A882FA5}"/>
          </ac:spMkLst>
        </pc:spChg>
        <pc:spChg chg="add del mod">
          <ac:chgData name="Christopher Ayers" userId="b4e8ea26-cd72-41be-bdbc-01a9014f3774" providerId="ADAL" clId="{CE820DAC-F547-4D89-95ED-5C221CD3537B}" dt="2019-02-21T13:50:08.463" v="2753" actId="20577"/>
          <ac:spMkLst>
            <pc:docMk/>
            <pc:sldMk cId="2426349002" sldId="268"/>
            <ac:spMk id="3" creationId="{B5C4275B-EF28-4CAA-8F9E-B51BC7D469A0}"/>
          </ac:spMkLst>
        </pc:spChg>
        <pc:spChg chg="add">
          <ac:chgData name="Christopher Ayers" userId="b4e8ea26-cd72-41be-bdbc-01a9014f3774" providerId="ADAL" clId="{CE820DAC-F547-4D89-95ED-5C221CD3537B}" dt="2019-02-21T13:49:37.783" v="2748" actId="26606"/>
          <ac:spMkLst>
            <pc:docMk/>
            <pc:sldMk cId="2426349002" sldId="268"/>
            <ac:spMk id="8" creationId="{8D70B121-56F4-4848-B38B-182089D909FA}"/>
          </ac:spMkLst>
        </pc:spChg>
        <pc:spChg chg="add del">
          <ac:chgData name="Christopher Ayers" userId="b4e8ea26-cd72-41be-bdbc-01a9014f3774" providerId="ADAL" clId="{CE820DAC-F547-4D89-95ED-5C221CD3537B}" dt="2019-02-21T13:46:01.032" v="2668" actId="26606"/>
          <ac:spMkLst>
            <pc:docMk/>
            <pc:sldMk cId="2426349002" sldId="268"/>
            <ac:spMk id="10" creationId="{46C2E80F-49A6-4372-B103-219D417A55ED}"/>
          </ac:spMkLst>
        </pc:spChg>
        <pc:spChg chg="add del">
          <ac:chgData name="Christopher Ayers" userId="b4e8ea26-cd72-41be-bdbc-01a9014f3774" providerId="ADAL" clId="{CE820DAC-F547-4D89-95ED-5C221CD3537B}" dt="2019-02-21T13:45:59.718" v="2667" actId="26606"/>
          <ac:spMkLst>
            <pc:docMk/>
            <pc:sldMk cId="2426349002" sldId="268"/>
            <ac:spMk id="12" creationId="{E4505C23-674B-4195-81D6-0C127FEAE3F8}"/>
          </ac:spMkLst>
        </pc:spChg>
        <pc:spChg chg="add del">
          <ac:chgData name="Christopher Ayers" userId="b4e8ea26-cd72-41be-bdbc-01a9014f3774" providerId="ADAL" clId="{CE820DAC-F547-4D89-95ED-5C221CD3537B}" dt="2019-02-21T13:45:59.718" v="2667" actId="26606"/>
          <ac:spMkLst>
            <pc:docMk/>
            <pc:sldMk cId="2426349002" sldId="268"/>
            <ac:spMk id="13" creationId="{65C9B8F0-FF66-4C15-BD05-E86B87331846}"/>
          </ac:spMkLst>
        </pc:spChg>
        <pc:spChg chg="add del">
          <ac:chgData name="Christopher Ayers" userId="b4e8ea26-cd72-41be-bdbc-01a9014f3774" providerId="ADAL" clId="{CE820DAC-F547-4D89-95ED-5C221CD3537B}" dt="2019-02-21T13:45:40.138" v="2662" actId="26606"/>
          <ac:spMkLst>
            <pc:docMk/>
            <pc:sldMk cId="2426349002" sldId="268"/>
            <ac:spMk id="15" creationId="{DB66F6E8-4D4A-4907-940A-774703A2D0FE}"/>
          </ac:spMkLst>
        </pc:spChg>
        <pc:spChg chg="add del">
          <ac:chgData name="Christopher Ayers" userId="b4e8ea26-cd72-41be-bdbc-01a9014f3774" providerId="ADAL" clId="{CE820DAC-F547-4D89-95ED-5C221CD3537B}" dt="2019-02-21T13:45:40.138" v="2662" actId="26606"/>
          <ac:spMkLst>
            <pc:docMk/>
            <pc:sldMk cId="2426349002" sldId="268"/>
            <ac:spMk id="17" creationId="{8F1F5A56-E82B-4FD5-9025-B72896FFBB6D}"/>
          </ac:spMkLst>
        </pc:spChg>
        <pc:graphicFrameChg chg="add del mod modGraphic">
          <ac:chgData name="Christopher Ayers" userId="b4e8ea26-cd72-41be-bdbc-01a9014f3774" providerId="ADAL" clId="{CE820DAC-F547-4D89-95ED-5C221CD3537B}" dt="2019-02-21T13:46:01.032" v="2668" actId="26606"/>
          <ac:graphicFrameMkLst>
            <pc:docMk/>
            <pc:sldMk cId="2426349002" sldId="268"/>
            <ac:graphicFrameMk id="5" creationId="{9B01DBE0-D25B-49B5-9E6D-3914E3E145B8}"/>
          </ac:graphicFrameMkLst>
        </pc:graphicFrameChg>
        <pc:cxnChg chg="add">
          <ac:chgData name="Christopher Ayers" userId="b4e8ea26-cd72-41be-bdbc-01a9014f3774" providerId="ADAL" clId="{CE820DAC-F547-4D89-95ED-5C221CD3537B}" dt="2019-02-21T13:49:37.783" v="2748" actId="26606"/>
          <ac:cxnSpMkLst>
            <pc:docMk/>
            <pc:sldMk cId="2426349002" sldId="268"/>
            <ac:cxnSpMk id="6" creationId="{2D72A2C9-F3CA-4216-8BAD-FA4C970C3C4E}"/>
          </ac:cxnSpMkLst>
        </pc:cxnChg>
      </pc:sldChg>
      <pc:sldChg chg="addSp modSp add mod setBg">
        <pc:chgData name="Christopher Ayers" userId="b4e8ea26-cd72-41be-bdbc-01a9014f3774" providerId="ADAL" clId="{CE820DAC-F547-4D89-95ED-5C221CD3537B}" dt="2019-02-21T13:50:58.328" v="2754" actId="26606"/>
        <pc:sldMkLst>
          <pc:docMk/>
          <pc:sldMk cId="740119406" sldId="269"/>
        </pc:sldMkLst>
        <pc:spChg chg="mod">
          <ac:chgData name="Christopher Ayers" userId="b4e8ea26-cd72-41be-bdbc-01a9014f3774" providerId="ADAL" clId="{CE820DAC-F547-4D89-95ED-5C221CD3537B}" dt="2019-02-21T13:50:58.328" v="2754" actId="26606"/>
          <ac:spMkLst>
            <pc:docMk/>
            <pc:sldMk cId="740119406" sldId="269"/>
            <ac:spMk id="2" creationId="{F8522FEA-CE30-4B1C-888C-E4862A882FA5}"/>
          </ac:spMkLst>
        </pc:spChg>
        <pc:spChg chg="mod">
          <ac:chgData name="Christopher Ayers" userId="b4e8ea26-cd72-41be-bdbc-01a9014f3774" providerId="ADAL" clId="{CE820DAC-F547-4D89-95ED-5C221CD3537B}" dt="2019-02-21T13:50:58.328" v="2754" actId="26606"/>
          <ac:spMkLst>
            <pc:docMk/>
            <pc:sldMk cId="740119406" sldId="269"/>
            <ac:spMk id="3" creationId="{B5C4275B-EF28-4CAA-8F9E-B51BC7D469A0}"/>
          </ac:spMkLst>
        </pc:spChg>
        <pc:spChg chg="add">
          <ac:chgData name="Christopher Ayers" userId="b4e8ea26-cd72-41be-bdbc-01a9014f3774" providerId="ADAL" clId="{CE820DAC-F547-4D89-95ED-5C221CD3537B}" dt="2019-02-21T13:50:58.328" v="2754" actId="26606"/>
          <ac:spMkLst>
            <pc:docMk/>
            <pc:sldMk cId="740119406" sldId="269"/>
            <ac:spMk id="8" creationId="{8D70B121-56F4-4848-B38B-182089D909FA}"/>
          </ac:spMkLst>
        </pc:spChg>
        <pc:cxnChg chg="add">
          <ac:chgData name="Christopher Ayers" userId="b4e8ea26-cd72-41be-bdbc-01a9014f3774" providerId="ADAL" clId="{CE820DAC-F547-4D89-95ED-5C221CD3537B}" dt="2019-02-21T13:50:58.328" v="2754" actId="26606"/>
          <ac:cxnSpMkLst>
            <pc:docMk/>
            <pc:sldMk cId="740119406" sldId="269"/>
            <ac:cxnSpMk id="10" creationId="{2D72A2C9-F3CA-4216-8BAD-FA4C970C3C4E}"/>
          </ac:cxnSpMkLst>
        </pc:cxnChg>
      </pc:sldChg>
      <pc:sldChg chg="addSp delSp modSp add del mod ord setBg">
        <pc:chgData name="Christopher Ayers" userId="b4e8ea26-cd72-41be-bdbc-01a9014f3774" providerId="ADAL" clId="{CE820DAC-F547-4D89-95ED-5C221CD3537B}" dt="2019-02-21T13:39:33.283" v="2509" actId="2696"/>
        <pc:sldMkLst>
          <pc:docMk/>
          <pc:sldMk cId="1459416520" sldId="270"/>
        </pc:sldMkLst>
        <pc:spChg chg="mod">
          <ac:chgData name="Christopher Ayers" userId="b4e8ea26-cd72-41be-bdbc-01a9014f3774" providerId="ADAL" clId="{CE820DAC-F547-4D89-95ED-5C221CD3537B}" dt="2019-02-21T13:38:39.717" v="2500" actId="26606"/>
          <ac:spMkLst>
            <pc:docMk/>
            <pc:sldMk cId="1459416520" sldId="270"/>
            <ac:spMk id="2" creationId="{F8522FEA-CE30-4B1C-888C-E4862A882FA5}"/>
          </ac:spMkLst>
        </pc:spChg>
        <pc:spChg chg="add del mod">
          <ac:chgData name="Christopher Ayers" userId="b4e8ea26-cd72-41be-bdbc-01a9014f3774" providerId="ADAL" clId="{CE820DAC-F547-4D89-95ED-5C221CD3537B}" dt="2019-02-21T13:38:20.472" v="2490" actId="26606"/>
          <ac:spMkLst>
            <pc:docMk/>
            <pc:sldMk cId="1459416520" sldId="270"/>
            <ac:spMk id="3" creationId="{B5C4275B-EF28-4CAA-8F9E-B51BC7D469A0}"/>
          </ac:spMkLst>
        </pc:spChg>
        <pc:spChg chg="add del">
          <ac:chgData name="Christopher Ayers" userId="b4e8ea26-cd72-41be-bdbc-01a9014f3774" providerId="ADAL" clId="{CE820DAC-F547-4D89-95ED-5C221CD3537B}" dt="2019-02-21T13:38:20.401" v="2489" actId="26606"/>
          <ac:spMkLst>
            <pc:docMk/>
            <pc:sldMk cId="1459416520" sldId="270"/>
            <ac:spMk id="10" creationId="{08E89D5E-1885-4160-AC77-CC471DD1D0DB}"/>
          </ac:spMkLst>
        </pc:spChg>
        <pc:spChg chg="add">
          <ac:chgData name="Christopher Ayers" userId="b4e8ea26-cd72-41be-bdbc-01a9014f3774" providerId="ADAL" clId="{CE820DAC-F547-4D89-95ED-5C221CD3537B}" dt="2019-02-21T13:38:39.717" v="2500" actId="26606"/>
          <ac:spMkLst>
            <pc:docMk/>
            <pc:sldMk cId="1459416520" sldId="270"/>
            <ac:spMk id="19" creationId="{DB66F6E8-4D4A-4907-940A-774703A2D0FE}"/>
          </ac:spMkLst>
        </pc:spChg>
        <pc:spChg chg="add">
          <ac:chgData name="Christopher Ayers" userId="b4e8ea26-cd72-41be-bdbc-01a9014f3774" providerId="ADAL" clId="{CE820DAC-F547-4D89-95ED-5C221CD3537B}" dt="2019-02-21T13:38:39.717" v="2500" actId="26606"/>
          <ac:spMkLst>
            <pc:docMk/>
            <pc:sldMk cId="1459416520" sldId="270"/>
            <ac:spMk id="21" creationId="{8F1F5A56-E82B-4FD5-9025-B72896FFBB6D}"/>
          </ac:spMkLst>
        </pc:spChg>
        <pc:graphicFrameChg chg="add del">
          <ac:chgData name="Christopher Ayers" userId="b4e8ea26-cd72-41be-bdbc-01a9014f3774" providerId="ADAL" clId="{CE820DAC-F547-4D89-95ED-5C221CD3537B}" dt="2019-02-21T13:38:20.401" v="2489" actId="26606"/>
          <ac:graphicFrameMkLst>
            <pc:docMk/>
            <pc:sldMk cId="1459416520" sldId="270"/>
            <ac:graphicFrameMk id="5" creationId="{EC16563B-E6D3-414C-962A-8DE458BC1CFB}"/>
          </ac:graphicFrameMkLst>
        </pc:graphicFrameChg>
        <pc:graphicFrameChg chg="add mod modGraphic">
          <ac:chgData name="Christopher Ayers" userId="b4e8ea26-cd72-41be-bdbc-01a9014f3774" providerId="ADAL" clId="{CE820DAC-F547-4D89-95ED-5C221CD3537B}" dt="2019-02-21T13:38:39.717" v="2500" actId="26606"/>
          <ac:graphicFrameMkLst>
            <pc:docMk/>
            <pc:sldMk cId="1459416520" sldId="270"/>
            <ac:graphicFrameMk id="14" creationId="{6D8486B3-E807-4840-BDD8-9A1D07549AF7}"/>
          </ac:graphicFrameMkLst>
        </pc:graphicFrameChg>
        <pc:cxnChg chg="add del">
          <ac:chgData name="Christopher Ayers" userId="b4e8ea26-cd72-41be-bdbc-01a9014f3774" providerId="ADAL" clId="{CE820DAC-F547-4D89-95ED-5C221CD3537B}" dt="2019-02-21T13:38:20.401" v="2489" actId="26606"/>
          <ac:cxnSpMkLst>
            <pc:docMk/>
            <pc:sldMk cId="1459416520" sldId="270"/>
            <ac:cxnSpMk id="12" creationId="{550D2BD1-98F9-412D-905B-3A843EF4078B}"/>
          </ac:cxnSpMkLst>
        </pc:cxnChg>
      </pc:sldChg>
      <pc:sldChg chg="add del">
        <pc:chgData name="Christopher Ayers" userId="b4e8ea26-cd72-41be-bdbc-01a9014f3774" providerId="ADAL" clId="{CE820DAC-F547-4D89-95ED-5C221CD3537B}" dt="2019-02-21T00:58:20.751" v="1690"/>
        <pc:sldMkLst>
          <pc:docMk/>
          <pc:sldMk cId="162409122" sldId="271"/>
        </pc:sldMkLst>
      </pc:sldChg>
      <pc:sldChg chg="addSp delSp modSp add mod setBg">
        <pc:chgData name="Christopher Ayers" userId="b4e8ea26-cd72-41be-bdbc-01a9014f3774" providerId="ADAL" clId="{CE820DAC-F547-4D89-95ED-5C221CD3537B}" dt="2019-02-21T13:51:11.019" v="2755" actId="26606"/>
        <pc:sldMkLst>
          <pc:docMk/>
          <pc:sldMk cId="1629384571" sldId="271"/>
        </pc:sldMkLst>
        <pc:spChg chg="mod">
          <ac:chgData name="Christopher Ayers" userId="b4e8ea26-cd72-41be-bdbc-01a9014f3774" providerId="ADAL" clId="{CE820DAC-F547-4D89-95ED-5C221CD3537B}" dt="2019-02-21T13:51:11.019" v="2755" actId="26606"/>
          <ac:spMkLst>
            <pc:docMk/>
            <pc:sldMk cId="1629384571" sldId="271"/>
            <ac:spMk id="2" creationId="{F8522FEA-CE30-4B1C-888C-E4862A882FA5}"/>
          </ac:spMkLst>
        </pc:spChg>
        <pc:spChg chg="del mod">
          <ac:chgData name="Christopher Ayers" userId="b4e8ea26-cd72-41be-bdbc-01a9014f3774" providerId="ADAL" clId="{CE820DAC-F547-4D89-95ED-5C221CD3537B}" dt="2019-02-21T13:51:11.019" v="2755" actId="26606"/>
          <ac:spMkLst>
            <pc:docMk/>
            <pc:sldMk cId="1629384571" sldId="271"/>
            <ac:spMk id="3" creationId="{B5C4275B-EF28-4CAA-8F9E-B51BC7D469A0}"/>
          </ac:spMkLst>
        </pc:spChg>
        <pc:spChg chg="add">
          <ac:chgData name="Christopher Ayers" userId="b4e8ea26-cd72-41be-bdbc-01a9014f3774" providerId="ADAL" clId="{CE820DAC-F547-4D89-95ED-5C221CD3537B}" dt="2019-02-21T13:51:11.019" v="2755" actId="26606"/>
          <ac:spMkLst>
            <pc:docMk/>
            <pc:sldMk cId="1629384571" sldId="271"/>
            <ac:spMk id="10" creationId="{46C2E80F-49A6-4372-B103-219D417A55ED}"/>
          </ac:spMkLst>
        </pc:spChg>
        <pc:graphicFrameChg chg="add">
          <ac:chgData name="Christopher Ayers" userId="b4e8ea26-cd72-41be-bdbc-01a9014f3774" providerId="ADAL" clId="{CE820DAC-F547-4D89-95ED-5C221CD3537B}" dt="2019-02-21T13:51:11.019" v="2755" actId="26606"/>
          <ac:graphicFrameMkLst>
            <pc:docMk/>
            <pc:sldMk cId="1629384571" sldId="271"/>
            <ac:graphicFrameMk id="5" creationId="{8EBB34AA-6C70-42FE-9788-4851C4069A47}"/>
          </ac:graphicFrameMkLst>
        </pc:graphicFrameChg>
      </pc:sldChg>
      <pc:sldChg chg="addSp modSp add mod setBg">
        <pc:chgData name="Christopher Ayers" userId="b4e8ea26-cd72-41be-bdbc-01a9014f3774" providerId="ADAL" clId="{CE820DAC-F547-4D89-95ED-5C221CD3537B}" dt="2019-02-21T13:35:04.774" v="2405" actId="6549"/>
        <pc:sldMkLst>
          <pc:docMk/>
          <pc:sldMk cId="3734912665" sldId="272"/>
        </pc:sldMkLst>
        <pc:spChg chg="mod">
          <ac:chgData name="Christopher Ayers" userId="b4e8ea26-cd72-41be-bdbc-01a9014f3774" providerId="ADAL" clId="{CE820DAC-F547-4D89-95ED-5C221CD3537B}" dt="2019-02-21T13:35:04.774" v="2405" actId="6549"/>
          <ac:spMkLst>
            <pc:docMk/>
            <pc:sldMk cId="3734912665" sldId="272"/>
            <ac:spMk id="2" creationId="{F8522FEA-CE30-4B1C-888C-E4862A882FA5}"/>
          </ac:spMkLst>
        </pc:spChg>
        <pc:spChg chg="mod">
          <ac:chgData name="Christopher Ayers" userId="b4e8ea26-cd72-41be-bdbc-01a9014f3774" providerId="ADAL" clId="{CE820DAC-F547-4D89-95ED-5C221CD3537B}" dt="2019-02-21T13:34:54.964" v="2403" actId="26606"/>
          <ac:spMkLst>
            <pc:docMk/>
            <pc:sldMk cId="3734912665" sldId="272"/>
            <ac:spMk id="3" creationId="{B5C4275B-EF28-4CAA-8F9E-B51BC7D469A0}"/>
          </ac:spMkLst>
        </pc:spChg>
        <pc:spChg chg="add">
          <ac:chgData name="Christopher Ayers" userId="b4e8ea26-cd72-41be-bdbc-01a9014f3774" providerId="ADAL" clId="{CE820DAC-F547-4D89-95ED-5C221CD3537B}" dt="2019-02-21T13:34:54.964" v="2403" actId="26606"/>
          <ac:spMkLst>
            <pc:docMk/>
            <pc:sldMk cId="3734912665" sldId="272"/>
            <ac:spMk id="8" creationId="{8D70B121-56F4-4848-B38B-182089D909FA}"/>
          </ac:spMkLst>
        </pc:spChg>
        <pc:cxnChg chg="add">
          <ac:chgData name="Christopher Ayers" userId="b4e8ea26-cd72-41be-bdbc-01a9014f3774" providerId="ADAL" clId="{CE820DAC-F547-4D89-95ED-5C221CD3537B}" dt="2019-02-21T13:34:54.964" v="2403" actId="26606"/>
          <ac:cxnSpMkLst>
            <pc:docMk/>
            <pc:sldMk cId="3734912665" sldId="272"/>
            <ac:cxnSpMk id="10" creationId="{2D72A2C9-F3CA-4216-8BAD-FA4C970C3C4E}"/>
          </ac:cxnSpMkLst>
        </pc:cxnChg>
      </pc:sldChg>
      <pc:sldChg chg="addSp modSp add mod setBg">
        <pc:chgData name="Christopher Ayers" userId="b4e8ea26-cd72-41be-bdbc-01a9014f3774" providerId="ADAL" clId="{CE820DAC-F547-4D89-95ED-5C221CD3537B}" dt="2019-02-21T13:35:44.289" v="2429" actId="20577"/>
        <pc:sldMkLst>
          <pc:docMk/>
          <pc:sldMk cId="4136560587" sldId="273"/>
        </pc:sldMkLst>
        <pc:spChg chg="mod">
          <ac:chgData name="Christopher Ayers" userId="b4e8ea26-cd72-41be-bdbc-01a9014f3774" providerId="ADAL" clId="{CE820DAC-F547-4D89-95ED-5C221CD3537B}" dt="2019-02-21T13:35:44.289" v="2429" actId="20577"/>
          <ac:spMkLst>
            <pc:docMk/>
            <pc:sldMk cId="4136560587" sldId="273"/>
            <ac:spMk id="2" creationId="{F8522FEA-CE30-4B1C-888C-E4862A882FA5}"/>
          </ac:spMkLst>
        </pc:spChg>
        <pc:spChg chg="mod">
          <ac:chgData name="Christopher Ayers" userId="b4e8ea26-cd72-41be-bdbc-01a9014f3774" providerId="ADAL" clId="{CE820DAC-F547-4D89-95ED-5C221CD3537B}" dt="2019-02-21T13:35:36.770" v="2421" actId="26606"/>
          <ac:spMkLst>
            <pc:docMk/>
            <pc:sldMk cId="4136560587" sldId="273"/>
            <ac:spMk id="3" creationId="{B5C4275B-EF28-4CAA-8F9E-B51BC7D469A0}"/>
          </ac:spMkLst>
        </pc:spChg>
        <pc:spChg chg="add">
          <ac:chgData name="Christopher Ayers" userId="b4e8ea26-cd72-41be-bdbc-01a9014f3774" providerId="ADAL" clId="{CE820DAC-F547-4D89-95ED-5C221CD3537B}" dt="2019-02-21T13:35:36.770" v="2421" actId="26606"/>
          <ac:spMkLst>
            <pc:docMk/>
            <pc:sldMk cId="4136560587" sldId="273"/>
            <ac:spMk id="8" creationId="{8D70B121-56F4-4848-B38B-182089D909FA}"/>
          </ac:spMkLst>
        </pc:spChg>
        <pc:cxnChg chg="add">
          <ac:chgData name="Christopher Ayers" userId="b4e8ea26-cd72-41be-bdbc-01a9014f3774" providerId="ADAL" clId="{CE820DAC-F547-4D89-95ED-5C221CD3537B}" dt="2019-02-21T13:35:36.770" v="2421" actId="26606"/>
          <ac:cxnSpMkLst>
            <pc:docMk/>
            <pc:sldMk cId="4136560587" sldId="273"/>
            <ac:cxnSpMk id="10" creationId="{2D72A2C9-F3CA-4216-8BAD-FA4C970C3C4E}"/>
          </ac:cxnSpMkLst>
        </pc:cxnChg>
      </pc:sldChg>
      <pc:sldChg chg="addSp delSp modSp add mod ord setBg">
        <pc:chgData name="Christopher Ayers" userId="b4e8ea26-cd72-41be-bdbc-01a9014f3774" providerId="ADAL" clId="{CE820DAC-F547-4D89-95ED-5C221CD3537B}" dt="2019-02-21T13:35:28.235" v="2420" actId="20577"/>
        <pc:sldMkLst>
          <pc:docMk/>
          <pc:sldMk cId="1659542274" sldId="274"/>
        </pc:sldMkLst>
        <pc:spChg chg="mod">
          <ac:chgData name="Christopher Ayers" userId="b4e8ea26-cd72-41be-bdbc-01a9014f3774" providerId="ADAL" clId="{CE820DAC-F547-4D89-95ED-5C221CD3537B}" dt="2019-02-21T13:35:09.943" v="2406" actId="6549"/>
          <ac:spMkLst>
            <pc:docMk/>
            <pc:sldMk cId="1659542274" sldId="274"/>
            <ac:spMk id="2" creationId="{F8522FEA-CE30-4B1C-888C-E4862A882FA5}"/>
          </ac:spMkLst>
        </pc:spChg>
        <pc:spChg chg="mod">
          <ac:chgData name="Christopher Ayers" userId="b4e8ea26-cd72-41be-bdbc-01a9014f3774" providerId="ADAL" clId="{CE820DAC-F547-4D89-95ED-5C221CD3537B}" dt="2019-02-21T13:35:28.235" v="2420" actId="20577"/>
          <ac:spMkLst>
            <pc:docMk/>
            <pc:sldMk cId="1659542274" sldId="274"/>
            <ac:spMk id="3" creationId="{B5C4275B-EF28-4CAA-8F9E-B51BC7D469A0}"/>
          </ac:spMkLst>
        </pc:spChg>
        <pc:spChg chg="add del">
          <ac:chgData name="Christopher Ayers" userId="b4e8ea26-cd72-41be-bdbc-01a9014f3774" providerId="ADAL" clId="{CE820DAC-F547-4D89-95ED-5C221CD3537B}" dt="2019-02-21T13:22:17.601" v="2286"/>
          <ac:spMkLst>
            <pc:docMk/>
            <pc:sldMk cId="1659542274" sldId="274"/>
            <ac:spMk id="4" creationId="{4582FB27-3897-437A-AB5E-345279A1D0C9}"/>
          </ac:spMkLst>
        </pc:spChg>
        <pc:spChg chg="add">
          <ac:chgData name="Christopher Ayers" userId="b4e8ea26-cd72-41be-bdbc-01a9014f3774" providerId="ADAL" clId="{CE820DAC-F547-4D89-95ED-5C221CD3537B}" dt="2019-02-21T13:34:59.691" v="2404" actId="26606"/>
          <ac:spMkLst>
            <pc:docMk/>
            <pc:sldMk cId="1659542274" sldId="274"/>
            <ac:spMk id="8" creationId="{8D70B121-56F4-4848-B38B-182089D909FA}"/>
          </ac:spMkLst>
        </pc:spChg>
        <pc:cxnChg chg="add">
          <ac:chgData name="Christopher Ayers" userId="b4e8ea26-cd72-41be-bdbc-01a9014f3774" providerId="ADAL" clId="{CE820DAC-F547-4D89-95ED-5C221CD3537B}" dt="2019-02-21T13:34:59.691" v="2404" actId="26606"/>
          <ac:cxnSpMkLst>
            <pc:docMk/>
            <pc:sldMk cId="1659542274" sldId="274"/>
            <ac:cxnSpMk id="10" creationId="{2D72A2C9-F3CA-4216-8BAD-FA4C970C3C4E}"/>
          </ac:cxnSpMkLst>
        </pc:cxnChg>
      </pc:sldChg>
      <pc:sldChg chg="add del">
        <pc:chgData name="Christopher Ayers" userId="b4e8ea26-cd72-41be-bdbc-01a9014f3774" providerId="ADAL" clId="{CE820DAC-F547-4D89-95ED-5C221CD3537B}" dt="2019-02-21T13:22:10.203" v="2284"/>
        <pc:sldMkLst>
          <pc:docMk/>
          <pc:sldMk cId="1348156983" sldId="275"/>
        </pc:sldMkLst>
      </pc:sldChg>
      <pc:sldChg chg="addSp delSp modSp add">
        <pc:chgData name="Christopher Ayers" userId="b4e8ea26-cd72-41be-bdbc-01a9014f3774" providerId="ADAL" clId="{CE820DAC-F547-4D89-95ED-5C221CD3537B}" dt="2019-02-21T13:39:26.231" v="2508" actId="20577"/>
        <pc:sldMkLst>
          <pc:docMk/>
          <pc:sldMk cId="3936724749" sldId="275"/>
        </pc:sldMkLst>
        <pc:spChg chg="mod">
          <ac:chgData name="Christopher Ayers" userId="b4e8ea26-cd72-41be-bdbc-01a9014f3774" providerId="ADAL" clId="{CE820DAC-F547-4D89-95ED-5C221CD3537B}" dt="2019-02-21T13:39:01.584" v="2503" actId="207"/>
          <ac:spMkLst>
            <pc:docMk/>
            <pc:sldMk cId="3936724749" sldId="275"/>
            <ac:spMk id="2" creationId="{F8522FEA-CE30-4B1C-888C-E4862A882FA5}"/>
          </ac:spMkLst>
        </pc:spChg>
        <pc:spChg chg="del">
          <ac:chgData name="Christopher Ayers" userId="b4e8ea26-cd72-41be-bdbc-01a9014f3774" providerId="ADAL" clId="{CE820DAC-F547-4D89-95ED-5C221CD3537B}" dt="2019-02-21T13:39:12.804" v="2505" actId="478"/>
          <ac:spMkLst>
            <pc:docMk/>
            <pc:sldMk cId="3936724749" sldId="275"/>
            <ac:spMk id="3" creationId="{B5C4275B-EF28-4CAA-8F9E-B51BC7D469A0}"/>
          </ac:spMkLst>
        </pc:spChg>
        <pc:spChg chg="add del mod">
          <ac:chgData name="Christopher Ayers" userId="b4e8ea26-cd72-41be-bdbc-01a9014f3774" providerId="ADAL" clId="{CE820DAC-F547-4D89-95ED-5C221CD3537B}" dt="2019-02-21T13:39:14.773" v="2506"/>
          <ac:spMkLst>
            <pc:docMk/>
            <pc:sldMk cId="3936724749" sldId="275"/>
            <ac:spMk id="5" creationId="{1C38152C-50A0-4DB0-B563-F12DEBD51696}"/>
          </ac:spMkLst>
        </pc:spChg>
        <pc:graphicFrameChg chg="add mod">
          <ac:chgData name="Christopher Ayers" userId="b4e8ea26-cd72-41be-bdbc-01a9014f3774" providerId="ADAL" clId="{CE820DAC-F547-4D89-95ED-5C221CD3537B}" dt="2019-02-21T13:39:26.231" v="2508" actId="20577"/>
          <ac:graphicFrameMkLst>
            <pc:docMk/>
            <pc:sldMk cId="3936724749" sldId="275"/>
            <ac:graphicFrameMk id="8" creationId="{B13FE996-12C5-4A35-8639-7BDDFA1B249D}"/>
          </ac:graphicFrameMkLst>
        </pc:graphicFrameChg>
        <pc:picChg chg="del">
          <ac:chgData name="Christopher Ayers" userId="b4e8ea26-cd72-41be-bdbc-01a9014f3774" providerId="ADAL" clId="{CE820DAC-F547-4D89-95ED-5C221CD3537B}" dt="2019-02-21T13:39:04.925" v="2504" actId="478"/>
          <ac:picMkLst>
            <pc:docMk/>
            <pc:sldMk cId="3936724749" sldId="275"/>
            <ac:picMk id="14338" creationId="{4D8221B7-A722-4DA9-BFDE-04752FA16636}"/>
          </ac:picMkLst>
        </pc:picChg>
      </pc:sldChg>
      <pc:sldChg chg="addSp delSp modSp add del">
        <pc:chgData name="Christopher Ayers" userId="b4e8ea26-cd72-41be-bdbc-01a9014f3774" providerId="ADAL" clId="{CE820DAC-F547-4D89-95ED-5C221CD3537B}" dt="2019-02-21T13:44:41.213" v="2657" actId="2696"/>
        <pc:sldMkLst>
          <pc:docMk/>
          <pc:sldMk cId="2831187121" sldId="276"/>
        </pc:sldMkLst>
        <pc:spChg chg="mod">
          <ac:chgData name="Christopher Ayers" userId="b4e8ea26-cd72-41be-bdbc-01a9014f3774" providerId="ADAL" clId="{CE820DAC-F547-4D89-95ED-5C221CD3537B}" dt="2019-02-21T13:40:49.195" v="2589" actId="20577"/>
          <ac:spMkLst>
            <pc:docMk/>
            <pc:sldMk cId="2831187121" sldId="276"/>
            <ac:spMk id="2" creationId="{F8522FEA-CE30-4B1C-888C-E4862A882FA5}"/>
          </ac:spMkLst>
        </pc:spChg>
        <pc:spChg chg="add del mod">
          <ac:chgData name="Christopher Ayers" userId="b4e8ea26-cd72-41be-bdbc-01a9014f3774" providerId="ADAL" clId="{CE820DAC-F547-4D89-95ED-5C221CD3537B}" dt="2019-02-21T13:41:12.635" v="2596"/>
          <ac:spMkLst>
            <pc:docMk/>
            <pc:sldMk cId="2831187121" sldId="276"/>
            <ac:spMk id="3" creationId="{988A00C4-3B82-4787-B4F2-95B1EE2F77D1}"/>
          </ac:spMkLst>
        </pc:spChg>
        <pc:spChg chg="del">
          <ac:chgData name="Christopher Ayers" userId="b4e8ea26-cd72-41be-bdbc-01a9014f3774" providerId="ADAL" clId="{CE820DAC-F547-4D89-95ED-5C221CD3537B}" dt="2019-02-21T13:40:38.241" v="2553" actId="478"/>
          <ac:spMkLst>
            <pc:docMk/>
            <pc:sldMk cId="2831187121" sldId="276"/>
            <ac:spMk id="4" creationId="{CB9E2D19-B081-4AD7-B498-CDB545A04CF3}"/>
          </ac:spMkLst>
        </pc:spChg>
        <pc:spChg chg="add mod">
          <ac:chgData name="Christopher Ayers" userId="b4e8ea26-cd72-41be-bdbc-01a9014f3774" providerId="ADAL" clId="{CE820DAC-F547-4D89-95ED-5C221CD3537B}" dt="2019-02-21T13:41:31.206" v="2599"/>
          <ac:spMkLst>
            <pc:docMk/>
            <pc:sldMk cId="2831187121" sldId="276"/>
            <ac:spMk id="5" creationId="{0E3EA550-3034-41E2-87B5-975889294645}"/>
          </ac:spMkLst>
        </pc:spChg>
        <pc:spChg chg="del">
          <ac:chgData name="Christopher Ayers" userId="b4e8ea26-cd72-41be-bdbc-01a9014f3774" providerId="ADAL" clId="{CE820DAC-F547-4D89-95ED-5C221CD3537B}" dt="2019-02-21T13:40:37.147" v="2552" actId="478"/>
          <ac:spMkLst>
            <pc:docMk/>
            <pc:sldMk cId="2831187121" sldId="276"/>
            <ac:spMk id="8" creationId="{DEADE587-8859-4F5C-B7B8-C716996F39A4}"/>
          </ac:spMkLst>
        </pc:spChg>
        <pc:picChg chg="add del">
          <ac:chgData name="Christopher Ayers" userId="b4e8ea26-cd72-41be-bdbc-01a9014f3774" providerId="ADAL" clId="{CE820DAC-F547-4D89-95ED-5C221CD3537B}" dt="2019-02-21T13:40:55.361" v="2592"/>
          <ac:picMkLst>
            <pc:docMk/>
            <pc:sldMk cId="2831187121" sldId="276"/>
            <ac:picMk id="7" creationId="{4F7C4A4F-69AC-4E76-95BC-4C6278423C6E}"/>
          </ac:picMkLst>
        </pc:picChg>
        <pc:picChg chg="add del">
          <ac:chgData name="Christopher Ayers" userId="b4e8ea26-cd72-41be-bdbc-01a9014f3774" providerId="ADAL" clId="{CE820DAC-F547-4D89-95ED-5C221CD3537B}" dt="2019-02-21T13:41:02.268" v="2594"/>
          <ac:picMkLst>
            <pc:docMk/>
            <pc:sldMk cId="2831187121" sldId="276"/>
            <ac:picMk id="9" creationId="{948956F9-9C59-4692-9738-9DBD966B4C25}"/>
          </ac:picMkLst>
        </pc:picChg>
        <pc:picChg chg="add del mod">
          <ac:chgData name="Christopher Ayers" userId="b4e8ea26-cd72-41be-bdbc-01a9014f3774" providerId="ADAL" clId="{CE820DAC-F547-4D89-95ED-5C221CD3537B}" dt="2019-02-21T13:41:31.206" v="2599"/>
          <ac:picMkLst>
            <pc:docMk/>
            <pc:sldMk cId="2831187121" sldId="276"/>
            <ac:picMk id="10" creationId="{F1CD7B15-5857-49B9-B396-531FB06AD1AC}"/>
          </ac:picMkLst>
        </pc:picChg>
        <pc:picChg chg="del">
          <ac:chgData name="Christopher Ayers" userId="b4e8ea26-cd72-41be-bdbc-01a9014f3774" providerId="ADAL" clId="{CE820DAC-F547-4D89-95ED-5C221CD3537B}" dt="2019-02-21T13:40:36.146" v="2551" actId="478"/>
          <ac:picMkLst>
            <pc:docMk/>
            <pc:sldMk cId="2831187121" sldId="276"/>
            <ac:picMk id="21" creationId="{B847F2FD-791C-4CAE-A6AE-6CEF88CD74A4}"/>
          </ac:picMkLst>
        </pc:picChg>
        <pc:picChg chg="del">
          <ac:chgData name="Christopher Ayers" userId="b4e8ea26-cd72-41be-bdbc-01a9014f3774" providerId="ADAL" clId="{CE820DAC-F547-4D89-95ED-5C221CD3537B}" dt="2019-02-21T13:40:53.097" v="2590"/>
          <ac:picMkLst>
            <pc:docMk/>
            <pc:sldMk cId="2831187121" sldId="276"/>
            <ac:picMk id="24" creationId="{AB17540D-61F8-4450-B1F5-81FB6D1E5EFA}"/>
          </ac:picMkLst>
        </pc:picChg>
      </pc:sldChg>
      <pc:sldChg chg="delSp add del setBg delDesignElem">
        <pc:chgData name="Christopher Ayers" userId="b4e8ea26-cd72-41be-bdbc-01a9014f3774" providerId="ADAL" clId="{CE820DAC-F547-4D89-95ED-5C221CD3537B}" dt="2019-02-21T13:41:36.235" v="2601" actId="2696"/>
        <pc:sldMkLst>
          <pc:docMk/>
          <pc:sldMk cId="3238290390" sldId="277"/>
        </pc:sldMkLst>
        <pc:spChg chg="del">
          <ac:chgData name="Christopher Ayers" userId="b4e8ea26-cd72-41be-bdbc-01a9014f3774" providerId="ADAL" clId="{CE820DAC-F547-4D89-95ED-5C221CD3537B}" dt="2019-02-21T13:41:28.796" v="2598"/>
          <ac:spMkLst>
            <pc:docMk/>
            <pc:sldMk cId="3238290390" sldId="277"/>
            <ac:spMk id="26" creationId="{AB45A142-4255-493C-8284-5D566C121B10}"/>
          </ac:spMkLst>
        </pc:spChg>
        <pc:cxnChg chg="del">
          <ac:chgData name="Christopher Ayers" userId="b4e8ea26-cd72-41be-bdbc-01a9014f3774" providerId="ADAL" clId="{CE820DAC-F547-4D89-95ED-5C221CD3537B}" dt="2019-02-21T13:41:28.796" v="2598"/>
          <ac:cxnSpMkLst>
            <pc:docMk/>
            <pc:sldMk cId="3238290390" sldId="277"/>
            <ac:cxnSpMk id="28" creationId="{38FB9660-F42F-4313-BBC4-47C007FE484C}"/>
          </ac:cxnSpMkLst>
        </pc:cxnChg>
      </pc:sldChg>
      <pc:sldChg chg="addSp delSp modSp add">
        <pc:chgData name="Christopher Ayers" userId="b4e8ea26-cd72-41be-bdbc-01a9014f3774" providerId="ADAL" clId="{CE820DAC-F547-4D89-95ED-5C221CD3537B}" dt="2019-02-21T13:43:44.776" v="2636" actId="20577"/>
        <pc:sldMkLst>
          <pc:docMk/>
          <pc:sldMk cId="2068593649" sldId="278"/>
        </pc:sldMkLst>
        <pc:spChg chg="mod">
          <ac:chgData name="Christopher Ayers" userId="b4e8ea26-cd72-41be-bdbc-01a9014f3774" providerId="ADAL" clId="{CE820DAC-F547-4D89-95ED-5C221CD3537B}" dt="2019-02-21T13:43:44.776" v="2636" actId="20577"/>
          <ac:spMkLst>
            <pc:docMk/>
            <pc:sldMk cId="2068593649" sldId="278"/>
            <ac:spMk id="2" creationId="{F8522FEA-CE30-4B1C-888C-E4862A882FA5}"/>
          </ac:spMkLst>
        </pc:spChg>
        <pc:spChg chg="add del mod">
          <ac:chgData name="Christopher Ayers" userId="b4e8ea26-cd72-41be-bdbc-01a9014f3774" providerId="ADAL" clId="{CE820DAC-F547-4D89-95ED-5C221CD3537B}" dt="2019-02-21T13:41:43.416" v="2605"/>
          <ac:spMkLst>
            <pc:docMk/>
            <pc:sldMk cId="2068593649" sldId="278"/>
            <ac:spMk id="3" creationId="{69358754-4800-4D74-893B-08EB8C82457A}"/>
          </ac:spMkLst>
        </pc:spChg>
        <pc:spChg chg="add del mod">
          <ac:chgData name="Christopher Ayers" userId="b4e8ea26-cd72-41be-bdbc-01a9014f3774" providerId="ADAL" clId="{CE820DAC-F547-4D89-95ED-5C221CD3537B}" dt="2019-02-21T13:42:09.078" v="2619" actId="478"/>
          <ac:spMkLst>
            <pc:docMk/>
            <pc:sldMk cId="2068593649" sldId="278"/>
            <ac:spMk id="4" creationId="{D7302B9C-5388-4103-8027-76C9936DC116}"/>
          </ac:spMkLst>
        </pc:spChg>
        <pc:picChg chg="add mod">
          <ac:chgData name="Christopher Ayers" userId="b4e8ea26-cd72-41be-bdbc-01a9014f3774" providerId="ADAL" clId="{CE820DAC-F547-4D89-95ED-5C221CD3537B}" dt="2019-02-21T13:43:04.096" v="2621" actId="1076"/>
          <ac:picMkLst>
            <pc:docMk/>
            <pc:sldMk cId="2068593649" sldId="278"/>
            <ac:picMk id="5" creationId="{CF73BA3A-5A8E-46B2-981D-0E733E5568B4}"/>
          </ac:picMkLst>
        </pc:picChg>
        <pc:picChg chg="add del">
          <ac:chgData name="Christopher Ayers" userId="b4e8ea26-cd72-41be-bdbc-01a9014f3774" providerId="ADAL" clId="{CE820DAC-F547-4D89-95ED-5C221CD3537B}" dt="2019-02-21T13:41:46.749" v="2607"/>
          <ac:picMkLst>
            <pc:docMk/>
            <pc:sldMk cId="2068593649" sldId="278"/>
            <ac:picMk id="6" creationId="{14F9C185-C1C0-45B7-BB7F-19F64FF3E1EA}"/>
          </ac:picMkLst>
        </pc:picChg>
        <pc:picChg chg="add del mod">
          <ac:chgData name="Christopher Ayers" userId="b4e8ea26-cd72-41be-bdbc-01a9014f3774" providerId="ADAL" clId="{CE820DAC-F547-4D89-95ED-5C221CD3537B}" dt="2019-02-21T13:41:58.753" v="2613"/>
          <ac:picMkLst>
            <pc:docMk/>
            <pc:sldMk cId="2068593649" sldId="278"/>
            <ac:picMk id="9" creationId="{9112FDA1-16E5-4467-AC32-BD43D7F546C4}"/>
          </ac:picMkLst>
        </pc:picChg>
        <pc:picChg chg="add mod">
          <ac:chgData name="Christopher Ayers" userId="b4e8ea26-cd72-41be-bdbc-01a9014f3774" providerId="ADAL" clId="{CE820DAC-F547-4D89-95ED-5C221CD3537B}" dt="2019-02-21T13:43:25.392" v="2623" actId="1076"/>
          <ac:picMkLst>
            <pc:docMk/>
            <pc:sldMk cId="2068593649" sldId="278"/>
            <ac:picMk id="10" creationId="{266AA16A-B8F8-4118-93B5-129CB7DD0C3A}"/>
          </ac:picMkLst>
        </pc:picChg>
        <pc:picChg chg="add del">
          <ac:chgData name="Christopher Ayers" userId="b4e8ea26-cd72-41be-bdbc-01a9014f3774" providerId="ADAL" clId="{CE820DAC-F547-4D89-95ED-5C221CD3537B}" dt="2019-02-21T13:42:06.873" v="2618" actId="478"/>
          <ac:picMkLst>
            <pc:docMk/>
            <pc:sldMk cId="2068593649" sldId="278"/>
            <ac:picMk id="21" creationId="{B847F2FD-791C-4CAE-A6AE-6CEF88CD74A4}"/>
          </ac:picMkLst>
        </pc:picChg>
      </pc:sldChg>
      <pc:sldChg chg="addSp delSp modSp add mod setBg">
        <pc:chgData name="Christopher Ayers" userId="b4e8ea26-cd72-41be-bdbc-01a9014f3774" providerId="ADAL" clId="{CE820DAC-F547-4D89-95ED-5C221CD3537B}" dt="2019-02-21T13:49:28.837" v="2747"/>
        <pc:sldMkLst>
          <pc:docMk/>
          <pc:sldMk cId="2580481422" sldId="279"/>
        </pc:sldMkLst>
        <pc:spChg chg="mod">
          <ac:chgData name="Christopher Ayers" userId="b4e8ea26-cd72-41be-bdbc-01a9014f3774" providerId="ADAL" clId="{CE820DAC-F547-4D89-95ED-5C221CD3537B}" dt="2019-02-21T13:49:28.837" v="2747"/>
          <ac:spMkLst>
            <pc:docMk/>
            <pc:sldMk cId="2580481422" sldId="279"/>
            <ac:spMk id="2" creationId="{F8522FEA-CE30-4B1C-888C-E4862A882FA5}"/>
          </ac:spMkLst>
        </pc:spChg>
        <pc:spChg chg="mod">
          <ac:chgData name="Christopher Ayers" userId="b4e8ea26-cd72-41be-bdbc-01a9014f3774" providerId="ADAL" clId="{CE820DAC-F547-4D89-95ED-5C221CD3537B}" dt="2019-02-21T13:49:17.249" v="2742"/>
          <ac:spMkLst>
            <pc:docMk/>
            <pc:sldMk cId="2580481422" sldId="279"/>
            <ac:spMk id="3" creationId="{B5C4275B-EF28-4CAA-8F9E-B51BC7D469A0}"/>
          </ac:spMkLst>
        </pc:spChg>
        <pc:spChg chg="add del">
          <ac:chgData name="Christopher Ayers" userId="b4e8ea26-cd72-41be-bdbc-01a9014f3774" providerId="ADAL" clId="{CE820DAC-F547-4D89-95ED-5C221CD3537B}" dt="2019-02-21T13:47:58.627" v="2716" actId="26606"/>
          <ac:spMkLst>
            <pc:docMk/>
            <pc:sldMk cId="2580481422" sldId="279"/>
            <ac:spMk id="8" creationId="{8D70B121-56F4-4848-B38B-182089D909FA}"/>
          </ac:spMkLst>
        </pc:spChg>
        <pc:spChg chg="add">
          <ac:chgData name="Christopher Ayers" userId="b4e8ea26-cd72-41be-bdbc-01a9014f3774" providerId="ADAL" clId="{CE820DAC-F547-4D89-95ED-5C221CD3537B}" dt="2019-02-21T13:47:58.627" v="2716" actId="26606"/>
          <ac:spMkLst>
            <pc:docMk/>
            <pc:sldMk cId="2580481422" sldId="279"/>
            <ac:spMk id="15" creationId="{8D70B121-56F4-4848-B38B-182089D909FA}"/>
          </ac:spMkLst>
        </pc:spChg>
        <pc:cxnChg chg="add del">
          <ac:chgData name="Christopher Ayers" userId="b4e8ea26-cd72-41be-bdbc-01a9014f3774" providerId="ADAL" clId="{CE820DAC-F547-4D89-95ED-5C221CD3537B}" dt="2019-02-21T13:47:58.627" v="2716" actId="26606"/>
          <ac:cxnSpMkLst>
            <pc:docMk/>
            <pc:sldMk cId="2580481422" sldId="279"/>
            <ac:cxnSpMk id="10" creationId="{2D72A2C9-F3CA-4216-8BAD-FA4C970C3C4E}"/>
          </ac:cxnSpMkLst>
        </pc:cxnChg>
        <pc:cxnChg chg="add">
          <ac:chgData name="Christopher Ayers" userId="b4e8ea26-cd72-41be-bdbc-01a9014f3774" providerId="ADAL" clId="{CE820DAC-F547-4D89-95ED-5C221CD3537B}" dt="2019-02-21T13:47:58.627" v="2716" actId="26606"/>
          <ac:cxnSpMkLst>
            <pc:docMk/>
            <pc:sldMk cId="2580481422" sldId="279"/>
            <ac:cxnSpMk id="17" creationId="{2D72A2C9-F3CA-4216-8BAD-FA4C970C3C4E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55ACE-35AC-4A36-81E1-081BCFE1BD9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2BF10A-2588-49D0-A35A-D117E059B302}">
      <dgm:prSet/>
      <dgm:spPr/>
      <dgm:t>
        <a:bodyPr/>
        <a:lstStyle/>
        <a:p>
          <a:r>
            <a:rPr lang="en-US" dirty="0"/>
            <a:t>What are Feature Flags?</a:t>
          </a:r>
        </a:p>
      </dgm:t>
    </dgm:pt>
    <dgm:pt modelId="{A1644026-BFE0-4B2D-8C1E-F4AE29F4C68D}" type="sibTrans" cxnId="{2867F7E6-6C29-424D-87AD-72462ACB414B}">
      <dgm:prSet/>
      <dgm:spPr/>
      <dgm:t>
        <a:bodyPr/>
        <a:lstStyle/>
        <a:p>
          <a:endParaRPr lang="en-US"/>
        </a:p>
      </dgm:t>
    </dgm:pt>
    <dgm:pt modelId="{D7E4228F-00C1-448B-8823-5CAFC724C330}" type="parTrans" cxnId="{2867F7E6-6C29-424D-87AD-72462ACB414B}">
      <dgm:prSet/>
      <dgm:spPr/>
      <dgm:t>
        <a:bodyPr/>
        <a:lstStyle/>
        <a:p>
          <a:endParaRPr lang="en-US"/>
        </a:p>
      </dgm:t>
    </dgm:pt>
    <dgm:pt modelId="{F85A2CD4-BA7E-4B4B-A286-0193C77BDBEC}">
      <dgm:prSet/>
      <dgm:spPr/>
      <dgm:t>
        <a:bodyPr/>
        <a:lstStyle/>
        <a:p>
          <a:r>
            <a:rPr lang="en-US" dirty="0"/>
            <a:t>Why use Feature Flags?</a:t>
          </a:r>
        </a:p>
      </dgm:t>
    </dgm:pt>
    <dgm:pt modelId="{FF836BFD-40D0-46C4-AEAA-A0EE5C9951DB}" type="sibTrans" cxnId="{8AA4B3FE-A819-4B94-B195-8834CE41895F}">
      <dgm:prSet/>
      <dgm:spPr/>
      <dgm:t>
        <a:bodyPr/>
        <a:lstStyle/>
        <a:p>
          <a:endParaRPr lang="en-US"/>
        </a:p>
      </dgm:t>
    </dgm:pt>
    <dgm:pt modelId="{FCF54782-6DCE-46C0-845C-AA2517BBD620}" type="parTrans" cxnId="{8AA4B3FE-A819-4B94-B195-8834CE41895F}">
      <dgm:prSet/>
      <dgm:spPr/>
      <dgm:t>
        <a:bodyPr/>
        <a:lstStyle/>
        <a:p>
          <a:endParaRPr lang="en-US"/>
        </a:p>
      </dgm:t>
    </dgm:pt>
    <dgm:pt modelId="{BBCD1693-0CBA-4517-904D-2CA636084593}">
      <dgm:prSet/>
      <dgm:spPr/>
      <dgm:t>
        <a:bodyPr/>
        <a:lstStyle/>
        <a:p>
          <a:r>
            <a:rPr lang="en-US" dirty="0"/>
            <a:t>Operationalizing Flags</a:t>
          </a:r>
        </a:p>
      </dgm:t>
    </dgm:pt>
    <dgm:pt modelId="{1728721C-8AB6-4A0D-9BF5-E4F22B23BE13}" type="sibTrans" cxnId="{D989833B-6268-42A8-A9CC-106A1B25965C}">
      <dgm:prSet/>
      <dgm:spPr/>
      <dgm:t>
        <a:bodyPr/>
        <a:lstStyle/>
        <a:p>
          <a:endParaRPr lang="en-US"/>
        </a:p>
      </dgm:t>
    </dgm:pt>
    <dgm:pt modelId="{1B463444-EC27-4FDB-8643-84D257776D4D}" type="parTrans" cxnId="{D989833B-6268-42A8-A9CC-106A1B25965C}">
      <dgm:prSet/>
      <dgm:spPr/>
      <dgm:t>
        <a:bodyPr/>
        <a:lstStyle/>
        <a:p>
          <a:endParaRPr lang="en-US"/>
        </a:p>
      </dgm:t>
    </dgm:pt>
    <dgm:pt modelId="{360F3A01-A252-46DC-9C62-48DD5121A6E9}">
      <dgm:prSet/>
      <dgm:spPr/>
      <dgm:t>
        <a:bodyPr/>
        <a:lstStyle/>
        <a:p>
          <a:r>
            <a:rPr lang="en-US" dirty="0"/>
            <a:t>Deployment vs Release</a:t>
          </a:r>
        </a:p>
      </dgm:t>
    </dgm:pt>
    <dgm:pt modelId="{BB02D64A-B23D-4A83-B0EE-7B738E21A947}" type="parTrans" cxnId="{57568B30-F76A-47F5-9AED-14CAFAA90A4B}">
      <dgm:prSet/>
      <dgm:spPr/>
      <dgm:t>
        <a:bodyPr/>
        <a:lstStyle/>
        <a:p>
          <a:endParaRPr lang="en-US"/>
        </a:p>
      </dgm:t>
    </dgm:pt>
    <dgm:pt modelId="{84D307F1-467C-4F47-B6D6-FF208F60DA15}" type="sibTrans" cxnId="{57568B30-F76A-47F5-9AED-14CAFAA90A4B}">
      <dgm:prSet/>
      <dgm:spPr/>
      <dgm:t>
        <a:bodyPr/>
        <a:lstStyle/>
        <a:p>
          <a:endParaRPr lang="en-US"/>
        </a:p>
      </dgm:t>
    </dgm:pt>
    <dgm:pt modelId="{3EFD976D-BD3C-4E5F-ABCD-F95E674A82E7}" type="pres">
      <dgm:prSet presAssocID="{2BD55ACE-35AC-4A36-81E1-081BCFE1BD91}" presName="linear" presStyleCnt="0">
        <dgm:presLayoutVars>
          <dgm:animLvl val="lvl"/>
          <dgm:resizeHandles val="exact"/>
        </dgm:presLayoutVars>
      </dgm:prSet>
      <dgm:spPr/>
    </dgm:pt>
    <dgm:pt modelId="{67A41219-C5E9-4215-831C-4CDB2768F8E1}" type="pres">
      <dgm:prSet presAssocID="{7C2BF10A-2588-49D0-A35A-D117E059B30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13845D-6675-4698-BD41-94F6FF561774}" type="pres">
      <dgm:prSet presAssocID="{A1644026-BFE0-4B2D-8C1E-F4AE29F4C68D}" presName="spacer" presStyleCnt="0"/>
      <dgm:spPr/>
    </dgm:pt>
    <dgm:pt modelId="{715FA2ED-26F4-455F-85FC-C5445C7AFABA}" type="pres">
      <dgm:prSet presAssocID="{F85A2CD4-BA7E-4B4B-A286-0193C77BDB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747890-3692-4FC2-AF40-C937359CEF31}" type="pres">
      <dgm:prSet presAssocID="{FF836BFD-40D0-46C4-AEAA-A0EE5C9951DB}" presName="spacer" presStyleCnt="0"/>
      <dgm:spPr/>
    </dgm:pt>
    <dgm:pt modelId="{74985C40-884F-4F06-B734-EE6C0A63E6BA}" type="pres">
      <dgm:prSet presAssocID="{360F3A01-A252-46DC-9C62-48DD5121A6E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1CC76B-A638-464D-B97C-873DEEDE9737}" type="pres">
      <dgm:prSet presAssocID="{84D307F1-467C-4F47-B6D6-FF208F60DA15}" presName="spacer" presStyleCnt="0"/>
      <dgm:spPr/>
    </dgm:pt>
    <dgm:pt modelId="{A4480D07-02D7-4269-94FE-4A97C8093615}" type="pres">
      <dgm:prSet presAssocID="{BBCD1693-0CBA-4517-904D-2CA6360845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7568B30-F76A-47F5-9AED-14CAFAA90A4B}" srcId="{2BD55ACE-35AC-4A36-81E1-081BCFE1BD91}" destId="{360F3A01-A252-46DC-9C62-48DD5121A6E9}" srcOrd="2" destOrd="0" parTransId="{BB02D64A-B23D-4A83-B0EE-7B738E21A947}" sibTransId="{84D307F1-467C-4F47-B6D6-FF208F60DA15}"/>
    <dgm:cxn modelId="{D989833B-6268-42A8-A9CC-106A1B25965C}" srcId="{2BD55ACE-35AC-4A36-81E1-081BCFE1BD91}" destId="{BBCD1693-0CBA-4517-904D-2CA636084593}" srcOrd="3" destOrd="0" parTransId="{1B463444-EC27-4FDB-8643-84D257776D4D}" sibTransId="{1728721C-8AB6-4A0D-9BF5-E4F22B23BE13}"/>
    <dgm:cxn modelId="{ECF3584B-845B-4046-98E2-DE61CE691623}" type="presOf" srcId="{7C2BF10A-2588-49D0-A35A-D117E059B302}" destId="{67A41219-C5E9-4215-831C-4CDB2768F8E1}" srcOrd="0" destOrd="0" presId="urn:microsoft.com/office/officeart/2005/8/layout/vList2"/>
    <dgm:cxn modelId="{551CB875-B1CB-4DE0-8C53-40D15470E57C}" type="presOf" srcId="{360F3A01-A252-46DC-9C62-48DD5121A6E9}" destId="{74985C40-884F-4F06-B734-EE6C0A63E6BA}" srcOrd="0" destOrd="0" presId="urn:microsoft.com/office/officeart/2005/8/layout/vList2"/>
    <dgm:cxn modelId="{23665C8F-6A4E-4E00-B341-8A07FDC47AB0}" type="presOf" srcId="{BBCD1693-0CBA-4517-904D-2CA636084593}" destId="{A4480D07-02D7-4269-94FE-4A97C8093615}" srcOrd="0" destOrd="0" presId="urn:microsoft.com/office/officeart/2005/8/layout/vList2"/>
    <dgm:cxn modelId="{F3ACB3A3-BDC5-496D-A4BA-46BFB6D870A6}" type="presOf" srcId="{F85A2CD4-BA7E-4B4B-A286-0193C77BDBEC}" destId="{715FA2ED-26F4-455F-85FC-C5445C7AFABA}" srcOrd="0" destOrd="0" presId="urn:microsoft.com/office/officeart/2005/8/layout/vList2"/>
    <dgm:cxn modelId="{EFC828E5-4F90-421D-9CB4-9A1E60283BC2}" type="presOf" srcId="{2BD55ACE-35AC-4A36-81E1-081BCFE1BD91}" destId="{3EFD976D-BD3C-4E5F-ABCD-F95E674A82E7}" srcOrd="0" destOrd="0" presId="urn:microsoft.com/office/officeart/2005/8/layout/vList2"/>
    <dgm:cxn modelId="{2867F7E6-6C29-424D-87AD-72462ACB414B}" srcId="{2BD55ACE-35AC-4A36-81E1-081BCFE1BD91}" destId="{7C2BF10A-2588-49D0-A35A-D117E059B302}" srcOrd="0" destOrd="0" parTransId="{D7E4228F-00C1-448B-8823-5CAFC724C330}" sibTransId="{A1644026-BFE0-4B2D-8C1E-F4AE29F4C68D}"/>
    <dgm:cxn modelId="{8AA4B3FE-A819-4B94-B195-8834CE41895F}" srcId="{2BD55ACE-35AC-4A36-81E1-081BCFE1BD91}" destId="{F85A2CD4-BA7E-4B4B-A286-0193C77BDBEC}" srcOrd="1" destOrd="0" parTransId="{FCF54782-6DCE-46C0-845C-AA2517BBD620}" sibTransId="{FF836BFD-40D0-46C4-AEAA-A0EE5C9951DB}"/>
    <dgm:cxn modelId="{52A9C7A9-9C88-44CB-810F-74B86749E1A9}" type="presParOf" srcId="{3EFD976D-BD3C-4E5F-ABCD-F95E674A82E7}" destId="{67A41219-C5E9-4215-831C-4CDB2768F8E1}" srcOrd="0" destOrd="0" presId="urn:microsoft.com/office/officeart/2005/8/layout/vList2"/>
    <dgm:cxn modelId="{28620D9A-01DD-4475-8D44-B368710B8756}" type="presParOf" srcId="{3EFD976D-BD3C-4E5F-ABCD-F95E674A82E7}" destId="{7D13845D-6675-4698-BD41-94F6FF561774}" srcOrd="1" destOrd="0" presId="urn:microsoft.com/office/officeart/2005/8/layout/vList2"/>
    <dgm:cxn modelId="{A52517C0-BB65-4ACB-8EED-8B2BABA26C9B}" type="presParOf" srcId="{3EFD976D-BD3C-4E5F-ABCD-F95E674A82E7}" destId="{715FA2ED-26F4-455F-85FC-C5445C7AFABA}" srcOrd="2" destOrd="0" presId="urn:microsoft.com/office/officeart/2005/8/layout/vList2"/>
    <dgm:cxn modelId="{8C9225F3-E684-47EB-972F-A67327B6155E}" type="presParOf" srcId="{3EFD976D-BD3C-4E5F-ABCD-F95E674A82E7}" destId="{B9747890-3692-4FC2-AF40-C937359CEF31}" srcOrd="3" destOrd="0" presId="urn:microsoft.com/office/officeart/2005/8/layout/vList2"/>
    <dgm:cxn modelId="{97D57381-52FF-42A6-B82C-A0B63E03CA72}" type="presParOf" srcId="{3EFD976D-BD3C-4E5F-ABCD-F95E674A82E7}" destId="{74985C40-884F-4F06-B734-EE6C0A63E6BA}" srcOrd="4" destOrd="0" presId="urn:microsoft.com/office/officeart/2005/8/layout/vList2"/>
    <dgm:cxn modelId="{EE0BC634-5261-4E66-94A2-4B9A5F3656AD}" type="presParOf" srcId="{3EFD976D-BD3C-4E5F-ABCD-F95E674A82E7}" destId="{8F1CC76B-A638-464D-B97C-873DEEDE9737}" srcOrd="5" destOrd="0" presId="urn:microsoft.com/office/officeart/2005/8/layout/vList2"/>
    <dgm:cxn modelId="{B388837C-62BA-4AC9-9FD8-39CFE8535D82}" type="presParOf" srcId="{3EFD976D-BD3C-4E5F-ABCD-F95E674A82E7}" destId="{A4480D07-02D7-4269-94FE-4A97C809361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3F59B-6AC2-471D-A31A-5C7F3438A48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CC8FF3-EB80-44BC-AB6F-83C80B95F54F}">
      <dgm:prSet/>
      <dgm:spPr/>
      <dgm:t>
        <a:bodyPr/>
        <a:lstStyle/>
        <a:p>
          <a:r>
            <a:rPr lang="en-US"/>
            <a:t>Code separation</a:t>
          </a:r>
        </a:p>
      </dgm:t>
    </dgm:pt>
    <dgm:pt modelId="{3B7B58CB-2581-40B9-A9EC-49B2C8B5835E}" type="parTrans" cxnId="{247809D9-DA81-4194-89BF-501E4C336711}">
      <dgm:prSet/>
      <dgm:spPr/>
      <dgm:t>
        <a:bodyPr/>
        <a:lstStyle/>
        <a:p>
          <a:endParaRPr lang="en-US"/>
        </a:p>
      </dgm:t>
    </dgm:pt>
    <dgm:pt modelId="{35224D8A-32FD-4CA8-827E-277A1532FA77}" type="sibTrans" cxnId="{247809D9-DA81-4194-89BF-501E4C336711}">
      <dgm:prSet/>
      <dgm:spPr/>
      <dgm:t>
        <a:bodyPr/>
        <a:lstStyle/>
        <a:p>
          <a:endParaRPr lang="en-US"/>
        </a:p>
      </dgm:t>
    </dgm:pt>
    <dgm:pt modelId="{764CEA0A-C023-4F6C-BE23-69390A7026BC}">
      <dgm:prSet/>
      <dgm:spPr/>
      <dgm:t>
        <a:bodyPr/>
        <a:lstStyle/>
        <a:p>
          <a:r>
            <a:rPr lang="en-US"/>
            <a:t>Minimize disruption to customers</a:t>
          </a:r>
        </a:p>
      </dgm:t>
    </dgm:pt>
    <dgm:pt modelId="{61A8E0BA-8E05-4EBC-9942-EB535EADB2C4}" type="parTrans" cxnId="{6EBCD087-C8F5-41CB-B75C-47D061B8BC15}">
      <dgm:prSet/>
      <dgm:spPr/>
      <dgm:t>
        <a:bodyPr/>
        <a:lstStyle/>
        <a:p>
          <a:endParaRPr lang="en-US"/>
        </a:p>
      </dgm:t>
    </dgm:pt>
    <dgm:pt modelId="{195125F9-585F-413C-AC60-CC5E7DFEE941}" type="sibTrans" cxnId="{6EBCD087-C8F5-41CB-B75C-47D061B8BC15}">
      <dgm:prSet/>
      <dgm:spPr/>
      <dgm:t>
        <a:bodyPr/>
        <a:lstStyle/>
        <a:p>
          <a:endParaRPr lang="en-US"/>
        </a:p>
      </dgm:t>
    </dgm:pt>
    <dgm:pt modelId="{C9275C5F-85F7-4F5D-B65D-37F4772B3109}">
      <dgm:prSet/>
      <dgm:spPr/>
      <dgm:t>
        <a:bodyPr/>
        <a:lstStyle/>
        <a:p>
          <a:r>
            <a:rPr lang="en-US"/>
            <a:t>Progressive rollouts</a:t>
          </a:r>
        </a:p>
      </dgm:t>
    </dgm:pt>
    <dgm:pt modelId="{8D290090-3F80-49F1-AA49-2B5AA70DA849}" type="parTrans" cxnId="{23F4D237-E819-4727-B9B4-B44A7AFEEB9C}">
      <dgm:prSet/>
      <dgm:spPr/>
      <dgm:t>
        <a:bodyPr/>
        <a:lstStyle/>
        <a:p>
          <a:endParaRPr lang="en-US"/>
        </a:p>
      </dgm:t>
    </dgm:pt>
    <dgm:pt modelId="{36FDE203-5909-427B-A98D-2CB76163072C}" type="sibTrans" cxnId="{23F4D237-E819-4727-B9B4-B44A7AFEEB9C}">
      <dgm:prSet/>
      <dgm:spPr/>
      <dgm:t>
        <a:bodyPr/>
        <a:lstStyle/>
        <a:p>
          <a:endParaRPr lang="en-US"/>
        </a:p>
      </dgm:t>
    </dgm:pt>
    <dgm:pt modelId="{8B88A813-13E7-4983-94CA-89E80D7CC82F}">
      <dgm:prSet/>
      <dgm:spPr/>
      <dgm:t>
        <a:bodyPr/>
        <a:lstStyle/>
        <a:p>
          <a:r>
            <a:rPr lang="en-US"/>
            <a:t>A/B Testing</a:t>
          </a:r>
        </a:p>
      </dgm:t>
    </dgm:pt>
    <dgm:pt modelId="{AB9BEF6B-DB0B-4E58-8EAF-BD9D412CFA5A}" type="parTrans" cxnId="{8EF49423-AE6B-478B-98FB-9AD7EE4D260D}">
      <dgm:prSet/>
      <dgm:spPr/>
      <dgm:t>
        <a:bodyPr/>
        <a:lstStyle/>
        <a:p>
          <a:endParaRPr lang="en-US"/>
        </a:p>
      </dgm:t>
    </dgm:pt>
    <dgm:pt modelId="{05FAB937-A045-4CF9-A947-EA1AD34C5112}" type="sibTrans" cxnId="{8EF49423-AE6B-478B-98FB-9AD7EE4D260D}">
      <dgm:prSet/>
      <dgm:spPr/>
      <dgm:t>
        <a:bodyPr/>
        <a:lstStyle/>
        <a:p>
          <a:endParaRPr lang="en-US"/>
        </a:p>
      </dgm:t>
    </dgm:pt>
    <dgm:pt modelId="{251E8A5B-B5B5-45E7-AAC3-E02FA6622900}">
      <dgm:prSet/>
      <dgm:spPr/>
      <dgm:t>
        <a:bodyPr/>
        <a:lstStyle/>
        <a:p>
          <a:r>
            <a:rPr lang="en-US"/>
            <a:t>Kill switch</a:t>
          </a:r>
        </a:p>
      </dgm:t>
    </dgm:pt>
    <dgm:pt modelId="{76D7DFC6-1078-4524-AEAF-83ECF6EC5F71}" type="parTrans" cxnId="{6D771E91-7509-47C1-B11C-F7F8BFDD6BB7}">
      <dgm:prSet/>
      <dgm:spPr/>
      <dgm:t>
        <a:bodyPr/>
        <a:lstStyle/>
        <a:p>
          <a:endParaRPr lang="en-US"/>
        </a:p>
      </dgm:t>
    </dgm:pt>
    <dgm:pt modelId="{973C9DCF-53DD-4CB5-A645-6FC326A34C3E}" type="sibTrans" cxnId="{6D771E91-7509-47C1-B11C-F7F8BFDD6BB7}">
      <dgm:prSet/>
      <dgm:spPr/>
      <dgm:t>
        <a:bodyPr/>
        <a:lstStyle/>
        <a:p>
          <a:endParaRPr lang="en-US"/>
        </a:p>
      </dgm:t>
    </dgm:pt>
    <dgm:pt modelId="{D3A7715C-E57B-4BDB-B6A8-82CA97C9F91E}" type="pres">
      <dgm:prSet presAssocID="{7803F59B-6AC2-471D-A31A-5C7F3438A485}" presName="root" presStyleCnt="0">
        <dgm:presLayoutVars>
          <dgm:dir/>
          <dgm:resizeHandles val="exact"/>
        </dgm:presLayoutVars>
      </dgm:prSet>
      <dgm:spPr/>
    </dgm:pt>
    <dgm:pt modelId="{E62A9864-8B73-4C59-A78C-B61F57D9F264}" type="pres">
      <dgm:prSet presAssocID="{F4CC8FF3-EB80-44BC-AB6F-83C80B95F54F}" presName="compNode" presStyleCnt="0"/>
      <dgm:spPr/>
    </dgm:pt>
    <dgm:pt modelId="{24FFD1B8-F086-42A8-BD76-DBF4ED7A6663}" type="pres">
      <dgm:prSet presAssocID="{F4CC8FF3-EB80-44BC-AB6F-83C80B95F54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3168CFC-A57E-499A-BA49-A1FD524B0C62}" type="pres">
      <dgm:prSet presAssocID="{F4CC8FF3-EB80-44BC-AB6F-83C80B95F54F}" presName="spaceRect" presStyleCnt="0"/>
      <dgm:spPr/>
    </dgm:pt>
    <dgm:pt modelId="{D5C530C2-BBE8-41E9-8E28-F0244BB31192}" type="pres">
      <dgm:prSet presAssocID="{F4CC8FF3-EB80-44BC-AB6F-83C80B95F54F}" presName="textRect" presStyleLbl="revTx" presStyleIdx="0" presStyleCnt="5">
        <dgm:presLayoutVars>
          <dgm:chMax val="1"/>
          <dgm:chPref val="1"/>
        </dgm:presLayoutVars>
      </dgm:prSet>
      <dgm:spPr/>
    </dgm:pt>
    <dgm:pt modelId="{1B00FC68-3914-4BCE-B6C5-1F50DFA57E3F}" type="pres">
      <dgm:prSet presAssocID="{35224D8A-32FD-4CA8-827E-277A1532FA77}" presName="sibTrans" presStyleCnt="0"/>
      <dgm:spPr/>
    </dgm:pt>
    <dgm:pt modelId="{D8ED560A-F7B0-4814-A651-3294ABD266CE}" type="pres">
      <dgm:prSet presAssocID="{764CEA0A-C023-4F6C-BE23-69390A7026BC}" presName="compNode" presStyleCnt="0"/>
      <dgm:spPr/>
    </dgm:pt>
    <dgm:pt modelId="{8BFF2D36-C9FB-42DF-819B-B773535B42A8}" type="pres">
      <dgm:prSet presAssocID="{764CEA0A-C023-4F6C-BE23-69390A7026B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252CCDF-3BE0-4C59-A931-FE2D1591A24D}" type="pres">
      <dgm:prSet presAssocID="{764CEA0A-C023-4F6C-BE23-69390A7026BC}" presName="spaceRect" presStyleCnt="0"/>
      <dgm:spPr/>
    </dgm:pt>
    <dgm:pt modelId="{A8EA1166-B177-4CDE-8F35-AB596EE585D2}" type="pres">
      <dgm:prSet presAssocID="{764CEA0A-C023-4F6C-BE23-69390A7026BC}" presName="textRect" presStyleLbl="revTx" presStyleIdx="1" presStyleCnt="5">
        <dgm:presLayoutVars>
          <dgm:chMax val="1"/>
          <dgm:chPref val="1"/>
        </dgm:presLayoutVars>
      </dgm:prSet>
      <dgm:spPr/>
    </dgm:pt>
    <dgm:pt modelId="{A34B7365-2444-451C-B652-04F6B47ADADF}" type="pres">
      <dgm:prSet presAssocID="{195125F9-585F-413C-AC60-CC5E7DFEE941}" presName="sibTrans" presStyleCnt="0"/>
      <dgm:spPr/>
    </dgm:pt>
    <dgm:pt modelId="{46EA0079-6003-42A5-B88E-3ED497F14A1B}" type="pres">
      <dgm:prSet presAssocID="{C9275C5F-85F7-4F5D-B65D-37F4772B3109}" presName="compNode" presStyleCnt="0"/>
      <dgm:spPr/>
    </dgm:pt>
    <dgm:pt modelId="{8071B326-17AE-4A01-B96E-3DE34838083A}" type="pres">
      <dgm:prSet presAssocID="{C9275C5F-85F7-4F5D-B65D-37F4772B3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8D359017-A3CC-4C9A-B646-ECEEF2B0EF08}" type="pres">
      <dgm:prSet presAssocID="{C9275C5F-85F7-4F5D-B65D-37F4772B3109}" presName="spaceRect" presStyleCnt="0"/>
      <dgm:spPr/>
    </dgm:pt>
    <dgm:pt modelId="{6182FD6B-9718-4903-A223-1703F6C71407}" type="pres">
      <dgm:prSet presAssocID="{C9275C5F-85F7-4F5D-B65D-37F4772B3109}" presName="textRect" presStyleLbl="revTx" presStyleIdx="2" presStyleCnt="5">
        <dgm:presLayoutVars>
          <dgm:chMax val="1"/>
          <dgm:chPref val="1"/>
        </dgm:presLayoutVars>
      </dgm:prSet>
      <dgm:spPr/>
    </dgm:pt>
    <dgm:pt modelId="{CFF1FFB0-5EE9-4011-98D3-8D789EFC7643}" type="pres">
      <dgm:prSet presAssocID="{36FDE203-5909-427B-A98D-2CB76163072C}" presName="sibTrans" presStyleCnt="0"/>
      <dgm:spPr/>
    </dgm:pt>
    <dgm:pt modelId="{D42911EF-5F1F-4BB8-A15F-03CE3821356A}" type="pres">
      <dgm:prSet presAssocID="{8B88A813-13E7-4983-94CA-89E80D7CC82F}" presName="compNode" presStyleCnt="0"/>
      <dgm:spPr/>
    </dgm:pt>
    <dgm:pt modelId="{C039E7E1-78C0-4A3B-B59F-F6C41922951B}" type="pres">
      <dgm:prSet presAssocID="{8B88A813-13E7-4983-94CA-89E80D7CC8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8080A9DA-1F67-4FB6-B55B-D7A616BC41F7}" type="pres">
      <dgm:prSet presAssocID="{8B88A813-13E7-4983-94CA-89E80D7CC82F}" presName="spaceRect" presStyleCnt="0"/>
      <dgm:spPr/>
    </dgm:pt>
    <dgm:pt modelId="{2A04985C-D324-4905-9B4B-98E1991626A2}" type="pres">
      <dgm:prSet presAssocID="{8B88A813-13E7-4983-94CA-89E80D7CC82F}" presName="textRect" presStyleLbl="revTx" presStyleIdx="3" presStyleCnt="5">
        <dgm:presLayoutVars>
          <dgm:chMax val="1"/>
          <dgm:chPref val="1"/>
        </dgm:presLayoutVars>
      </dgm:prSet>
      <dgm:spPr/>
    </dgm:pt>
    <dgm:pt modelId="{410D775F-54D3-49C1-A7F0-1C197B8ED9E1}" type="pres">
      <dgm:prSet presAssocID="{05FAB937-A045-4CF9-A947-EA1AD34C5112}" presName="sibTrans" presStyleCnt="0"/>
      <dgm:spPr/>
    </dgm:pt>
    <dgm:pt modelId="{A7AEE20B-5EFE-4A30-861A-48861D954BFD}" type="pres">
      <dgm:prSet presAssocID="{251E8A5B-B5B5-45E7-AAC3-E02FA6622900}" presName="compNode" presStyleCnt="0"/>
      <dgm:spPr/>
    </dgm:pt>
    <dgm:pt modelId="{FD8A1316-7DF4-4CD7-89AA-3EBA76B9C92E}" type="pres">
      <dgm:prSet presAssocID="{251E8A5B-B5B5-45E7-AAC3-E02FA662290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8E9CA83-03BC-4D12-A499-9358A0AB2166}" type="pres">
      <dgm:prSet presAssocID="{251E8A5B-B5B5-45E7-AAC3-E02FA6622900}" presName="spaceRect" presStyleCnt="0"/>
      <dgm:spPr/>
    </dgm:pt>
    <dgm:pt modelId="{6F81A3BA-20DE-4A4F-91DE-E89FF79B6F44}" type="pres">
      <dgm:prSet presAssocID="{251E8A5B-B5B5-45E7-AAC3-E02FA662290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0F7F21F-818D-440D-B7C0-BA7B6F88651D}" type="presOf" srcId="{251E8A5B-B5B5-45E7-AAC3-E02FA6622900}" destId="{6F81A3BA-20DE-4A4F-91DE-E89FF79B6F44}" srcOrd="0" destOrd="0" presId="urn:microsoft.com/office/officeart/2018/2/layout/IconLabelList"/>
    <dgm:cxn modelId="{8EF49423-AE6B-478B-98FB-9AD7EE4D260D}" srcId="{7803F59B-6AC2-471D-A31A-5C7F3438A485}" destId="{8B88A813-13E7-4983-94CA-89E80D7CC82F}" srcOrd="3" destOrd="0" parTransId="{AB9BEF6B-DB0B-4E58-8EAF-BD9D412CFA5A}" sibTransId="{05FAB937-A045-4CF9-A947-EA1AD34C5112}"/>
    <dgm:cxn modelId="{23F4D237-E819-4727-B9B4-B44A7AFEEB9C}" srcId="{7803F59B-6AC2-471D-A31A-5C7F3438A485}" destId="{C9275C5F-85F7-4F5D-B65D-37F4772B3109}" srcOrd="2" destOrd="0" parTransId="{8D290090-3F80-49F1-AA49-2B5AA70DA849}" sibTransId="{36FDE203-5909-427B-A98D-2CB76163072C}"/>
    <dgm:cxn modelId="{779DE468-817A-407B-9CF8-BD89643EA90C}" type="presOf" srcId="{C9275C5F-85F7-4F5D-B65D-37F4772B3109}" destId="{6182FD6B-9718-4903-A223-1703F6C71407}" srcOrd="0" destOrd="0" presId="urn:microsoft.com/office/officeart/2018/2/layout/IconLabelList"/>
    <dgm:cxn modelId="{545FE985-E4C8-4436-9059-CDC0B8141F8C}" type="presOf" srcId="{7803F59B-6AC2-471D-A31A-5C7F3438A485}" destId="{D3A7715C-E57B-4BDB-B6A8-82CA97C9F91E}" srcOrd="0" destOrd="0" presId="urn:microsoft.com/office/officeart/2018/2/layout/IconLabelList"/>
    <dgm:cxn modelId="{6EBCD087-C8F5-41CB-B75C-47D061B8BC15}" srcId="{7803F59B-6AC2-471D-A31A-5C7F3438A485}" destId="{764CEA0A-C023-4F6C-BE23-69390A7026BC}" srcOrd="1" destOrd="0" parTransId="{61A8E0BA-8E05-4EBC-9942-EB535EADB2C4}" sibTransId="{195125F9-585F-413C-AC60-CC5E7DFEE941}"/>
    <dgm:cxn modelId="{E9A6EC8C-04AD-48DB-A324-60C401FBAA57}" type="presOf" srcId="{764CEA0A-C023-4F6C-BE23-69390A7026BC}" destId="{A8EA1166-B177-4CDE-8F35-AB596EE585D2}" srcOrd="0" destOrd="0" presId="urn:microsoft.com/office/officeart/2018/2/layout/IconLabelList"/>
    <dgm:cxn modelId="{DE4CD68F-3481-4846-AECF-E94FD9DDAD34}" type="presOf" srcId="{F4CC8FF3-EB80-44BC-AB6F-83C80B95F54F}" destId="{D5C530C2-BBE8-41E9-8E28-F0244BB31192}" srcOrd="0" destOrd="0" presId="urn:microsoft.com/office/officeart/2018/2/layout/IconLabelList"/>
    <dgm:cxn modelId="{6D771E91-7509-47C1-B11C-F7F8BFDD6BB7}" srcId="{7803F59B-6AC2-471D-A31A-5C7F3438A485}" destId="{251E8A5B-B5B5-45E7-AAC3-E02FA6622900}" srcOrd="4" destOrd="0" parTransId="{76D7DFC6-1078-4524-AEAF-83ECF6EC5F71}" sibTransId="{973C9DCF-53DD-4CB5-A645-6FC326A34C3E}"/>
    <dgm:cxn modelId="{CC8B6DD1-46E5-4D9B-8BFE-C0D74A3E2889}" type="presOf" srcId="{8B88A813-13E7-4983-94CA-89E80D7CC82F}" destId="{2A04985C-D324-4905-9B4B-98E1991626A2}" srcOrd="0" destOrd="0" presId="urn:microsoft.com/office/officeart/2018/2/layout/IconLabelList"/>
    <dgm:cxn modelId="{247809D9-DA81-4194-89BF-501E4C336711}" srcId="{7803F59B-6AC2-471D-A31A-5C7F3438A485}" destId="{F4CC8FF3-EB80-44BC-AB6F-83C80B95F54F}" srcOrd="0" destOrd="0" parTransId="{3B7B58CB-2581-40B9-A9EC-49B2C8B5835E}" sibTransId="{35224D8A-32FD-4CA8-827E-277A1532FA77}"/>
    <dgm:cxn modelId="{865F2276-4578-44A4-871B-B302EAE7CF7D}" type="presParOf" srcId="{D3A7715C-E57B-4BDB-B6A8-82CA97C9F91E}" destId="{E62A9864-8B73-4C59-A78C-B61F57D9F264}" srcOrd="0" destOrd="0" presId="urn:microsoft.com/office/officeart/2018/2/layout/IconLabelList"/>
    <dgm:cxn modelId="{D2FDCA88-7C7C-4795-AF56-788F4CCD2604}" type="presParOf" srcId="{E62A9864-8B73-4C59-A78C-B61F57D9F264}" destId="{24FFD1B8-F086-42A8-BD76-DBF4ED7A6663}" srcOrd="0" destOrd="0" presId="urn:microsoft.com/office/officeart/2018/2/layout/IconLabelList"/>
    <dgm:cxn modelId="{F29F6663-E4E7-4E2F-9B4B-E9AD37C8C561}" type="presParOf" srcId="{E62A9864-8B73-4C59-A78C-B61F57D9F264}" destId="{13168CFC-A57E-499A-BA49-A1FD524B0C62}" srcOrd="1" destOrd="0" presId="urn:microsoft.com/office/officeart/2018/2/layout/IconLabelList"/>
    <dgm:cxn modelId="{C925462C-50A8-41B4-9CFA-1802206D7B79}" type="presParOf" srcId="{E62A9864-8B73-4C59-A78C-B61F57D9F264}" destId="{D5C530C2-BBE8-41E9-8E28-F0244BB31192}" srcOrd="2" destOrd="0" presId="urn:microsoft.com/office/officeart/2018/2/layout/IconLabelList"/>
    <dgm:cxn modelId="{3771A33D-F805-42ED-8EC9-69026AD32F0C}" type="presParOf" srcId="{D3A7715C-E57B-4BDB-B6A8-82CA97C9F91E}" destId="{1B00FC68-3914-4BCE-B6C5-1F50DFA57E3F}" srcOrd="1" destOrd="0" presId="urn:microsoft.com/office/officeart/2018/2/layout/IconLabelList"/>
    <dgm:cxn modelId="{BB6803FC-1B3C-45F5-8933-8DF6E0B790F3}" type="presParOf" srcId="{D3A7715C-E57B-4BDB-B6A8-82CA97C9F91E}" destId="{D8ED560A-F7B0-4814-A651-3294ABD266CE}" srcOrd="2" destOrd="0" presId="urn:microsoft.com/office/officeart/2018/2/layout/IconLabelList"/>
    <dgm:cxn modelId="{C96A0931-78A8-4694-BD25-A4E7D11546C0}" type="presParOf" srcId="{D8ED560A-F7B0-4814-A651-3294ABD266CE}" destId="{8BFF2D36-C9FB-42DF-819B-B773535B42A8}" srcOrd="0" destOrd="0" presId="urn:microsoft.com/office/officeart/2018/2/layout/IconLabelList"/>
    <dgm:cxn modelId="{E32106F8-ED07-4ABA-9DA2-080B6D7E351D}" type="presParOf" srcId="{D8ED560A-F7B0-4814-A651-3294ABD266CE}" destId="{7252CCDF-3BE0-4C59-A931-FE2D1591A24D}" srcOrd="1" destOrd="0" presId="urn:microsoft.com/office/officeart/2018/2/layout/IconLabelList"/>
    <dgm:cxn modelId="{801596AA-BBAF-454E-A574-6F57584663D6}" type="presParOf" srcId="{D8ED560A-F7B0-4814-A651-3294ABD266CE}" destId="{A8EA1166-B177-4CDE-8F35-AB596EE585D2}" srcOrd="2" destOrd="0" presId="urn:microsoft.com/office/officeart/2018/2/layout/IconLabelList"/>
    <dgm:cxn modelId="{D5755380-219A-4AD6-AF7E-33C8DFD2DA2C}" type="presParOf" srcId="{D3A7715C-E57B-4BDB-B6A8-82CA97C9F91E}" destId="{A34B7365-2444-451C-B652-04F6B47ADADF}" srcOrd="3" destOrd="0" presId="urn:microsoft.com/office/officeart/2018/2/layout/IconLabelList"/>
    <dgm:cxn modelId="{2D89DE5A-B962-41BE-880C-B00040D117CF}" type="presParOf" srcId="{D3A7715C-E57B-4BDB-B6A8-82CA97C9F91E}" destId="{46EA0079-6003-42A5-B88E-3ED497F14A1B}" srcOrd="4" destOrd="0" presId="urn:microsoft.com/office/officeart/2018/2/layout/IconLabelList"/>
    <dgm:cxn modelId="{42E1C72E-54D7-4C1C-9DBB-95F4123C709A}" type="presParOf" srcId="{46EA0079-6003-42A5-B88E-3ED497F14A1B}" destId="{8071B326-17AE-4A01-B96E-3DE34838083A}" srcOrd="0" destOrd="0" presId="urn:microsoft.com/office/officeart/2018/2/layout/IconLabelList"/>
    <dgm:cxn modelId="{CF284FF5-55F6-4EBD-9AAB-AA94B2167F39}" type="presParOf" srcId="{46EA0079-6003-42A5-B88E-3ED497F14A1B}" destId="{8D359017-A3CC-4C9A-B646-ECEEF2B0EF08}" srcOrd="1" destOrd="0" presId="urn:microsoft.com/office/officeart/2018/2/layout/IconLabelList"/>
    <dgm:cxn modelId="{3AE5CCA7-EAD4-481F-8DB9-0FEEE809DF18}" type="presParOf" srcId="{46EA0079-6003-42A5-B88E-3ED497F14A1B}" destId="{6182FD6B-9718-4903-A223-1703F6C71407}" srcOrd="2" destOrd="0" presId="urn:microsoft.com/office/officeart/2018/2/layout/IconLabelList"/>
    <dgm:cxn modelId="{C500765B-8857-407D-A5FF-4A61B79893AF}" type="presParOf" srcId="{D3A7715C-E57B-4BDB-B6A8-82CA97C9F91E}" destId="{CFF1FFB0-5EE9-4011-98D3-8D789EFC7643}" srcOrd="5" destOrd="0" presId="urn:microsoft.com/office/officeart/2018/2/layout/IconLabelList"/>
    <dgm:cxn modelId="{B6C648D2-2D3A-4E70-A69E-6074DB8F8F5E}" type="presParOf" srcId="{D3A7715C-E57B-4BDB-B6A8-82CA97C9F91E}" destId="{D42911EF-5F1F-4BB8-A15F-03CE3821356A}" srcOrd="6" destOrd="0" presId="urn:microsoft.com/office/officeart/2018/2/layout/IconLabelList"/>
    <dgm:cxn modelId="{046E8209-C1A2-4EAE-83AC-A95DF86FC93F}" type="presParOf" srcId="{D42911EF-5F1F-4BB8-A15F-03CE3821356A}" destId="{C039E7E1-78C0-4A3B-B59F-F6C41922951B}" srcOrd="0" destOrd="0" presId="urn:microsoft.com/office/officeart/2018/2/layout/IconLabelList"/>
    <dgm:cxn modelId="{4F662B41-C690-46BF-B9E7-10D08743BA20}" type="presParOf" srcId="{D42911EF-5F1F-4BB8-A15F-03CE3821356A}" destId="{8080A9DA-1F67-4FB6-B55B-D7A616BC41F7}" srcOrd="1" destOrd="0" presId="urn:microsoft.com/office/officeart/2018/2/layout/IconLabelList"/>
    <dgm:cxn modelId="{8507BB41-9A39-4E40-9246-934CD6B891C7}" type="presParOf" srcId="{D42911EF-5F1F-4BB8-A15F-03CE3821356A}" destId="{2A04985C-D324-4905-9B4B-98E1991626A2}" srcOrd="2" destOrd="0" presId="urn:microsoft.com/office/officeart/2018/2/layout/IconLabelList"/>
    <dgm:cxn modelId="{BB907D7B-D5CF-4FB9-9892-2F3A54272314}" type="presParOf" srcId="{D3A7715C-E57B-4BDB-B6A8-82CA97C9F91E}" destId="{410D775F-54D3-49C1-A7F0-1C197B8ED9E1}" srcOrd="7" destOrd="0" presId="urn:microsoft.com/office/officeart/2018/2/layout/IconLabelList"/>
    <dgm:cxn modelId="{BBBACC4B-2632-4677-B2C8-F3AC4E02B06D}" type="presParOf" srcId="{D3A7715C-E57B-4BDB-B6A8-82CA97C9F91E}" destId="{A7AEE20B-5EFE-4A30-861A-48861D954BFD}" srcOrd="8" destOrd="0" presId="urn:microsoft.com/office/officeart/2018/2/layout/IconLabelList"/>
    <dgm:cxn modelId="{30B6C13F-7D63-4AFD-BB6C-BBD72A82FCCD}" type="presParOf" srcId="{A7AEE20B-5EFE-4A30-861A-48861D954BFD}" destId="{FD8A1316-7DF4-4CD7-89AA-3EBA76B9C92E}" srcOrd="0" destOrd="0" presId="urn:microsoft.com/office/officeart/2018/2/layout/IconLabelList"/>
    <dgm:cxn modelId="{2809F46F-8299-4181-A861-A66920305FF7}" type="presParOf" srcId="{A7AEE20B-5EFE-4A30-861A-48861D954BFD}" destId="{48E9CA83-03BC-4D12-A499-9358A0AB2166}" srcOrd="1" destOrd="0" presId="urn:microsoft.com/office/officeart/2018/2/layout/IconLabelList"/>
    <dgm:cxn modelId="{D8A55E7A-D3FC-474C-BE26-30A3A147CF0D}" type="presParOf" srcId="{A7AEE20B-5EFE-4A30-861A-48861D954BFD}" destId="{6F81A3BA-20DE-4A4F-91DE-E89FF79B6F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E59F5C-10E2-4F07-9192-41376EA03F6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623F07-F55C-4387-B9F9-608EFFC357BB}">
      <dgm:prSet/>
      <dgm:spPr/>
      <dgm:t>
        <a:bodyPr/>
        <a:lstStyle/>
        <a:p>
          <a:r>
            <a:rPr lang="en-US"/>
            <a:t>These are used to roll out new features or conduct experiments.  </a:t>
          </a:r>
        </a:p>
      </dgm:t>
    </dgm:pt>
    <dgm:pt modelId="{B8A7DCD5-CC5E-44F8-ACCE-AD161C874480}" type="parTrans" cxnId="{C15BB9F2-C090-48E5-8929-3C142A9E145B}">
      <dgm:prSet/>
      <dgm:spPr/>
      <dgm:t>
        <a:bodyPr/>
        <a:lstStyle/>
        <a:p>
          <a:endParaRPr lang="en-US"/>
        </a:p>
      </dgm:t>
    </dgm:pt>
    <dgm:pt modelId="{737D91E0-A9CD-4354-96DD-24EA6F80E131}" type="sibTrans" cxnId="{C15BB9F2-C090-48E5-8929-3C142A9E145B}">
      <dgm:prSet/>
      <dgm:spPr/>
      <dgm:t>
        <a:bodyPr/>
        <a:lstStyle/>
        <a:p>
          <a:endParaRPr lang="en-US"/>
        </a:p>
      </dgm:t>
    </dgm:pt>
    <dgm:pt modelId="{E3675985-4AF0-4EAE-8098-7A60513E8BBA}">
      <dgm:prSet/>
      <dgm:spPr/>
      <dgm:t>
        <a:bodyPr/>
        <a:lstStyle/>
        <a:p>
          <a:r>
            <a:rPr lang="en-US"/>
            <a:t>They can be found anywhere, and can be more complex. </a:t>
          </a:r>
        </a:p>
      </dgm:t>
    </dgm:pt>
    <dgm:pt modelId="{AF40A907-7320-4921-A3EA-B0B28DDD4571}" type="parTrans" cxnId="{104D8966-C59F-4F43-99B9-F5FEB331DD6A}">
      <dgm:prSet/>
      <dgm:spPr/>
      <dgm:t>
        <a:bodyPr/>
        <a:lstStyle/>
        <a:p>
          <a:endParaRPr lang="en-US"/>
        </a:p>
      </dgm:t>
    </dgm:pt>
    <dgm:pt modelId="{B5C9DB15-7018-4A0E-9251-1CE220911B94}" type="sibTrans" cxnId="{104D8966-C59F-4F43-99B9-F5FEB331DD6A}">
      <dgm:prSet/>
      <dgm:spPr/>
      <dgm:t>
        <a:bodyPr/>
        <a:lstStyle/>
        <a:p>
          <a:endParaRPr lang="en-US"/>
        </a:p>
      </dgm:t>
    </dgm:pt>
    <dgm:pt modelId="{B091BFDE-8BD8-4929-9A28-84F2D2DF01A7}">
      <dgm:prSet/>
      <dgm:spPr/>
      <dgm:t>
        <a:bodyPr/>
        <a:lstStyle/>
        <a:p>
          <a:r>
            <a:rPr lang="en-US"/>
            <a:t>They should be cleaned up after the rollout or experiment.</a:t>
          </a:r>
        </a:p>
      </dgm:t>
    </dgm:pt>
    <dgm:pt modelId="{9741F2D6-01BA-44A4-BB83-7BE5E611F5A0}" type="parTrans" cxnId="{0EC155A6-F593-47D9-A35D-21E90279FE02}">
      <dgm:prSet/>
      <dgm:spPr/>
      <dgm:t>
        <a:bodyPr/>
        <a:lstStyle/>
        <a:p>
          <a:endParaRPr lang="en-US"/>
        </a:p>
      </dgm:t>
    </dgm:pt>
    <dgm:pt modelId="{91FC4226-0526-4714-919C-D5ACBA6A406E}" type="sibTrans" cxnId="{0EC155A6-F593-47D9-A35D-21E90279FE02}">
      <dgm:prSet/>
      <dgm:spPr/>
      <dgm:t>
        <a:bodyPr/>
        <a:lstStyle/>
        <a:p>
          <a:endParaRPr lang="en-US"/>
        </a:p>
      </dgm:t>
    </dgm:pt>
    <dgm:pt modelId="{912C19CE-19E4-4DC9-9E8E-851D17192165}" type="pres">
      <dgm:prSet presAssocID="{FDE59F5C-10E2-4F07-9192-41376EA03F67}" presName="linear" presStyleCnt="0">
        <dgm:presLayoutVars>
          <dgm:animLvl val="lvl"/>
          <dgm:resizeHandles val="exact"/>
        </dgm:presLayoutVars>
      </dgm:prSet>
      <dgm:spPr/>
    </dgm:pt>
    <dgm:pt modelId="{8D64F2D6-742F-4A8A-92F8-6AF9CE31C3BA}" type="pres">
      <dgm:prSet presAssocID="{A0623F07-F55C-4387-B9F9-608EFFC357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9106D7-7DB5-44EB-A7D2-C67D309945A8}" type="pres">
      <dgm:prSet presAssocID="{737D91E0-A9CD-4354-96DD-24EA6F80E131}" presName="spacer" presStyleCnt="0"/>
      <dgm:spPr/>
    </dgm:pt>
    <dgm:pt modelId="{0BFF3E96-7302-49FB-850C-F0568154F693}" type="pres">
      <dgm:prSet presAssocID="{E3675985-4AF0-4EAE-8098-7A60513E8B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138CB0-E2D8-4306-B67C-30F5B8299A27}" type="pres">
      <dgm:prSet presAssocID="{B5C9DB15-7018-4A0E-9251-1CE220911B94}" presName="spacer" presStyleCnt="0"/>
      <dgm:spPr/>
    </dgm:pt>
    <dgm:pt modelId="{50FA8BB7-911D-488C-B58A-D74EC49ADC5D}" type="pres">
      <dgm:prSet presAssocID="{B091BFDE-8BD8-4929-9A28-84F2D2DF01A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7B24922-C753-4C9F-B978-ED3CA943CDB4}" type="presOf" srcId="{A0623F07-F55C-4387-B9F9-608EFFC357BB}" destId="{8D64F2D6-742F-4A8A-92F8-6AF9CE31C3BA}" srcOrd="0" destOrd="0" presId="urn:microsoft.com/office/officeart/2005/8/layout/vList2"/>
    <dgm:cxn modelId="{104D8966-C59F-4F43-99B9-F5FEB331DD6A}" srcId="{FDE59F5C-10E2-4F07-9192-41376EA03F67}" destId="{E3675985-4AF0-4EAE-8098-7A60513E8BBA}" srcOrd="1" destOrd="0" parTransId="{AF40A907-7320-4921-A3EA-B0B28DDD4571}" sibTransId="{B5C9DB15-7018-4A0E-9251-1CE220911B94}"/>
    <dgm:cxn modelId="{F3A78F72-D8FC-448E-8A33-DB56525FA27E}" type="presOf" srcId="{B091BFDE-8BD8-4929-9A28-84F2D2DF01A7}" destId="{50FA8BB7-911D-488C-B58A-D74EC49ADC5D}" srcOrd="0" destOrd="0" presId="urn:microsoft.com/office/officeart/2005/8/layout/vList2"/>
    <dgm:cxn modelId="{A3276499-1D9B-497D-AEA0-4DF29FDAB1A8}" type="presOf" srcId="{E3675985-4AF0-4EAE-8098-7A60513E8BBA}" destId="{0BFF3E96-7302-49FB-850C-F0568154F693}" srcOrd="0" destOrd="0" presId="urn:microsoft.com/office/officeart/2005/8/layout/vList2"/>
    <dgm:cxn modelId="{0EC155A6-F593-47D9-A35D-21E90279FE02}" srcId="{FDE59F5C-10E2-4F07-9192-41376EA03F67}" destId="{B091BFDE-8BD8-4929-9A28-84F2D2DF01A7}" srcOrd="2" destOrd="0" parTransId="{9741F2D6-01BA-44A4-BB83-7BE5E611F5A0}" sibTransId="{91FC4226-0526-4714-919C-D5ACBA6A406E}"/>
    <dgm:cxn modelId="{4E5D74ED-108F-433C-A94D-8D88EEC89C97}" type="presOf" srcId="{FDE59F5C-10E2-4F07-9192-41376EA03F67}" destId="{912C19CE-19E4-4DC9-9E8E-851D17192165}" srcOrd="0" destOrd="0" presId="urn:microsoft.com/office/officeart/2005/8/layout/vList2"/>
    <dgm:cxn modelId="{C15BB9F2-C090-48E5-8929-3C142A9E145B}" srcId="{FDE59F5C-10E2-4F07-9192-41376EA03F67}" destId="{A0623F07-F55C-4387-B9F9-608EFFC357BB}" srcOrd="0" destOrd="0" parTransId="{B8A7DCD5-CC5E-44F8-ACCE-AD161C874480}" sibTransId="{737D91E0-A9CD-4354-96DD-24EA6F80E131}"/>
    <dgm:cxn modelId="{92CB1D81-D834-4C46-B416-9393F3A7F07B}" type="presParOf" srcId="{912C19CE-19E4-4DC9-9E8E-851D17192165}" destId="{8D64F2D6-742F-4A8A-92F8-6AF9CE31C3BA}" srcOrd="0" destOrd="0" presId="urn:microsoft.com/office/officeart/2005/8/layout/vList2"/>
    <dgm:cxn modelId="{AC3A60B2-9C4E-4741-A6B0-063905187F2F}" type="presParOf" srcId="{912C19CE-19E4-4DC9-9E8E-851D17192165}" destId="{F89106D7-7DB5-44EB-A7D2-C67D309945A8}" srcOrd="1" destOrd="0" presId="urn:microsoft.com/office/officeart/2005/8/layout/vList2"/>
    <dgm:cxn modelId="{22B2CAA2-F6CA-4072-920C-1D33F3E3874E}" type="presParOf" srcId="{912C19CE-19E4-4DC9-9E8E-851D17192165}" destId="{0BFF3E96-7302-49FB-850C-F0568154F693}" srcOrd="2" destOrd="0" presId="urn:microsoft.com/office/officeart/2005/8/layout/vList2"/>
    <dgm:cxn modelId="{1489A2D4-5C95-4280-9917-3961D4D111B1}" type="presParOf" srcId="{912C19CE-19E4-4DC9-9E8E-851D17192165}" destId="{8E138CB0-E2D8-4306-B67C-30F5B8299A27}" srcOrd="3" destOrd="0" presId="urn:microsoft.com/office/officeart/2005/8/layout/vList2"/>
    <dgm:cxn modelId="{879CD9B7-10DD-4BA4-A584-3FD2899E7456}" type="presParOf" srcId="{912C19CE-19E4-4DC9-9E8E-851D17192165}" destId="{50FA8BB7-911D-488C-B58A-D74EC49ADC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5A9897-9018-43BE-A469-218935C177E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9A77644F-B5F8-45F1-9224-E180C51CE3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Licensing</a:t>
          </a:r>
        </a:p>
      </dgm:t>
    </dgm:pt>
    <dgm:pt modelId="{1230576E-6F92-4994-AE21-C534BCDDC39A}" type="parTrans" cxnId="{FAB07FDF-FE62-45A4-8CFD-371B9C9953B3}">
      <dgm:prSet/>
      <dgm:spPr/>
      <dgm:t>
        <a:bodyPr/>
        <a:lstStyle/>
        <a:p>
          <a:endParaRPr lang="en-US"/>
        </a:p>
      </dgm:t>
    </dgm:pt>
    <dgm:pt modelId="{FA7C707B-506F-4048-8244-AF8917F9D596}" type="sibTrans" cxnId="{FAB07FDF-FE62-45A4-8CFD-371B9C9953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E070C2-947B-45E1-B4B5-4367C01E06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Advanced features</a:t>
          </a:r>
        </a:p>
      </dgm:t>
    </dgm:pt>
    <dgm:pt modelId="{A61682FA-FFED-44C3-B5FC-8E5186E0AD4D}" type="parTrans" cxnId="{B3799354-E111-4E44-87CB-DAB8731C4027}">
      <dgm:prSet/>
      <dgm:spPr/>
      <dgm:t>
        <a:bodyPr/>
        <a:lstStyle/>
        <a:p>
          <a:endParaRPr lang="en-US"/>
        </a:p>
      </dgm:t>
    </dgm:pt>
    <dgm:pt modelId="{1A74A13B-C52E-495A-BF88-EC5351166B11}" type="sibTrans" cxnId="{B3799354-E111-4E44-87CB-DAB8731C40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899867-2B71-4ABA-BE86-D03D78011F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Integrations</a:t>
          </a:r>
        </a:p>
      </dgm:t>
    </dgm:pt>
    <dgm:pt modelId="{65E6528A-6632-41DC-A0FB-EAF0113B9A76}" type="parTrans" cxnId="{5C1F09E0-7DB0-4504-BA99-A8C2842CDFB5}">
      <dgm:prSet/>
      <dgm:spPr/>
      <dgm:t>
        <a:bodyPr/>
        <a:lstStyle/>
        <a:p>
          <a:endParaRPr lang="en-US"/>
        </a:p>
      </dgm:t>
    </dgm:pt>
    <dgm:pt modelId="{9C7DD160-7A88-46E4-AF05-20D7FF5298EE}" type="sibTrans" cxnId="{5C1F09E0-7DB0-4504-BA99-A8C2842CDF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B3FC67-52BA-4082-B7F3-A52B8698DC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Operational Flags</a:t>
          </a:r>
        </a:p>
      </dgm:t>
    </dgm:pt>
    <dgm:pt modelId="{C0FA077F-5F07-4E9E-A206-9B86C42F5519}" type="parTrans" cxnId="{40D9AE8B-4368-445B-AE67-79F0BF125D35}">
      <dgm:prSet/>
      <dgm:spPr/>
      <dgm:t>
        <a:bodyPr/>
        <a:lstStyle/>
        <a:p>
          <a:endParaRPr lang="en-US"/>
        </a:p>
      </dgm:t>
    </dgm:pt>
    <dgm:pt modelId="{E9A392D0-BBD7-4AD9-895E-DBFB9C2A0BDE}" type="sibTrans" cxnId="{40D9AE8B-4368-445B-AE67-79F0BF125D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DFBF43-4BD1-4B91-913D-F8723553B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 Management</a:t>
          </a:r>
        </a:p>
      </dgm:t>
    </dgm:pt>
    <dgm:pt modelId="{5CAE0F11-E1B3-4F43-8141-8300F05D9382}" type="parTrans" cxnId="{4C98ABE2-000C-4A10-9B3B-6737AC1081AC}">
      <dgm:prSet/>
      <dgm:spPr/>
      <dgm:t>
        <a:bodyPr/>
        <a:lstStyle/>
        <a:p>
          <a:endParaRPr lang="en-US"/>
        </a:p>
      </dgm:t>
    </dgm:pt>
    <dgm:pt modelId="{0D6D2B90-3BBD-4CFE-87BE-B1D62E40F1C1}" type="sibTrans" cxnId="{4C98ABE2-000C-4A10-9B3B-6737AC1081AC}">
      <dgm:prSet/>
      <dgm:spPr/>
      <dgm:t>
        <a:bodyPr/>
        <a:lstStyle/>
        <a:p>
          <a:endParaRPr lang="en-US"/>
        </a:p>
      </dgm:t>
    </dgm:pt>
    <dgm:pt modelId="{0215A187-4AD5-4B94-9EF0-9B2F33A95349}" type="pres">
      <dgm:prSet presAssocID="{A45A9897-9018-43BE-A469-218935C177EA}" presName="root" presStyleCnt="0">
        <dgm:presLayoutVars>
          <dgm:dir/>
          <dgm:resizeHandles val="exact"/>
        </dgm:presLayoutVars>
      </dgm:prSet>
      <dgm:spPr/>
    </dgm:pt>
    <dgm:pt modelId="{D3C078DB-5128-4B85-A4C9-5BBC07A9B30D}" type="pres">
      <dgm:prSet presAssocID="{A45A9897-9018-43BE-A469-218935C177EA}" presName="container" presStyleCnt="0">
        <dgm:presLayoutVars>
          <dgm:dir/>
          <dgm:resizeHandles val="exact"/>
        </dgm:presLayoutVars>
      </dgm:prSet>
      <dgm:spPr/>
    </dgm:pt>
    <dgm:pt modelId="{B7B52E0F-E424-4973-AD89-824F83305626}" type="pres">
      <dgm:prSet presAssocID="{9A77644F-B5F8-45F1-9224-E180C51CE344}" presName="compNode" presStyleCnt="0"/>
      <dgm:spPr/>
    </dgm:pt>
    <dgm:pt modelId="{9ED29909-8CD3-4594-AEA7-115BB0CF8F12}" type="pres">
      <dgm:prSet presAssocID="{9A77644F-B5F8-45F1-9224-E180C51CE344}" presName="iconBgRect" presStyleLbl="bgShp" presStyleIdx="0" presStyleCnt="5"/>
      <dgm:spPr/>
    </dgm:pt>
    <dgm:pt modelId="{88998D2A-E11D-4994-8558-BAA312A53B8B}" type="pres">
      <dgm:prSet presAssocID="{9A77644F-B5F8-45F1-9224-E180C51CE34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FA5FD88-2FF4-45D3-BA4D-6E12054A4DA7}" type="pres">
      <dgm:prSet presAssocID="{9A77644F-B5F8-45F1-9224-E180C51CE344}" presName="spaceRect" presStyleCnt="0"/>
      <dgm:spPr/>
    </dgm:pt>
    <dgm:pt modelId="{4F6BC28F-0F20-430B-A42E-57DEFC6800B6}" type="pres">
      <dgm:prSet presAssocID="{9A77644F-B5F8-45F1-9224-E180C51CE344}" presName="textRect" presStyleLbl="revTx" presStyleIdx="0" presStyleCnt="5">
        <dgm:presLayoutVars>
          <dgm:chMax val="1"/>
          <dgm:chPref val="1"/>
        </dgm:presLayoutVars>
      </dgm:prSet>
      <dgm:spPr/>
    </dgm:pt>
    <dgm:pt modelId="{F52F5E85-0DAF-49DE-93B8-86473635044D}" type="pres">
      <dgm:prSet presAssocID="{FA7C707B-506F-4048-8244-AF8917F9D596}" presName="sibTrans" presStyleLbl="sibTrans2D1" presStyleIdx="0" presStyleCnt="0"/>
      <dgm:spPr/>
    </dgm:pt>
    <dgm:pt modelId="{02EE2657-F93B-4E6B-AA27-9DF5F595A565}" type="pres">
      <dgm:prSet presAssocID="{11E070C2-947B-45E1-B4B5-4367C01E0608}" presName="compNode" presStyleCnt="0"/>
      <dgm:spPr/>
    </dgm:pt>
    <dgm:pt modelId="{3E0D01D8-FC84-4E89-B766-51CA5C582A6D}" type="pres">
      <dgm:prSet presAssocID="{11E070C2-947B-45E1-B4B5-4367C01E0608}" presName="iconBgRect" presStyleLbl="bgShp" presStyleIdx="1" presStyleCnt="5"/>
      <dgm:spPr/>
    </dgm:pt>
    <dgm:pt modelId="{37A4837F-FFDF-461C-81C2-5E1238679067}" type="pres">
      <dgm:prSet presAssocID="{11E070C2-947B-45E1-B4B5-4367C01E06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7E12FE6-28B5-4B60-912F-F5BBB6CFF1BB}" type="pres">
      <dgm:prSet presAssocID="{11E070C2-947B-45E1-B4B5-4367C01E0608}" presName="spaceRect" presStyleCnt="0"/>
      <dgm:spPr/>
    </dgm:pt>
    <dgm:pt modelId="{F4AC8848-B482-42D7-B00C-B16DD4B7FABE}" type="pres">
      <dgm:prSet presAssocID="{11E070C2-947B-45E1-B4B5-4367C01E0608}" presName="textRect" presStyleLbl="revTx" presStyleIdx="1" presStyleCnt="5">
        <dgm:presLayoutVars>
          <dgm:chMax val="1"/>
          <dgm:chPref val="1"/>
        </dgm:presLayoutVars>
      </dgm:prSet>
      <dgm:spPr/>
    </dgm:pt>
    <dgm:pt modelId="{438D1EEB-8D44-4129-8A1A-F4E9FFF83AE1}" type="pres">
      <dgm:prSet presAssocID="{1A74A13B-C52E-495A-BF88-EC5351166B11}" presName="sibTrans" presStyleLbl="sibTrans2D1" presStyleIdx="0" presStyleCnt="0"/>
      <dgm:spPr/>
    </dgm:pt>
    <dgm:pt modelId="{16ED911D-FFEF-477E-AB24-333DF59D7CF1}" type="pres">
      <dgm:prSet presAssocID="{A5899867-2B71-4ABA-BE86-D03D78011FFA}" presName="compNode" presStyleCnt="0"/>
      <dgm:spPr/>
    </dgm:pt>
    <dgm:pt modelId="{26D7B662-5813-4730-9004-6D56B319F6F1}" type="pres">
      <dgm:prSet presAssocID="{A5899867-2B71-4ABA-BE86-D03D78011FFA}" presName="iconBgRect" presStyleLbl="bgShp" presStyleIdx="2" presStyleCnt="5"/>
      <dgm:spPr/>
    </dgm:pt>
    <dgm:pt modelId="{68376B8D-A4F5-45F8-A418-ACA86B3A5169}" type="pres">
      <dgm:prSet presAssocID="{A5899867-2B71-4ABA-BE86-D03D78011F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2BEBF31-B79A-4A0F-9FDD-2580179E3095}" type="pres">
      <dgm:prSet presAssocID="{A5899867-2B71-4ABA-BE86-D03D78011FFA}" presName="spaceRect" presStyleCnt="0"/>
      <dgm:spPr/>
    </dgm:pt>
    <dgm:pt modelId="{1BC779F1-7851-4495-993B-7024725E2ADA}" type="pres">
      <dgm:prSet presAssocID="{A5899867-2B71-4ABA-BE86-D03D78011FFA}" presName="textRect" presStyleLbl="revTx" presStyleIdx="2" presStyleCnt="5">
        <dgm:presLayoutVars>
          <dgm:chMax val="1"/>
          <dgm:chPref val="1"/>
        </dgm:presLayoutVars>
      </dgm:prSet>
      <dgm:spPr/>
    </dgm:pt>
    <dgm:pt modelId="{F3209C6E-69E8-4328-A30A-C07609B59AAF}" type="pres">
      <dgm:prSet presAssocID="{9C7DD160-7A88-46E4-AF05-20D7FF5298EE}" presName="sibTrans" presStyleLbl="sibTrans2D1" presStyleIdx="0" presStyleCnt="0"/>
      <dgm:spPr/>
    </dgm:pt>
    <dgm:pt modelId="{1EAECAFE-939C-4BD4-BE3A-23F86ACD7EAD}" type="pres">
      <dgm:prSet presAssocID="{C0B3FC67-52BA-4082-B7F3-A52B8698DCC9}" presName="compNode" presStyleCnt="0"/>
      <dgm:spPr/>
    </dgm:pt>
    <dgm:pt modelId="{FC0C3D2B-733F-46D6-9356-DF10E99A0384}" type="pres">
      <dgm:prSet presAssocID="{C0B3FC67-52BA-4082-B7F3-A52B8698DCC9}" presName="iconBgRect" presStyleLbl="bgShp" presStyleIdx="3" presStyleCnt="5"/>
      <dgm:spPr/>
    </dgm:pt>
    <dgm:pt modelId="{8F5FE6B3-DB48-4AE8-B821-4C55574ED89F}" type="pres">
      <dgm:prSet presAssocID="{C0B3FC67-52BA-4082-B7F3-A52B8698DCC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A8BC0B9D-BDD7-4D5D-88BE-0212DC153B43}" type="pres">
      <dgm:prSet presAssocID="{C0B3FC67-52BA-4082-B7F3-A52B8698DCC9}" presName="spaceRect" presStyleCnt="0"/>
      <dgm:spPr/>
    </dgm:pt>
    <dgm:pt modelId="{36143491-E31F-45DD-A873-79974511AA01}" type="pres">
      <dgm:prSet presAssocID="{C0B3FC67-52BA-4082-B7F3-A52B8698DCC9}" presName="textRect" presStyleLbl="revTx" presStyleIdx="3" presStyleCnt="5">
        <dgm:presLayoutVars>
          <dgm:chMax val="1"/>
          <dgm:chPref val="1"/>
        </dgm:presLayoutVars>
      </dgm:prSet>
      <dgm:spPr/>
    </dgm:pt>
    <dgm:pt modelId="{183B6DE2-A610-48F7-949C-719FB6933530}" type="pres">
      <dgm:prSet presAssocID="{E9A392D0-BBD7-4AD9-895E-DBFB9C2A0BDE}" presName="sibTrans" presStyleLbl="sibTrans2D1" presStyleIdx="0" presStyleCnt="0"/>
      <dgm:spPr/>
    </dgm:pt>
    <dgm:pt modelId="{6C5E3015-ACE6-451C-97C4-AF88DC73B314}" type="pres">
      <dgm:prSet presAssocID="{47DFBF43-4BD1-4B91-913D-F8723553B716}" presName="compNode" presStyleCnt="0"/>
      <dgm:spPr/>
    </dgm:pt>
    <dgm:pt modelId="{7A26CBA7-A35E-43C4-BAA1-2B04E294ABC3}" type="pres">
      <dgm:prSet presAssocID="{47DFBF43-4BD1-4B91-913D-F8723553B716}" presName="iconBgRect" presStyleLbl="bgShp" presStyleIdx="4" presStyleCnt="5"/>
      <dgm:spPr/>
    </dgm:pt>
    <dgm:pt modelId="{9F471B12-74F5-4B6C-8A91-6665F73AC300}" type="pres">
      <dgm:prSet presAssocID="{47DFBF43-4BD1-4B91-913D-F8723553B71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9D5E2164-E4A6-41F2-82FE-95A36684C7E2}" type="pres">
      <dgm:prSet presAssocID="{47DFBF43-4BD1-4B91-913D-F8723553B716}" presName="spaceRect" presStyleCnt="0"/>
      <dgm:spPr/>
    </dgm:pt>
    <dgm:pt modelId="{77705B29-412E-48E1-B324-37C30D62E45B}" type="pres">
      <dgm:prSet presAssocID="{47DFBF43-4BD1-4B91-913D-F8723553B71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E696A0F-3EDB-4D1C-B2F3-8B4C47D1DB47}" type="presOf" srcId="{E9A392D0-BBD7-4AD9-895E-DBFB9C2A0BDE}" destId="{183B6DE2-A610-48F7-949C-719FB6933530}" srcOrd="0" destOrd="0" presId="urn:microsoft.com/office/officeart/2018/2/layout/IconCircleList"/>
    <dgm:cxn modelId="{3534BC27-B224-42F7-9457-E8C442345450}" type="presOf" srcId="{C0B3FC67-52BA-4082-B7F3-A52B8698DCC9}" destId="{36143491-E31F-45DD-A873-79974511AA01}" srcOrd="0" destOrd="0" presId="urn:microsoft.com/office/officeart/2018/2/layout/IconCircleList"/>
    <dgm:cxn modelId="{0E0F2D2D-C330-4D30-8F2C-7E5DBE3F85FA}" type="presOf" srcId="{A45A9897-9018-43BE-A469-218935C177EA}" destId="{0215A187-4AD5-4B94-9EF0-9B2F33A95349}" srcOrd="0" destOrd="0" presId="urn:microsoft.com/office/officeart/2018/2/layout/IconCircleList"/>
    <dgm:cxn modelId="{FDB4B335-4641-40ED-8CCA-C5FF2B4DBCFF}" type="presOf" srcId="{11E070C2-947B-45E1-B4B5-4367C01E0608}" destId="{F4AC8848-B482-42D7-B00C-B16DD4B7FABE}" srcOrd="0" destOrd="0" presId="urn:microsoft.com/office/officeart/2018/2/layout/IconCircleList"/>
    <dgm:cxn modelId="{1171623E-CAF2-42A7-BE06-C27455BEF825}" type="presOf" srcId="{9C7DD160-7A88-46E4-AF05-20D7FF5298EE}" destId="{F3209C6E-69E8-4328-A30A-C07609B59AAF}" srcOrd="0" destOrd="0" presId="urn:microsoft.com/office/officeart/2018/2/layout/IconCircleList"/>
    <dgm:cxn modelId="{5F48FF46-B73C-476E-9671-F2150D4BAE79}" type="presOf" srcId="{1A74A13B-C52E-495A-BF88-EC5351166B11}" destId="{438D1EEB-8D44-4129-8A1A-F4E9FFF83AE1}" srcOrd="0" destOrd="0" presId="urn:microsoft.com/office/officeart/2018/2/layout/IconCircleList"/>
    <dgm:cxn modelId="{B3799354-E111-4E44-87CB-DAB8731C4027}" srcId="{A45A9897-9018-43BE-A469-218935C177EA}" destId="{11E070C2-947B-45E1-B4B5-4367C01E0608}" srcOrd="1" destOrd="0" parTransId="{A61682FA-FFED-44C3-B5FC-8E5186E0AD4D}" sibTransId="{1A74A13B-C52E-495A-BF88-EC5351166B11}"/>
    <dgm:cxn modelId="{D23CA185-D026-4771-8BBF-DCF279F33B51}" type="presOf" srcId="{FA7C707B-506F-4048-8244-AF8917F9D596}" destId="{F52F5E85-0DAF-49DE-93B8-86473635044D}" srcOrd="0" destOrd="0" presId="urn:microsoft.com/office/officeart/2018/2/layout/IconCircleList"/>
    <dgm:cxn modelId="{40D9AE8B-4368-445B-AE67-79F0BF125D35}" srcId="{A45A9897-9018-43BE-A469-218935C177EA}" destId="{C0B3FC67-52BA-4082-B7F3-A52B8698DCC9}" srcOrd="3" destOrd="0" parTransId="{C0FA077F-5F07-4E9E-A206-9B86C42F5519}" sibTransId="{E9A392D0-BBD7-4AD9-895E-DBFB9C2A0BDE}"/>
    <dgm:cxn modelId="{DB0FD7AE-BCC2-4710-A7D3-2CD492C08918}" type="presOf" srcId="{9A77644F-B5F8-45F1-9224-E180C51CE344}" destId="{4F6BC28F-0F20-430B-A42E-57DEFC6800B6}" srcOrd="0" destOrd="0" presId="urn:microsoft.com/office/officeart/2018/2/layout/IconCircleList"/>
    <dgm:cxn modelId="{37DC6CB3-4A3A-4607-B72B-B8C915F2C01F}" type="presOf" srcId="{47DFBF43-4BD1-4B91-913D-F8723553B716}" destId="{77705B29-412E-48E1-B324-37C30D62E45B}" srcOrd="0" destOrd="0" presId="urn:microsoft.com/office/officeart/2018/2/layout/IconCircleList"/>
    <dgm:cxn modelId="{FAB07FDF-FE62-45A4-8CFD-371B9C9953B3}" srcId="{A45A9897-9018-43BE-A469-218935C177EA}" destId="{9A77644F-B5F8-45F1-9224-E180C51CE344}" srcOrd="0" destOrd="0" parTransId="{1230576E-6F92-4994-AE21-C534BCDDC39A}" sibTransId="{FA7C707B-506F-4048-8244-AF8917F9D596}"/>
    <dgm:cxn modelId="{5C1F09E0-7DB0-4504-BA99-A8C2842CDFB5}" srcId="{A45A9897-9018-43BE-A469-218935C177EA}" destId="{A5899867-2B71-4ABA-BE86-D03D78011FFA}" srcOrd="2" destOrd="0" parTransId="{65E6528A-6632-41DC-A0FB-EAF0113B9A76}" sibTransId="{9C7DD160-7A88-46E4-AF05-20D7FF5298EE}"/>
    <dgm:cxn modelId="{4C98ABE2-000C-4A10-9B3B-6737AC1081AC}" srcId="{A45A9897-9018-43BE-A469-218935C177EA}" destId="{47DFBF43-4BD1-4B91-913D-F8723553B716}" srcOrd="4" destOrd="0" parTransId="{5CAE0F11-E1B3-4F43-8141-8300F05D9382}" sibTransId="{0D6D2B90-3BBD-4CFE-87BE-B1D62E40F1C1}"/>
    <dgm:cxn modelId="{C657D1ED-254A-4FC3-B96F-12CF7475FF44}" type="presOf" srcId="{A5899867-2B71-4ABA-BE86-D03D78011FFA}" destId="{1BC779F1-7851-4495-993B-7024725E2ADA}" srcOrd="0" destOrd="0" presId="urn:microsoft.com/office/officeart/2018/2/layout/IconCircleList"/>
    <dgm:cxn modelId="{976D6C68-6114-4A41-8DAC-8B32242E9149}" type="presParOf" srcId="{0215A187-4AD5-4B94-9EF0-9B2F33A95349}" destId="{D3C078DB-5128-4B85-A4C9-5BBC07A9B30D}" srcOrd="0" destOrd="0" presId="urn:microsoft.com/office/officeart/2018/2/layout/IconCircleList"/>
    <dgm:cxn modelId="{3B88749B-E9B5-4ED2-B1DF-447C496B284C}" type="presParOf" srcId="{D3C078DB-5128-4B85-A4C9-5BBC07A9B30D}" destId="{B7B52E0F-E424-4973-AD89-824F83305626}" srcOrd="0" destOrd="0" presId="urn:microsoft.com/office/officeart/2018/2/layout/IconCircleList"/>
    <dgm:cxn modelId="{9A0264B0-8649-42FF-8EC9-46E9599FEE2E}" type="presParOf" srcId="{B7B52E0F-E424-4973-AD89-824F83305626}" destId="{9ED29909-8CD3-4594-AEA7-115BB0CF8F12}" srcOrd="0" destOrd="0" presId="urn:microsoft.com/office/officeart/2018/2/layout/IconCircleList"/>
    <dgm:cxn modelId="{FF011883-4463-44D3-99D8-077FEAF0CEF7}" type="presParOf" srcId="{B7B52E0F-E424-4973-AD89-824F83305626}" destId="{88998D2A-E11D-4994-8558-BAA312A53B8B}" srcOrd="1" destOrd="0" presId="urn:microsoft.com/office/officeart/2018/2/layout/IconCircleList"/>
    <dgm:cxn modelId="{8CE1622B-681D-42E7-AAB2-8DB22A5C7315}" type="presParOf" srcId="{B7B52E0F-E424-4973-AD89-824F83305626}" destId="{7FA5FD88-2FF4-45D3-BA4D-6E12054A4DA7}" srcOrd="2" destOrd="0" presId="urn:microsoft.com/office/officeart/2018/2/layout/IconCircleList"/>
    <dgm:cxn modelId="{0D38CD86-EA82-418B-A1A1-6B013AFDC2F3}" type="presParOf" srcId="{B7B52E0F-E424-4973-AD89-824F83305626}" destId="{4F6BC28F-0F20-430B-A42E-57DEFC6800B6}" srcOrd="3" destOrd="0" presId="urn:microsoft.com/office/officeart/2018/2/layout/IconCircleList"/>
    <dgm:cxn modelId="{F8862866-1036-4C58-BCE6-D2E066215A3B}" type="presParOf" srcId="{D3C078DB-5128-4B85-A4C9-5BBC07A9B30D}" destId="{F52F5E85-0DAF-49DE-93B8-86473635044D}" srcOrd="1" destOrd="0" presId="urn:microsoft.com/office/officeart/2018/2/layout/IconCircleList"/>
    <dgm:cxn modelId="{7C7C458B-4117-44F9-9F2F-54F8A9C058F3}" type="presParOf" srcId="{D3C078DB-5128-4B85-A4C9-5BBC07A9B30D}" destId="{02EE2657-F93B-4E6B-AA27-9DF5F595A565}" srcOrd="2" destOrd="0" presId="urn:microsoft.com/office/officeart/2018/2/layout/IconCircleList"/>
    <dgm:cxn modelId="{9DCB1D0C-D2D7-4481-81D2-A135D5129F8A}" type="presParOf" srcId="{02EE2657-F93B-4E6B-AA27-9DF5F595A565}" destId="{3E0D01D8-FC84-4E89-B766-51CA5C582A6D}" srcOrd="0" destOrd="0" presId="urn:microsoft.com/office/officeart/2018/2/layout/IconCircleList"/>
    <dgm:cxn modelId="{06F88F7D-213A-41E6-94AC-C9B99F12F856}" type="presParOf" srcId="{02EE2657-F93B-4E6B-AA27-9DF5F595A565}" destId="{37A4837F-FFDF-461C-81C2-5E1238679067}" srcOrd="1" destOrd="0" presId="urn:microsoft.com/office/officeart/2018/2/layout/IconCircleList"/>
    <dgm:cxn modelId="{97639FC7-BA2B-4BB5-97A4-3173F2AD7A9C}" type="presParOf" srcId="{02EE2657-F93B-4E6B-AA27-9DF5F595A565}" destId="{B7E12FE6-28B5-4B60-912F-F5BBB6CFF1BB}" srcOrd="2" destOrd="0" presId="urn:microsoft.com/office/officeart/2018/2/layout/IconCircleList"/>
    <dgm:cxn modelId="{A19FE996-6377-46E6-B5EA-85472CC8DFF3}" type="presParOf" srcId="{02EE2657-F93B-4E6B-AA27-9DF5F595A565}" destId="{F4AC8848-B482-42D7-B00C-B16DD4B7FABE}" srcOrd="3" destOrd="0" presId="urn:microsoft.com/office/officeart/2018/2/layout/IconCircleList"/>
    <dgm:cxn modelId="{BCA02C31-6515-4D34-83AC-CB17CE9FDD05}" type="presParOf" srcId="{D3C078DB-5128-4B85-A4C9-5BBC07A9B30D}" destId="{438D1EEB-8D44-4129-8A1A-F4E9FFF83AE1}" srcOrd="3" destOrd="0" presId="urn:microsoft.com/office/officeart/2018/2/layout/IconCircleList"/>
    <dgm:cxn modelId="{6721FE8A-9F05-43A8-8EF3-411B786708D0}" type="presParOf" srcId="{D3C078DB-5128-4B85-A4C9-5BBC07A9B30D}" destId="{16ED911D-FFEF-477E-AB24-333DF59D7CF1}" srcOrd="4" destOrd="0" presId="urn:microsoft.com/office/officeart/2018/2/layout/IconCircleList"/>
    <dgm:cxn modelId="{83E7D0AD-A9DB-4A89-874C-FE364C336D40}" type="presParOf" srcId="{16ED911D-FFEF-477E-AB24-333DF59D7CF1}" destId="{26D7B662-5813-4730-9004-6D56B319F6F1}" srcOrd="0" destOrd="0" presId="urn:microsoft.com/office/officeart/2018/2/layout/IconCircleList"/>
    <dgm:cxn modelId="{469DAEAD-6DAF-4B04-8880-0A099E1F289E}" type="presParOf" srcId="{16ED911D-FFEF-477E-AB24-333DF59D7CF1}" destId="{68376B8D-A4F5-45F8-A418-ACA86B3A5169}" srcOrd="1" destOrd="0" presId="urn:microsoft.com/office/officeart/2018/2/layout/IconCircleList"/>
    <dgm:cxn modelId="{4C817D95-8C45-43EE-978B-E06FCBB37651}" type="presParOf" srcId="{16ED911D-FFEF-477E-AB24-333DF59D7CF1}" destId="{72BEBF31-B79A-4A0F-9FDD-2580179E3095}" srcOrd="2" destOrd="0" presId="urn:microsoft.com/office/officeart/2018/2/layout/IconCircleList"/>
    <dgm:cxn modelId="{9F3EAFD8-7D86-47CF-8F8B-A50C1F7DB363}" type="presParOf" srcId="{16ED911D-FFEF-477E-AB24-333DF59D7CF1}" destId="{1BC779F1-7851-4495-993B-7024725E2ADA}" srcOrd="3" destOrd="0" presId="urn:microsoft.com/office/officeart/2018/2/layout/IconCircleList"/>
    <dgm:cxn modelId="{AE7F4364-D4A6-4A9C-8141-46088D63C1CB}" type="presParOf" srcId="{D3C078DB-5128-4B85-A4C9-5BBC07A9B30D}" destId="{F3209C6E-69E8-4328-A30A-C07609B59AAF}" srcOrd="5" destOrd="0" presId="urn:microsoft.com/office/officeart/2018/2/layout/IconCircleList"/>
    <dgm:cxn modelId="{C75660AD-38A7-4EFD-B9ED-9D7D765897B2}" type="presParOf" srcId="{D3C078DB-5128-4B85-A4C9-5BBC07A9B30D}" destId="{1EAECAFE-939C-4BD4-BE3A-23F86ACD7EAD}" srcOrd="6" destOrd="0" presId="urn:microsoft.com/office/officeart/2018/2/layout/IconCircleList"/>
    <dgm:cxn modelId="{FBF65595-7F26-4C66-8A76-1F9DE13534FD}" type="presParOf" srcId="{1EAECAFE-939C-4BD4-BE3A-23F86ACD7EAD}" destId="{FC0C3D2B-733F-46D6-9356-DF10E99A0384}" srcOrd="0" destOrd="0" presId="urn:microsoft.com/office/officeart/2018/2/layout/IconCircleList"/>
    <dgm:cxn modelId="{7CED734D-9C47-4AC3-8E37-72C4FB08F387}" type="presParOf" srcId="{1EAECAFE-939C-4BD4-BE3A-23F86ACD7EAD}" destId="{8F5FE6B3-DB48-4AE8-B821-4C55574ED89F}" srcOrd="1" destOrd="0" presId="urn:microsoft.com/office/officeart/2018/2/layout/IconCircleList"/>
    <dgm:cxn modelId="{D68C6135-A40A-4D3B-9454-B6D9099DFB25}" type="presParOf" srcId="{1EAECAFE-939C-4BD4-BE3A-23F86ACD7EAD}" destId="{A8BC0B9D-BDD7-4D5D-88BE-0212DC153B43}" srcOrd="2" destOrd="0" presId="urn:microsoft.com/office/officeart/2018/2/layout/IconCircleList"/>
    <dgm:cxn modelId="{8FAF32F1-D0DE-4F08-BBDE-9ABB60D47D8F}" type="presParOf" srcId="{1EAECAFE-939C-4BD4-BE3A-23F86ACD7EAD}" destId="{36143491-E31F-45DD-A873-79974511AA01}" srcOrd="3" destOrd="0" presId="urn:microsoft.com/office/officeart/2018/2/layout/IconCircleList"/>
    <dgm:cxn modelId="{A838D584-3D58-4971-841D-8E0AC2928A10}" type="presParOf" srcId="{D3C078DB-5128-4B85-A4C9-5BBC07A9B30D}" destId="{183B6DE2-A610-48F7-949C-719FB6933530}" srcOrd="7" destOrd="0" presId="urn:microsoft.com/office/officeart/2018/2/layout/IconCircleList"/>
    <dgm:cxn modelId="{91A05B7D-58BC-4118-9877-63BF68837D93}" type="presParOf" srcId="{D3C078DB-5128-4B85-A4C9-5BBC07A9B30D}" destId="{6C5E3015-ACE6-451C-97C4-AF88DC73B314}" srcOrd="8" destOrd="0" presId="urn:microsoft.com/office/officeart/2018/2/layout/IconCircleList"/>
    <dgm:cxn modelId="{47BBBE2A-17A9-4135-BBA1-644832C03179}" type="presParOf" srcId="{6C5E3015-ACE6-451C-97C4-AF88DC73B314}" destId="{7A26CBA7-A35E-43C4-BAA1-2B04E294ABC3}" srcOrd="0" destOrd="0" presId="urn:microsoft.com/office/officeart/2018/2/layout/IconCircleList"/>
    <dgm:cxn modelId="{15887F79-6585-4203-BA6C-1619349FA959}" type="presParOf" srcId="{6C5E3015-ACE6-451C-97C4-AF88DC73B314}" destId="{9F471B12-74F5-4B6C-8A91-6665F73AC300}" srcOrd="1" destOrd="0" presId="urn:microsoft.com/office/officeart/2018/2/layout/IconCircleList"/>
    <dgm:cxn modelId="{5453CE43-C655-4A73-9F13-4B37D0DC616E}" type="presParOf" srcId="{6C5E3015-ACE6-451C-97C4-AF88DC73B314}" destId="{9D5E2164-E4A6-41F2-82FE-95A36684C7E2}" srcOrd="2" destOrd="0" presId="urn:microsoft.com/office/officeart/2018/2/layout/IconCircleList"/>
    <dgm:cxn modelId="{03FD2CDE-F379-4FCF-B7E6-9558638C6DD0}" type="presParOf" srcId="{6C5E3015-ACE6-451C-97C4-AF88DC73B314}" destId="{77705B29-412E-48E1-B324-37C30D62E45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B08002-2D17-47DC-AF40-DA5A48725294}" type="doc">
      <dgm:prSet loTypeId="urn:microsoft.com/office/officeart/2005/8/layout/target1" loCatId="relationship" qsTypeId="urn:microsoft.com/office/officeart/2005/8/quickstyle/simple1" qsCatId="simple" csTypeId="urn:microsoft.com/office/officeart/2005/8/colors/colorful1" csCatId="colorful" phldr="1"/>
      <dgm:spPr/>
    </dgm:pt>
    <dgm:pt modelId="{3C8EBE62-EF60-4360-9AF6-81806EAFFBBB}">
      <dgm:prSet phldrT="[Text]"/>
      <dgm:spPr/>
      <dgm:t>
        <a:bodyPr/>
        <a:lstStyle/>
        <a:p>
          <a:r>
            <a:rPr lang="en-US" dirty="0"/>
            <a:t>Internal Users</a:t>
          </a:r>
        </a:p>
      </dgm:t>
    </dgm:pt>
    <dgm:pt modelId="{45F3104F-2085-4914-9BB4-BC7899D40576}" type="parTrans" cxnId="{05C712AB-C01E-45F2-A4EC-6DF8402F93B3}">
      <dgm:prSet/>
      <dgm:spPr/>
      <dgm:t>
        <a:bodyPr/>
        <a:lstStyle/>
        <a:p>
          <a:endParaRPr lang="en-US"/>
        </a:p>
      </dgm:t>
    </dgm:pt>
    <dgm:pt modelId="{03B35DD3-DC83-4C39-A3FA-A0C0883F3853}" type="sibTrans" cxnId="{05C712AB-C01E-45F2-A4EC-6DF8402F93B3}">
      <dgm:prSet/>
      <dgm:spPr/>
      <dgm:t>
        <a:bodyPr/>
        <a:lstStyle/>
        <a:p>
          <a:endParaRPr lang="en-US"/>
        </a:p>
      </dgm:t>
    </dgm:pt>
    <dgm:pt modelId="{E3B7D75E-6546-4AA0-A71D-D3B7356275A6}">
      <dgm:prSet phldrT="[Text]"/>
      <dgm:spPr/>
      <dgm:t>
        <a:bodyPr/>
        <a:lstStyle/>
        <a:p>
          <a:r>
            <a:rPr lang="en-US" dirty="0"/>
            <a:t>Progressive Rollouts</a:t>
          </a:r>
        </a:p>
      </dgm:t>
    </dgm:pt>
    <dgm:pt modelId="{198129EB-9863-4BB0-B8A3-A8CB3BEC98A1}" type="parTrans" cxnId="{17E0A0A0-44A7-41B6-90CE-C2A2410651E2}">
      <dgm:prSet/>
      <dgm:spPr/>
      <dgm:t>
        <a:bodyPr/>
        <a:lstStyle/>
        <a:p>
          <a:endParaRPr lang="en-US"/>
        </a:p>
      </dgm:t>
    </dgm:pt>
    <dgm:pt modelId="{2F6A0EB2-91C7-4DB5-B7BD-F663F9FDED81}" type="sibTrans" cxnId="{17E0A0A0-44A7-41B6-90CE-C2A2410651E2}">
      <dgm:prSet/>
      <dgm:spPr/>
      <dgm:t>
        <a:bodyPr/>
        <a:lstStyle/>
        <a:p>
          <a:endParaRPr lang="en-US"/>
        </a:p>
      </dgm:t>
    </dgm:pt>
    <dgm:pt modelId="{3C1FC7C6-1D9D-43B4-A8D6-057E7439F26D}">
      <dgm:prSet phldrT="[Text]"/>
      <dgm:spPr/>
      <dgm:t>
        <a:bodyPr/>
        <a:lstStyle/>
        <a:p>
          <a:r>
            <a:rPr lang="en-US" dirty="0"/>
            <a:t>Full Deployment</a:t>
          </a:r>
        </a:p>
      </dgm:t>
    </dgm:pt>
    <dgm:pt modelId="{20F27F3C-14FD-4E5F-B9EE-E3372B9F0886}" type="parTrans" cxnId="{6CCB2B40-7B99-4739-99ED-F3958357DBF5}">
      <dgm:prSet/>
      <dgm:spPr/>
      <dgm:t>
        <a:bodyPr/>
        <a:lstStyle/>
        <a:p>
          <a:endParaRPr lang="en-US"/>
        </a:p>
      </dgm:t>
    </dgm:pt>
    <dgm:pt modelId="{42EB97D2-501C-435E-8B2C-7D03C7CC706F}" type="sibTrans" cxnId="{6CCB2B40-7B99-4739-99ED-F3958357DBF5}">
      <dgm:prSet/>
      <dgm:spPr/>
      <dgm:t>
        <a:bodyPr/>
        <a:lstStyle/>
        <a:p>
          <a:endParaRPr lang="en-US"/>
        </a:p>
      </dgm:t>
    </dgm:pt>
    <dgm:pt modelId="{85BE1B2E-C962-4034-A2A1-2B1154852308}">
      <dgm:prSet phldrT="[Text]"/>
      <dgm:spPr/>
      <dgm:t>
        <a:bodyPr/>
        <a:lstStyle/>
        <a:p>
          <a:r>
            <a:rPr lang="en-US" dirty="0"/>
            <a:t>Canary Testing</a:t>
          </a:r>
        </a:p>
      </dgm:t>
    </dgm:pt>
    <dgm:pt modelId="{A3D18215-31B4-4C13-AFCA-23AAA14F9C5E}" type="parTrans" cxnId="{6556653B-E621-4623-AA45-141D2A4C930D}">
      <dgm:prSet/>
      <dgm:spPr/>
      <dgm:t>
        <a:bodyPr/>
        <a:lstStyle/>
        <a:p>
          <a:endParaRPr lang="en-US"/>
        </a:p>
      </dgm:t>
    </dgm:pt>
    <dgm:pt modelId="{1370CF30-E853-4840-8EB3-A0DE1A8DBAED}" type="sibTrans" cxnId="{6556653B-E621-4623-AA45-141D2A4C930D}">
      <dgm:prSet/>
      <dgm:spPr/>
      <dgm:t>
        <a:bodyPr/>
        <a:lstStyle/>
        <a:p>
          <a:endParaRPr lang="en-US"/>
        </a:p>
      </dgm:t>
    </dgm:pt>
    <dgm:pt modelId="{5C8E8AAA-F320-44F5-B432-F95920923A28}" type="pres">
      <dgm:prSet presAssocID="{0AB08002-2D17-47DC-AF40-DA5A48725294}" presName="composite" presStyleCnt="0">
        <dgm:presLayoutVars>
          <dgm:chMax val="5"/>
          <dgm:dir/>
          <dgm:resizeHandles val="exact"/>
        </dgm:presLayoutVars>
      </dgm:prSet>
      <dgm:spPr/>
    </dgm:pt>
    <dgm:pt modelId="{724F1DD1-A31D-42FA-92D4-C7A3BE7DB7A3}" type="pres">
      <dgm:prSet presAssocID="{3C8EBE62-EF60-4360-9AF6-81806EAFFBBB}" presName="circle1" presStyleLbl="lnNode1" presStyleIdx="0" presStyleCnt="4"/>
      <dgm:spPr/>
    </dgm:pt>
    <dgm:pt modelId="{9BB4303F-A00B-4366-A089-ABFE4CA8BB1D}" type="pres">
      <dgm:prSet presAssocID="{3C8EBE62-EF60-4360-9AF6-81806EAFFBBB}" presName="text1" presStyleLbl="revTx" presStyleIdx="0" presStyleCnt="4">
        <dgm:presLayoutVars>
          <dgm:bulletEnabled val="1"/>
        </dgm:presLayoutVars>
      </dgm:prSet>
      <dgm:spPr/>
    </dgm:pt>
    <dgm:pt modelId="{6D7BC43C-0D28-49B5-8886-3212A40A45B3}" type="pres">
      <dgm:prSet presAssocID="{3C8EBE62-EF60-4360-9AF6-81806EAFFBBB}" presName="line1" presStyleLbl="callout" presStyleIdx="0" presStyleCnt="8"/>
      <dgm:spPr/>
    </dgm:pt>
    <dgm:pt modelId="{1018CB51-50E3-4620-B5E5-2ED335D591F9}" type="pres">
      <dgm:prSet presAssocID="{3C8EBE62-EF60-4360-9AF6-81806EAFFBBB}" presName="d1" presStyleLbl="callout" presStyleIdx="1" presStyleCnt="8"/>
      <dgm:spPr/>
    </dgm:pt>
    <dgm:pt modelId="{7F9740F7-00F2-41CB-B3B7-CBAF1DD01659}" type="pres">
      <dgm:prSet presAssocID="{85BE1B2E-C962-4034-A2A1-2B1154852308}" presName="circle2" presStyleLbl="lnNode1" presStyleIdx="1" presStyleCnt="4"/>
      <dgm:spPr/>
    </dgm:pt>
    <dgm:pt modelId="{6A8CC9DC-2E69-4F5D-8894-264E8002A4C0}" type="pres">
      <dgm:prSet presAssocID="{85BE1B2E-C962-4034-A2A1-2B1154852308}" presName="text2" presStyleLbl="revTx" presStyleIdx="1" presStyleCnt="4">
        <dgm:presLayoutVars>
          <dgm:bulletEnabled val="1"/>
        </dgm:presLayoutVars>
      </dgm:prSet>
      <dgm:spPr/>
    </dgm:pt>
    <dgm:pt modelId="{F22D236F-D584-4291-92A5-6A9547879371}" type="pres">
      <dgm:prSet presAssocID="{85BE1B2E-C962-4034-A2A1-2B1154852308}" presName="line2" presStyleLbl="callout" presStyleIdx="2" presStyleCnt="8"/>
      <dgm:spPr/>
    </dgm:pt>
    <dgm:pt modelId="{BE995979-B1C5-42E2-A3AF-A269567BE42B}" type="pres">
      <dgm:prSet presAssocID="{85BE1B2E-C962-4034-A2A1-2B1154852308}" presName="d2" presStyleLbl="callout" presStyleIdx="3" presStyleCnt="8"/>
      <dgm:spPr/>
    </dgm:pt>
    <dgm:pt modelId="{8D17CF60-C86C-4918-9DA1-7FC200DFC579}" type="pres">
      <dgm:prSet presAssocID="{E3B7D75E-6546-4AA0-A71D-D3B7356275A6}" presName="circle3" presStyleLbl="lnNode1" presStyleIdx="2" presStyleCnt="4"/>
      <dgm:spPr/>
    </dgm:pt>
    <dgm:pt modelId="{5C1949D8-118D-4163-9D89-D60B58F86E89}" type="pres">
      <dgm:prSet presAssocID="{E3B7D75E-6546-4AA0-A71D-D3B7356275A6}" presName="text3" presStyleLbl="revTx" presStyleIdx="2" presStyleCnt="4">
        <dgm:presLayoutVars>
          <dgm:bulletEnabled val="1"/>
        </dgm:presLayoutVars>
      </dgm:prSet>
      <dgm:spPr/>
    </dgm:pt>
    <dgm:pt modelId="{7E4AA739-9843-42D2-8A8E-CEFADC81E346}" type="pres">
      <dgm:prSet presAssocID="{E3B7D75E-6546-4AA0-A71D-D3B7356275A6}" presName="line3" presStyleLbl="callout" presStyleIdx="4" presStyleCnt="8"/>
      <dgm:spPr/>
    </dgm:pt>
    <dgm:pt modelId="{A7570CB3-30E1-4C75-91CE-FDE5C4BB5A41}" type="pres">
      <dgm:prSet presAssocID="{E3B7D75E-6546-4AA0-A71D-D3B7356275A6}" presName="d3" presStyleLbl="callout" presStyleIdx="5" presStyleCnt="8"/>
      <dgm:spPr/>
    </dgm:pt>
    <dgm:pt modelId="{E0AC7EE6-9EED-4437-B94C-349FB00B17C6}" type="pres">
      <dgm:prSet presAssocID="{3C1FC7C6-1D9D-43B4-A8D6-057E7439F26D}" presName="circle4" presStyleLbl="lnNode1" presStyleIdx="3" presStyleCnt="4"/>
      <dgm:spPr/>
    </dgm:pt>
    <dgm:pt modelId="{FAE7A506-529B-4151-BD77-707FA96ABEA8}" type="pres">
      <dgm:prSet presAssocID="{3C1FC7C6-1D9D-43B4-A8D6-057E7439F26D}" presName="text4" presStyleLbl="revTx" presStyleIdx="3" presStyleCnt="4">
        <dgm:presLayoutVars>
          <dgm:bulletEnabled val="1"/>
        </dgm:presLayoutVars>
      </dgm:prSet>
      <dgm:spPr/>
    </dgm:pt>
    <dgm:pt modelId="{229F19C3-7D62-44FA-91EE-E5E1CE7A8D35}" type="pres">
      <dgm:prSet presAssocID="{3C1FC7C6-1D9D-43B4-A8D6-057E7439F26D}" presName="line4" presStyleLbl="callout" presStyleIdx="6" presStyleCnt="8"/>
      <dgm:spPr/>
    </dgm:pt>
    <dgm:pt modelId="{FD39C744-2648-415D-B4F9-AD5F74876A0A}" type="pres">
      <dgm:prSet presAssocID="{3C1FC7C6-1D9D-43B4-A8D6-057E7439F26D}" presName="d4" presStyleLbl="callout" presStyleIdx="7" presStyleCnt="8"/>
      <dgm:spPr/>
    </dgm:pt>
  </dgm:ptLst>
  <dgm:cxnLst>
    <dgm:cxn modelId="{6556653B-E621-4623-AA45-141D2A4C930D}" srcId="{0AB08002-2D17-47DC-AF40-DA5A48725294}" destId="{85BE1B2E-C962-4034-A2A1-2B1154852308}" srcOrd="1" destOrd="0" parTransId="{A3D18215-31B4-4C13-AFCA-23AAA14F9C5E}" sibTransId="{1370CF30-E853-4840-8EB3-A0DE1A8DBAED}"/>
    <dgm:cxn modelId="{6CCB2B40-7B99-4739-99ED-F3958357DBF5}" srcId="{0AB08002-2D17-47DC-AF40-DA5A48725294}" destId="{3C1FC7C6-1D9D-43B4-A8D6-057E7439F26D}" srcOrd="3" destOrd="0" parTransId="{20F27F3C-14FD-4E5F-B9EE-E3372B9F0886}" sibTransId="{42EB97D2-501C-435E-8B2C-7D03C7CC706F}"/>
    <dgm:cxn modelId="{17E0A0A0-44A7-41B6-90CE-C2A2410651E2}" srcId="{0AB08002-2D17-47DC-AF40-DA5A48725294}" destId="{E3B7D75E-6546-4AA0-A71D-D3B7356275A6}" srcOrd="2" destOrd="0" parTransId="{198129EB-9863-4BB0-B8A3-A8CB3BEC98A1}" sibTransId="{2F6A0EB2-91C7-4DB5-B7BD-F663F9FDED81}"/>
    <dgm:cxn modelId="{9FA6BFA7-69F9-417E-8FE4-16D272FACF53}" type="presOf" srcId="{0AB08002-2D17-47DC-AF40-DA5A48725294}" destId="{5C8E8AAA-F320-44F5-B432-F95920923A28}" srcOrd="0" destOrd="0" presId="urn:microsoft.com/office/officeart/2005/8/layout/target1"/>
    <dgm:cxn modelId="{05C712AB-C01E-45F2-A4EC-6DF8402F93B3}" srcId="{0AB08002-2D17-47DC-AF40-DA5A48725294}" destId="{3C8EBE62-EF60-4360-9AF6-81806EAFFBBB}" srcOrd="0" destOrd="0" parTransId="{45F3104F-2085-4914-9BB4-BC7899D40576}" sibTransId="{03B35DD3-DC83-4C39-A3FA-A0C0883F3853}"/>
    <dgm:cxn modelId="{8BBA94C8-0C75-4319-A90B-BE7042DE461A}" type="presOf" srcId="{E3B7D75E-6546-4AA0-A71D-D3B7356275A6}" destId="{5C1949D8-118D-4163-9D89-D60B58F86E89}" srcOrd="0" destOrd="0" presId="urn:microsoft.com/office/officeart/2005/8/layout/target1"/>
    <dgm:cxn modelId="{A1475BD1-D232-4D8F-A979-127B4DD7ACCB}" type="presOf" srcId="{3C1FC7C6-1D9D-43B4-A8D6-057E7439F26D}" destId="{FAE7A506-529B-4151-BD77-707FA96ABEA8}" srcOrd="0" destOrd="0" presId="urn:microsoft.com/office/officeart/2005/8/layout/target1"/>
    <dgm:cxn modelId="{4FA66CD5-7581-4C73-B6CC-D13FE2DA62AA}" type="presOf" srcId="{85BE1B2E-C962-4034-A2A1-2B1154852308}" destId="{6A8CC9DC-2E69-4F5D-8894-264E8002A4C0}" srcOrd="0" destOrd="0" presId="urn:microsoft.com/office/officeart/2005/8/layout/target1"/>
    <dgm:cxn modelId="{9403E4FB-F66F-437C-AD8C-7941E84D4A29}" type="presOf" srcId="{3C8EBE62-EF60-4360-9AF6-81806EAFFBBB}" destId="{9BB4303F-A00B-4366-A089-ABFE4CA8BB1D}" srcOrd="0" destOrd="0" presId="urn:microsoft.com/office/officeart/2005/8/layout/target1"/>
    <dgm:cxn modelId="{C708D687-D875-4C5A-A466-70A23E3592B3}" type="presParOf" srcId="{5C8E8AAA-F320-44F5-B432-F95920923A28}" destId="{724F1DD1-A31D-42FA-92D4-C7A3BE7DB7A3}" srcOrd="0" destOrd="0" presId="urn:microsoft.com/office/officeart/2005/8/layout/target1"/>
    <dgm:cxn modelId="{2CA9A642-CC9C-42B8-AE67-8C9063B3C424}" type="presParOf" srcId="{5C8E8AAA-F320-44F5-B432-F95920923A28}" destId="{9BB4303F-A00B-4366-A089-ABFE4CA8BB1D}" srcOrd="1" destOrd="0" presId="urn:microsoft.com/office/officeart/2005/8/layout/target1"/>
    <dgm:cxn modelId="{347D674D-6F6F-4911-9C82-4D9B427DC4CD}" type="presParOf" srcId="{5C8E8AAA-F320-44F5-B432-F95920923A28}" destId="{6D7BC43C-0D28-49B5-8886-3212A40A45B3}" srcOrd="2" destOrd="0" presId="urn:microsoft.com/office/officeart/2005/8/layout/target1"/>
    <dgm:cxn modelId="{54717237-208E-4B2A-9DC4-E42717A25D0D}" type="presParOf" srcId="{5C8E8AAA-F320-44F5-B432-F95920923A28}" destId="{1018CB51-50E3-4620-B5E5-2ED335D591F9}" srcOrd="3" destOrd="0" presId="urn:microsoft.com/office/officeart/2005/8/layout/target1"/>
    <dgm:cxn modelId="{37BE53EC-91A3-43C1-BFE7-D410F5429295}" type="presParOf" srcId="{5C8E8AAA-F320-44F5-B432-F95920923A28}" destId="{7F9740F7-00F2-41CB-B3B7-CBAF1DD01659}" srcOrd="4" destOrd="0" presId="urn:microsoft.com/office/officeart/2005/8/layout/target1"/>
    <dgm:cxn modelId="{BD57544A-C031-4035-9EEE-5F4EC66FA4A7}" type="presParOf" srcId="{5C8E8AAA-F320-44F5-B432-F95920923A28}" destId="{6A8CC9DC-2E69-4F5D-8894-264E8002A4C0}" srcOrd="5" destOrd="0" presId="urn:microsoft.com/office/officeart/2005/8/layout/target1"/>
    <dgm:cxn modelId="{587C99FF-5C80-4A8D-84C3-A37C88606DDA}" type="presParOf" srcId="{5C8E8AAA-F320-44F5-B432-F95920923A28}" destId="{F22D236F-D584-4291-92A5-6A9547879371}" srcOrd="6" destOrd="0" presId="urn:microsoft.com/office/officeart/2005/8/layout/target1"/>
    <dgm:cxn modelId="{082588AD-E442-4B20-B807-34411AF5C862}" type="presParOf" srcId="{5C8E8AAA-F320-44F5-B432-F95920923A28}" destId="{BE995979-B1C5-42E2-A3AF-A269567BE42B}" srcOrd="7" destOrd="0" presId="urn:microsoft.com/office/officeart/2005/8/layout/target1"/>
    <dgm:cxn modelId="{28E4FB6D-B393-40E5-8BEA-5B41A9FFC55A}" type="presParOf" srcId="{5C8E8AAA-F320-44F5-B432-F95920923A28}" destId="{8D17CF60-C86C-4918-9DA1-7FC200DFC579}" srcOrd="8" destOrd="0" presId="urn:microsoft.com/office/officeart/2005/8/layout/target1"/>
    <dgm:cxn modelId="{60C2E229-ACB5-4484-8879-BDE2CE357704}" type="presParOf" srcId="{5C8E8AAA-F320-44F5-B432-F95920923A28}" destId="{5C1949D8-118D-4163-9D89-D60B58F86E89}" srcOrd="9" destOrd="0" presId="urn:microsoft.com/office/officeart/2005/8/layout/target1"/>
    <dgm:cxn modelId="{DF43A043-CE82-4779-B3A6-F7CBB1757975}" type="presParOf" srcId="{5C8E8AAA-F320-44F5-B432-F95920923A28}" destId="{7E4AA739-9843-42D2-8A8E-CEFADC81E346}" srcOrd="10" destOrd="0" presId="urn:microsoft.com/office/officeart/2005/8/layout/target1"/>
    <dgm:cxn modelId="{ADC1C1D1-2C53-459E-82F8-19B80196FE75}" type="presParOf" srcId="{5C8E8AAA-F320-44F5-B432-F95920923A28}" destId="{A7570CB3-30E1-4C75-91CE-FDE5C4BB5A41}" srcOrd="11" destOrd="0" presId="urn:microsoft.com/office/officeart/2005/8/layout/target1"/>
    <dgm:cxn modelId="{876A63C1-B9FA-4431-9481-882D32AB08CC}" type="presParOf" srcId="{5C8E8AAA-F320-44F5-B432-F95920923A28}" destId="{E0AC7EE6-9EED-4437-B94C-349FB00B17C6}" srcOrd="12" destOrd="0" presId="urn:microsoft.com/office/officeart/2005/8/layout/target1"/>
    <dgm:cxn modelId="{6B683546-B9E9-4574-A861-7BF54DD1D013}" type="presParOf" srcId="{5C8E8AAA-F320-44F5-B432-F95920923A28}" destId="{FAE7A506-529B-4151-BD77-707FA96ABEA8}" srcOrd="13" destOrd="0" presId="urn:microsoft.com/office/officeart/2005/8/layout/target1"/>
    <dgm:cxn modelId="{A4B68B2B-9820-4CC7-B70C-E63940C9F054}" type="presParOf" srcId="{5C8E8AAA-F320-44F5-B432-F95920923A28}" destId="{229F19C3-7D62-44FA-91EE-E5E1CE7A8D35}" srcOrd="14" destOrd="0" presId="urn:microsoft.com/office/officeart/2005/8/layout/target1"/>
    <dgm:cxn modelId="{FD169BF8-1A53-4FCD-8FFA-7FF1D05DD96C}" type="presParOf" srcId="{5C8E8AAA-F320-44F5-B432-F95920923A28}" destId="{FD39C744-2648-415D-B4F9-AD5F74876A0A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3CE99E-AAB3-4372-B2CE-E02304359EE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F345BF-E5E4-4585-981A-776B9912033D}">
      <dgm:prSet/>
      <dgm:spPr/>
      <dgm:t>
        <a:bodyPr/>
        <a:lstStyle/>
        <a:p>
          <a:pPr>
            <a:defRPr b="1"/>
          </a:pPr>
          <a:r>
            <a:rPr lang="en-US"/>
            <a:t>Feature Flags are Technical Debt As Soon as You Add Them</a:t>
          </a:r>
        </a:p>
      </dgm:t>
    </dgm:pt>
    <dgm:pt modelId="{62F129D4-A076-40E1-B118-8AE4EE599918}" type="parTrans" cxnId="{83CA6CAC-8479-403E-8589-AE4C6627AE3A}">
      <dgm:prSet/>
      <dgm:spPr/>
      <dgm:t>
        <a:bodyPr/>
        <a:lstStyle/>
        <a:p>
          <a:endParaRPr lang="en-US"/>
        </a:p>
      </dgm:t>
    </dgm:pt>
    <dgm:pt modelId="{7960B78E-7644-47C4-932D-5A9832FF7B58}" type="sibTrans" cxnId="{83CA6CAC-8479-403E-8589-AE4C6627AE3A}">
      <dgm:prSet/>
      <dgm:spPr/>
      <dgm:t>
        <a:bodyPr/>
        <a:lstStyle/>
        <a:p>
          <a:endParaRPr lang="en-US"/>
        </a:p>
      </dgm:t>
    </dgm:pt>
    <dgm:pt modelId="{224B84EF-009E-4E4E-AEBD-5AC9E775C4B0}">
      <dgm:prSet/>
      <dgm:spPr/>
      <dgm:t>
        <a:bodyPr/>
        <a:lstStyle/>
        <a:p>
          <a:pPr>
            <a:defRPr b="1"/>
          </a:pPr>
          <a:r>
            <a:rPr lang="en-US"/>
            <a:t>As you add flags, it can be harder to support and debug the system.</a:t>
          </a:r>
        </a:p>
      </dgm:t>
    </dgm:pt>
    <dgm:pt modelId="{5A1A89A8-A11B-408B-B57C-237F860162CC}" type="parTrans" cxnId="{3443A952-523C-4171-B21C-A5AB566DE57C}">
      <dgm:prSet/>
      <dgm:spPr/>
      <dgm:t>
        <a:bodyPr/>
        <a:lstStyle/>
        <a:p>
          <a:endParaRPr lang="en-US"/>
        </a:p>
      </dgm:t>
    </dgm:pt>
    <dgm:pt modelId="{4CA7E19B-4D3D-47FC-B655-382C94D8E42F}" type="sibTrans" cxnId="{3443A952-523C-4171-B21C-A5AB566DE57C}">
      <dgm:prSet/>
      <dgm:spPr/>
      <dgm:t>
        <a:bodyPr/>
        <a:lstStyle/>
        <a:p>
          <a:endParaRPr lang="en-US"/>
        </a:p>
      </dgm:t>
    </dgm:pt>
    <dgm:pt modelId="{53D55B02-2F55-4CF2-811C-B6B4B5D775D1}" type="pres">
      <dgm:prSet presAssocID="{473CE99E-AAB3-4372-B2CE-E02304359EEB}" presName="linear" presStyleCnt="0">
        <dgm:presLayoutVars>
          <dgm:animLvl val="lvl"/>
          <dgm:resizeHandles val="exact"/>
        </dgm:presLayoutVars>
      </dgm:prSet>
      <dgm:spPr/>
    </dgm:pt>
    <dgm:pt modelId="{6603FC75-A6BA-4709-9F51-E77B2308252E}" type="pres">
      <dgm:prSet presAssocID="{BAF345BF-E5E4-4585-981A-776B991203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D338F32-3731-4CCA-8CD5-6F267CED2E5D}" type="pres">
      <dgm:prSet presAssocID="{7960B78E-7644-47C4-932D-5A9832FF7B58}" presName="spacer" presStyleCnt="0"/>
      <dgm:spPr/>
    </dgm:pt>
    <dgm:pt modelId="{ABE648EA-D722-4FA0-8CF1-E66DACA41DAE}" type="pres">
      <dgm:prSet presAssocID="{224B84EF-009E-4E4E-AEBD-5AC9E775C4B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44B6B0C-CEE5-401C-8C40-6F0232DE05A6}" type="presOf" srcId="{224B84EF-009E-4E4E-AEBD-5AC9E775C4B0}" destId="{ABE648EA-D722-4FA0-8CF1-E66DACA41DAE}" srcOrd="0" destOrd="0" presId="urn:microsoft.com/office/officeart/2005/8/layout/vList2"/>
    <dgm:cxn modelId="{8FD5CD4C-B395-466A-BAA8-A2B39C7C4E6B}" type="presOf" srcId="{BAF345BF-E5E4-4585-981A-776B9912033D}" destId="{6603FC75-A6BA-4709-9F51-E77B2308252E}" srcOrd="0" destOrd="0" presId="urn:microsoft.com/office/officeart/2005/8/layout/vList2"/>
    <dgm:cxn modelId="{3443A952-523C-4171-B21C-A5AB566DE57C}" srcId="{473CE99E-AAB3-4372-B2CE-E02304359EEB}" destId="{224B84EF-009E-4E4E-AEBD-5AC9E775C4B0}" srcOrd="1" destOrd="0" parTransId="{5A1A89A8-A11B-408B-B57C-237F860162CC}" sibTransId="{4CA7E19B-4D3D-47FC-B655-382C94D8E42F}"/>
    <dgm:cxn modelId="{A517B056-5015-4062-8F81-E78143334EC1}" type="presOf" srcId="{473CE99E-AAB3-4372-B2CE-E02304359EEB}" destId="{53D55B02-2F55-4CF2-811C-B6B4B5D775D1}" srcOrd="0" destOrd="0" presId="urn:microsoft.com/office/officeart/2005/8/layout/vList2"/>
    <dgm:cxn modelId="{83CA6CAC-8479-403E-8589-AE4C6627AE3A}" srcId="{473CE99E-AAB3-4372-B2CE-E02304359EEB}" destId="{BAF345BF-E5E4-4585-981A-776B9912033D}" srcOrd="0" destOrd="0" parTransId="{62F129D4-A076-40E1-B118-8AE4EE599918}" sibTransId="{7960B78E-7644-47C4-932D-5A9832FF7B58}"/>
    <dgm:cxn modelId="{783E3C3A-F4EB-4BD5-BDAF-2CCAF39239C8}" type="presParOf" srcId="{53D55B02-2F55-4CF2-811C-B6B4B5D775D1}" destId="{6603FC75-A6BA-4709-9F51-E77B2308252E}" srcOrd="0" destOrd="0" presId="urn:microsoft.com/office/officeart/2005/8/layout/vList2"/>
    <dgm:cxn modelId="{03E8EE62-9368-4139-A9D7-2818DF24A2E9}" type="presParOf" srcId="{53D55B02-2F55-4CF2-811C-B6B4B5D775D1}" destId="{9D338F32-3731-4CCA-8CD5-6F267CED2E5D}" srcOrd="1" destOrd="0" presId="urn:microsoft.com/office/officeart/2005/8/layout/vList2"/>
    <dgm:cxn modelId="{96969C32-BB41-45C2-B004-7D64B121DFB2}" type="presParOf" srcId="{53D55B02-2F55-4CF2-811C-B6B4B5D775D1}" destId="{ABE648EA-D722-4FA0-8CF1-E66DACA41DA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F86936-C5E7-43E1-A57D-7462F399208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F5338F-A150-4A33-8FDE-369FA107FF0B}">
      <dgm:prSet/>
      <dgm:spPr/>
      <dgm:t>
        <a:bodyPr/>
        <a:lstStyle/>
        <a:p>
          <a:r>
            <a:rPr lang="en-US"/>
            <a:t>Have a naming convention for short or long term flags</a:t>
          </a:r>
        </a:p>
      </dgm:t>
    </dgm:pt>
    <dgm:pt modelId="{624FF27B-63CD-45F1-8F47-0383F412F7A5}" type="parTrans" cxnId="{7EFE5AB7-EA20-4434-A348-34F0A7DDA233}">
      <dgm:prSet/>
      <dgm:spPr/>
      <dgm:t>
        <a:bodyPr/>
        <a:lstStyle/>
        <a:p>
          <a:endParaRPr lang="en-US"/>
        </a:p>
      </dgm:t>
    </dgm:pt>
    <dgm:pt modelId="{0B594F15-A4AC-41A0-87C7-D87BD5A5C895}" type="sibTrans" cxnId="{7EFE5AB7-EA20-4434-A348-34F0A7DDA233}">
      <dgm:prSet/>
      <dgm:spPr/>
      <dgm:t>
        <a:bodyPr/>
        <a:lstStyle/>
        <a:p>
          <a:endParaRPr lang="en-US"/>
        </a:p>
      </dgm:t>
    </dgm:pt>
    <dgm:pt modelId="{83204EF8-94EF-44C4-A791-00AAD5BB0A4E}">
      <dgm:prSet/>
      <dgm:spPr/>
      <dgm:t>
        <a:bodyPr/>
        <a:lstStyle/>
        <a:p>
          <a:r>
            <a:rPr lang="en-US"/>
            <a:t>Use meaningful names with long descriptions</a:t>
          </a:r>
        </a:p>
      </dgm:t>
    </dgm:pt>
    <dgm:pt modelId="{7C45F5BF-6A92-4446-B148-9B5BD9EAE7FD}" type="parTrans" cxnId="{74BF66FB-8993-44EA-9477-223646DB3782}">
      <dgm:prSet/>
      <dgm:spPr/>
      <dgm:t>
        <a:bodyPr/>
        <a:lstStyle/>
        <a:p>
          <a:endParaRPr lang="en-US"/>
        </a:p>
      </dgm:t>
    </dgm:pt>
    <dgm:pt modelId="{01D95CF1-24E1-40F9-A175-33470C47474D}" type="sibTrans" cxnId="{74BF66FB-8993-44EA-9477-223646DB3782}">
      <dgm:prSet/>
      <dgm:spPr/>
      <dgm:t>
        <a:bodyPr/>
        <a:lstStyle/>
        <a:p>
          <a:endParaRPr lang="en-US"/>
        </a:p>
      </dgm:t>
    </dgm:pt>
    <dgm:pt modelId="{A0494F11-7D81-4C99-BE63-0D644C63F4CB}">
      <dgm:prSet/>
      <dgm:spPr/>
      <dgm:t>
        <a:bodyPr/>
        <a:lstStyle/>
        <a:p>
          <a:r>
            <a:rPr lang="en-US"/>
            <a:t>Have a central location for flags, one place to look at available flags</a:t>
          </a:r>
        </a:p>
      </dgm:t>
    </dgm:pt>
    <dgm:pt modelId="{F3A422DD-DC34-424D-847F-8680343806FB}" type="parTrans" cxnId="{F0A54B98-F684-46A6-9D4C-8934F033D8B3}">
      <dgm:prSet/>
      <dgm:spPr/>
      <dgm:t>
        <a:bodyPr/>
        <a:lstStyle/>
        <a:p>
          <a:endParaRPr lang="en-US"/>
        </a:p>
      </dgm:t>
    </dgm:pt>
    <dgm:pt modelId="{A01FB65E-7CF1-4CBC-8C0F-08F7790D89B6}" type="sibTrans" cxnId="{F0A54B98-F684-46A6-9D4C-8934F033D8B3}">
      <dgm:prSet/>
      <dgm:spPr/>
      <dgm:t>
        <a:bodyPr/>
        <a:lstStyle/>
        <a:p>
          <a:endParaRPr lang="en-US"/>
        </a:p>
      </dgm:t>
    </dgm:pt>
    <dgm:pt modelId="{E183A8D0-DA55-440C-90C0-052E4C0B9CEC}">
      <dgm:prSet/>
      <dgm:spPr/>
      <dgm:t>
        <a:bodyPr/>
        <a:lstStyle/>
        <a:p>
          <a:r>
            <a:rPr lang="en-US"/>
            <a:t>The development team should share flags and configurations at the end of a sprint so that the right configuration is released.</a:t>
          </a:r>
        </a:p>
      </dgm:t>
    </dgm:pt>
    <dgm:pt modelId="{BA4C1633-E016-456B-B4E3-E92EBB41D660}" type="parTrans" cxnId="{08F78C7C-66EE-4BDE-91CA-B8C91718CE37}">
      <dgm:prSet/>
      <dgm:spPr/>
      <dgm:t>
        <a:bodyPr/>
        <a:lstStyle/>
        <a:p>
          <a:endParaRPr lang="en-US"/>
        </a:p>
      </dgm:t>
    </dgm:pt>
    <dgm:pt modelId="{79E799DD-AC01-4FDA-B2A9-F8F6605CABDE}" type="sibTrans" cxnId="{08F78C7C-66EE-4BDE-91CA-B8C91718CE37}">
      <dgm:prSet/>
      <dgm:spPr/>
      <dgm:t>
        <a:bodyPr/>
        <a:lstStyle/>
        <a:p>
          <a:endParaRPr lang="en-US"/>
        </a:p>
      </dgm:t>
    </dgm:pt>
    <dgm:pt modelId="{AF56D485-9BB5-4494-867E-6F2CEDAA0784}">
      <dgm:prSet/>
      <dgm:spPr/>
      <dgm:t>
        <a:bodyPr/>
        <a:lstStyle/>
        <a:p>
          <a:r>
            <a:rPr lang="en-US"/>
            <a:t>NEVER re-purpose a feature flag</a:t>
          </a:r>
        </a:p>
      </dgm:t>
    </dgm:pt>
    <dgm:pt modelId="{D3B69E67-2704-4BF5-A018-7343EB0DB6D4}" type="parTrans" cxnId="{B07787E2-A3AE-45D7-B320-BACFE73E073B}">
      <dgm:prSet/>
      <dgm:spPr/>
      <dgm:t>
        <a:bodyPr/>
        <a:lstStyle/>
        <a:p>
          <a:endParaRPr lang="en-US"/>
        </a:p>
      </dgm:t>
    </dgm:pt>
    <dgm:pt modelId="{7675F0F8-33CA-4BBC-8F6E-A5C70468F08A}" type="sibTrans" cxnId="{B07787E2-A3AE-45D7-B320-BACFE73E073B}">
      <dgm:prSet/>
      <dgm:spPr/>
      <dgm:t>
        <a:bodyPr/>
        <a:lstStyle/>
        <a:p>
          <a:endParaRPr lang="en-US"/>
        </a:p>
      </dgm:t>
    </dgm:pt>
    <dgm:pt modelId="{62FA2ED6-40AC-4A9F-B9BF-650702F7B1F7}" type="pres">
      <dgm:prSet presAssocID="{25F86936-C5E7-43E1-A57D-7462F399208D}" presName="linear" presStyleCnt="0">
        <dgm:presLayoutVars>
          <dgm:animLvl val="lvl"/>
          <dgm:resizeHandles val="exact"/>
        </dgm:presLayoutVars>
      </dgm:prSet>
      <dgm:spPr/>
    </dgm:pt>
    <dgm:pt modelId="{D89E26C7-5DED-4A8F-8AB4-678387FCEA6F}" type="pres">
      <dgm:prSet presAssocID="{00F5338F-A150-4A33-8FDE-369FA107FF0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D6C7719-D2D8-4E3C-A09D-E10DD149B6CE}" type="pres">
      <dgm:prSet presAssocID="{0B594F15-A4AC-41A0-87C7-D87BD5A5C895}" presName="spacer" presStyleCnt="0"/>
      <dgm:spPr/>
    </dgm:pt>
    <dgm:pt modelId="{DC3D2319-B795-4B40-8A14-5E226A4A1D00}" type="pres">
      <dgm:prSet presAssocID="{83204EF8-94EF-44C4-A791-00AAD5BB0A4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3CEAD22-1991-4DFB-AEC6-D009B112E957}" type="pres">
      <dgm:prSet presAssocID="{01D95CF1-24E1-40F9-A175-33470C47474D}" presName="spacer" presStyleCnt="0"/>
      <dgm:spPr/>
    </dgm:pt>
    <dgm:pt modelId="{74679069-6C81-49A0-A6C5-48FF3FD9F4F2}" type="pres">
      <dgm:prSet presAssocID="{A0494F11-7D81-4C99-BE63-0D644C63F4C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4BBB08-ACF0-4CA2-B073-39659398DB77}" type="pres">
      <dgm:prSet presAssocID="{A01FB65E-7CF1-4CBC-8C0F-08F7790D89B6}" presName="spacer" presStyleCnt="0"/>
      <dgm:spPr/>
    </dgm:pt>
    <dgm:pt modelId="{DB8C41FD-76DA-488F-962E-C488FE79B55D}" type="pres">
      <dgm:prSet presAssocID="{E183A8D0-DA55-440C-90C0-052E4C0B9C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129E11F-BC35-40AF-8AC8-3741A5554C5E}" type="pres">
      <dgm:prSet presAssocID="{79E799DD-AC01-4FDA-B2A9-F8F6605CABDE}" presName="spacer" presStyleCnt="0"/>
      <dgm:spPr/>
    </dgm:pt>
    <dgm:pt modelId="{A7B38F0A-D53D-4CFD-A506-882AE3A4553D}" type="pres">
      <dgm:prSet presAssocID="{AF56D485-9BB5-4494-867E-6F2CEDAA078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48E8520-CD0E-4918-AD8C-6E0D8C92AB65}" type="presOf" srcId="{AF56D485-9BB5-4494-867E-6F2CEDAA0784}" destId="{A7B38F0A-D53D-4CFD-A506-882AE3A4553D}" srcOrd="0" destOrd="0" presId="urn:microsoft.com/office/officeart/2005/8/layout/vList2"/>
    <dgm:cxn modelId="{CA950842-6E24-44E2-8007-4578D0029212}" type="presOf" srcId="{83204EF8-94EF-44C4-A791-00AAD5BB0A4E}" destId="{DC3D2319-B795-4B40-8A14-5E226A4A1D00}" srcOrd="0" destOrd="0" presId="urn:microsoft.com/office/officeart/2005/8/layout/vList2"/>
    <dgm:cxn modelId="{2C5E7370-1955-470F-B935-6B5A55988FFB}" type="presOf" srcId="{25F86936-C5E7-43E1-A57D-7462F399208D}" destId="{62FA2ED6-40AC-4A9F-B9BF-650702F7B1F7}" srcOrd="0" destOrd="0" presId="urn:microsoft.com/office/officeart/2005/8/layout/vList2"/>
    <dgm:cxn modelId="{1FDB9B7B-8C40-4C57-9702-3A52D670B522}" type="presOf" srcId="{00F5338F-A150-4A33-8FDE-369FA107FF0B}" destId="{D89E26C7-5DED-4A8F-8AB4-678387FCEA6F}" srcOrd="0" destOrd="0" presId="urn:microsoft.com/office/officeart/2005/8/layout/vList2"/>
    <dgm:cxn modelId="{08F78C7C-66EE-4BDE-91CA-B8C91718CE37}" srcId="{25F86936-C5E7-43E1-A57D-7462F399208D}" destId="{E183A8D0-DA55-440C-90C0-052E4C0B9CEC}" srcOrd="3" destOrd="0" parTransId="{BA4C1633-E016-456B-B4E3-E92EBB41D660}" sibTransId="{79E799DD-AC01-4FDA-B2A9-F8F6605CABDE}"/>
    <dgm:cxn modelId="{F0A54B98-F684-46A6-9D4C-8934F033D8B3}" srcId="{25F86936-C5E7-43E1-A57D-7462F399208D}" destId="{A0494F11-7D81-4C99-BE63-0D644C63F4CB}" srcOrd="2" destOrd="0" parTransId="{F3A422DD-DC34-424D-847F-8680343806FB}" sibTransId="{A01FB65E-7CF1-4CBC-8C0F-08F7790D89B6}"/>
    <dgm:cxn modelId="{DD892AB1-4508-4CBB-862B-D3B4912FFDFF}" type="presOf" srcId="{A0494F11-7D81-4C99-BE63-0D644C63F4CB}" destId="{74679069-6C81-49A0-A6C5-48FF3FD9F4F2}" srcOrd="0" destOrd="0" presId="urn:microsoft.com/office/officeart/2005/8/layout/vList2"/>
    <dgm:cxn modelId="{7EFE5AB7-EA20-4434-A348-34F0A7DDA233}" srcId="{25F86936-C5E7-43E1-A57D-7462F399208D}" destId="{00F5338F-A150-4A33-8FDE-369FA107FF0B}" srcOrd="0" destOrd="0" parTransId="{624FF27B-63CD-45F1-8F47-0383F412F7A5}" sibTransId="{0B594F15-A4AC-41A0-87C7-D87BD5A5C895}"/>
    <dgm:cxn modelId="{76AFA0C4-8CE9-4465-86F6-41DA65AF9C7F}" type="presOf" srcId="{E183A8D0-DA55-440C-90C0-052E4C0B9CEC}" destId="{DB8C41FD-76DA-488F-962E-C488FE79B55D}" srcOrd="0" destOrd="0" presId="urn:microsoft.com/office/officeart/2005/8/layout/vList2"/>
    <dgm:cxn modelId="{B07787E2-A3AE-45D7-B320-BACFE73E073B}" srcId="{25F86936-C5E7-43E1-A57D-7462F399208D}" destId="{AF56D485-9BB5-4494-867E-6F2CEDAA0784}" srcOrd="4" destOrd="0" parTransId="{D3B69E67-2704-4BF5-A018-7343EB0DB6D4}" sibTransId="{7675F0F8-33CA-4BBC-8F6E-A5C70468F08A}"/>
    <dgm:cxn modelId="{74BF66FB-8993-44EA-9477-223646DB3782}" srcId="{25F86936-C5E7-43E1-A57D-7462F399208D}" destId="{83204EF8-94EF-44C4-A791-00AAD5BB0A4E}" srcOrd="1" destOrd="0" parTransId="{7C45F5BF-6A92-4446-B148-9B5BD9EAE7FD}" sibTransId="{01D95CF1-24E1-40F9-A175-33470C47474D}"/>
    <dgm:cxn modelId="{196AA32C-1FD4-49D1-9975-5ABA6C14784A}" type="presParOf" srcId="{62FA2ED6-40AC-4A9F-B9BF-650702F7B1F7}" destId="{D89E26C7-5DED-4A8F-8AB4-678387FCEA6F}" srcOrd="0" destOrd="0" presId="urn:microsoft.com/office/officeart/2005/8/layout/vList2"/>
    <dgm:cxn modelId="{BB64A9C9-4F53-4D8A-AF54-04065DF3C16B}" type="presParOf" srcId="{62FA2ED6-40AC-4A9F-B9BF-650702F7B1F7}" destId="{ED6C7719-D2D8-4E3C-A09D-E10DD149B6CE}" srcOrd="1" destOrd="0" presId="urn:microsoft.com/office/officeart/2005/8/layout/vList2"/>
    <dgm:cxn modelId="{066E98CE-5B59-4B4E-BC93-9B7F1151D63D}" type="presParOf" srcId="{62FA2ED6-40AC-4A9F-B9BF-650702F7B1F7}" destId="{DC3D2319-B795-4B40-8A14-5E226A4A1D00}" srcOrd="2" destOrd="0" presId="urn:microsoft.com/office/officeart/2005/8/layout/vList2"/>
    <dgm:cxn modelId="{BD313160-E0F0-4AA7-8272-08AC48AA54C4}" type="presParOf" srcId="{62FA2ED6-40AC-4A9F-B9BF-650702F7B1F7}" destId="{33CEAD22-1991-4DFB-AEC6-D009B112E957}" srcOrd="3" destOrd="0" presId="urn:microsoft.com/office/officeart/2005/8/layout/vList2"/>
    <dgm:cxn modelId="{A3719D8A-5C52-450C-B033-446899F71705}" type="presParOf" srcId="{62FA2ED6-40AC-4A9F-B9BF-650702F7B1F7}" destId="{74679069-6C81-49A0-A6C5-48FF3FD9F4F2}" srcOrd="4" destOrd="0" presId="urn:microsoft.com/office/officeart/2005/8/layout/vList2"/>
    <dgm:cxn modelId="{23800090-8C47-4CE1-8EDC-FFE93642DB8D}" type="presParOf" srcId="{62FA2ED6-40AC-4A9F-B9BF-650702F7B1F7}" destId="{354BBB08-ACF0-4CA2-B073-39659398DB77}" srcOrd="5" destOrd="0" presId="urn:microsoft.com/office/officeart/2005/8/layout/vList2"/>
    <dgm:cxn modelId="{495D32E8-8ECD-4BD9-84D9-0FB44B21FD25}" type="presParOf" srcId="{62FA2ED6-40AC-4A9F-B9BF-650702F7B1F7}" destId="{DB8C41FD-76DA-488F-962E-C488FE79B55D}" srcOrd="6" destOrd="0" presId="urn:microsoft.com/office/officeart/2005/8/layout/vList2"/>
    <dgm:cxn modelId="{AED34751-BB81-4F65-A4FA-9127FA39900B}" type="presParOf" srcId="{62FA2ED6-40AC-4A9F-B9BF-650702F7B1F7}" destId="{E129E11F-BC35-40AF-8AC8-3741A5554C5E}" srcOrd="7" destOrd="0" presId="urn:microsoft.com/office/officeart/2005/8/layout/vList2"/>
    <dgm:cxn modelId="{DB762302-BCEB-4971-9869-30FE29D4AD7A}" type="presParOf" srcId="{62FA2ED6-40AC-4A9F-B9BF-650702F7B1F7}" destId="{A7B38F0A-D53D-4CFD-A506-882AE3A4553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1B8B1F-6E04-476E-91E9-C33D51C39C2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C9BCD9-1AD1-4765-A6FF-50B747C603AD}">
      <dgm:prSet/>
      <dgm:spPr/>
      <dgm:t>
        <a:bodyPr/>
        <a:lstStyle/>
        <a:p>
          <a:r>
            <a:rPr lang="en-US"/>
            <a:t>Be additive, never change existing fields</a:t>
          </a:r>
        </a:p>
      </dgm:t>
    </dgm:pt>
    <dgm:pt modelId="{C854994B-E59D-424D-B7DB-FA80C919E32C}" type="parTrans" cxnId="{26C0DFDE-AFD2-4D29-9DF8-D515F92ED467}">
      <dgm:prSet/>
      <dgm:spPr/>
      <dgm:t>
        <a:bodyPr/>
        <a:lstStyle/>
        <a:p>
          <a:endParaRPr lang="en-US"/>
        </a:p>
      </dgm:t>
    </dgm:pt>
    <dgm:pt modelId="{28435DB2-8ACA-4DD5-A5CD-D4D1F5445A4E}" type="sibTrans" cxnId="{26C0DFDE-AFD2-4D29-9DF8-D515F92ED467}">
      <dgm:prSet/>
      <dgm:spPr/>
      <dgm:t>
        <a:bodyPr/>
        <a:lstStyle/>
        <a:p>
          <a:endParaRPr lang="en-US"/>
        </a:p>
      </dgm:t>
    </dgm:pt>
    <dgm:pt modelId="{53884D47-2A55-423E-B3F8-E56E670BB851}">
      <dgm:prSet/>
      <dgm:spPr/>
      <dgm:t>
        <a:bodyPr/>
        <a:lstStyle/>
        <a:p>
          <a:r>
            <a:rPr lang="en-US"/>
            <a:t>If you have to remove a field, obsolete it until there is no possibility of rollback</a:t>
          </a:r>
        </a:p>
      </dgm:t>
    </dgm:pt>
    <dgm:pt modelId="{8906BAC6-6677-4F44-A4C3-20ECE22AD15E}" type="parTrans" cxnId="{900E494D-DA8A-4C08-8948-15CD6EAA91A4}">
      <dgm:prSet/>
      <dgm:spPr/>
      <dgm:t>
        <a:bodyPr/>
        <a:lstStyle/>
        <a:p>
          <a:endParaRPr lang="en-US"/>
        </a:p>
      </dgm:t>
    </dgm:pt>
    <dgm:pt modelId="{B4C4B4AE-079F-441F-8D09-D13C7F75740B}" type="sibTrans" cxnId="{900E494D-DA8A-4C08-8948-15CD6EAA91A4}">
      <dgm:prSet/>
      <dgm:spPr/>
      <dgm:t>
        <a:bodyPr/>
        <a:lstStyle/>
        <a:p>
          <a:endParaRPr lang="en-US"/>
        </a:p>
      </dgm:t>
    </dgm:pt>
    <dgm:pt modelId="{6B1018E2-2712-4F14-A15F-E2E2A9D8A16F}" type="pres">
      <dgm:prSet presAssocID="{661B8B1F-6E04-476E-91E9-C33D51C39C2F}" presName="root" presStyleCnt="0">
        <dgm:presLayoutVars>
          <dgm:dir/>
          <dgm:resizeHandles val="exact"/>
        </dgm:presLayoutVars>
      </dgm:prSet>
      <dgm:spPr/>
    </dgm:pt>
    <dgm:pt modelId="{7339B44B-E92D-42D8-A636-F16221581598}" type="pres">
      <dgm:prSet presAssocID="{55C9BCD9-1AD1-4765-A6FF-50B747C603AD}" presName="compNode" presStyleCnt="0"/>
      <dgm:spPr/>
    </dgm:pt>
    <dgm:pt modelId="{C685D291-4C50-4E4E-B61E-76BDE1BB72E1}" type="pres">
      <dgm:prSet presAssocID="{55C9BCD9-1AD1-4765-A6FF-50B747C603AD}" presName="bgRect" presStyleLbl="bgShp" presStyleIdx="0" presStyleCnt="2"/>
      <dgm:spPr/>
    </dgm:pt>
    <dgm:pt modelId="{AC6ED0F2-AF3E-472D-963A-A70F44B68E3A}" type="pres">
      <dgm:prSet presAssocID="{55C9BCD9-1AD1-4765-A6FF-50B747C603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63C7CA4B-424B-4C72-A911-0B8249222242}" type="pres">
      <dgm:prSet presAssocID="{55C9BCD9-1AD1-4765-A6FF-50B747C603AD}" presName="spaceRect" presStyleCnt="0"/>
      <dgm:spPr/>
    </dgm:pt>
    <dgm:pt modelId="{F37D1EB3-0820-45E5-9272-D43A3BF930B1}" type="pres">
      <dgm:prSet presAssocID="{55C9BCD9-1AD1-4765-A6FF-50B747C603AD}" presName="parTx" presStyleLbl="revTx" presStyleIdx="0" presStyleCnt="2">
        <dgm:presLayoutVars>
          <dgm:chMax val="0"/>
          <dgm:chPref val="0"/>
        </dgm:presLayoutVars>
      </dgm:prSet>
      <dgm:spPr/>
    </dgm:pt>
    <dgm:pt modelId="{D858180E-EBDF-4E53-8FD2-1CF42A7227EE}" type="pres">
      <dgm:prSet presAssocID="{28435DB2-8ACA-4DD5-A5CD-D4D1F5445A4E}" presName="sibTrans" presStyleCnt="0"/>
      <dgm:spPr/>
    </dgm:pt>
    <dgm:pt modelId="{B468B70A-ED75-445C-AFCB-8BAC6F5436A8}" type="pres">
      <dgm:prSet presAssocID="{53884D47-2A55-423E-B3F8-E56E670BB851}" presName="compNode" presStyleCnt="0"/>
      <dgm:spPr/>
    </dgm:pt>
    <dgm:pt modelId="{0BFBC82A-CB61-4D7D-8986-AF06D5E81786}" type="pres">
      <dgm:prSet presAssocID="{53884D47-2A55-423E-B3F8-E56E670BB851}" presName="bgRect" presStyleLbl="bgShp" presStyleIdx="1" presStyleCnt="2"/>
      <dgm:spPr/>
    </dgm:pt>
    <dgm:pt modelId="{789F67E2-F9FF-4257-9029-6169847766EA}" type="pres">
      <dgm:prSet presAssocID="{53884D47-2A55-423E-B3F8-E56E670BB8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32B4EF6-8CDB-40AB-95E2-D208B18A1155}" type="pres">
      <dgm:prSet presAssocID="{53884D47-2A55-423E-B3F8-E56E670BB851}" presName="spaceRect" presStyleCnt="0"/>
      <dgm:spPr/>
    </dgm:pt>
    <dgm:pt modelId="{0048DC44-4ED5-4A33-9858-1C6530792B2E}" type="pres">
      <dgm:prSet presAssocID="{53884D47-2A55-423E-B3F8-E56E670BB85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00E494D-DA8A-4C08-8948-15CD6EAA91A4}" srcId="{661B8B1F-6E04-476E-91E9-C33D51C39C2F}" destId="{53884D47-2A55-423E-B3F8-E56E670BB851}" srcOrd="1" destOrd="0" parTransId="{8906BAC6-6677-4F44-A4C3-20ECE22AD15E}" sibTransId="{B4C4B4AE-079F-441F-8D09-D13C7F75740B}"/>
    <dgm:cxn modelId="{49B1DE7C-A19B-49E7-A583-E6475C5B7CE7}" type="presOf" srcId="{55C9BCD9-1AD1-4765-A6FF-50B747C603AD}" destId="{F37D1EB3-0820-45E5-9272-D43A3BF930B1}" srcOrd="0" destOrd="0" presId="urn:microsoft.com/office/officeart/2018/2/layout/IconVerticalSolidList"/>
    <dgm:cxn modelId="{4E33BC7D-0FDA-4C1B-8FE8-92A009033157}" type="presOf" srcId="{53884D47-2A55-423E-B3F8-E56E670BB851}" destId="{0048DC44-4ED5-4A33-9858-1C6530792B2E}" srcOrd="0" destOrd="0" presId="urn:microsoft.com/office/officeart/2018/2/layout/IconVerticalSolidList"/>
    <dgm:cxn modelId="{D1B0598D-220A-44F4-A734-63D084F65B82}" type="presOf" srcId="{661B8B1F-6E04-476E-91E9-C33D51C39C2F}" destId="{6B1018E2-2712-4F14-A15F-E2E2A9D8A16F}" srcOrd="0" destOrd="0" presId="urn:microsoft.com/office/officeart/2018/2/layout/IconVerticalSolidList"/>
    <dgm:cxn modelId="{26C0DFDE-AFD2-4D29-9DF8-D515F92ED467}" srcId="{661B8B1F-6E04-476E-91E9-C33D51C39C2F}" destId="{55C9BCD9-1AD1-4765-A6FF-50B747C603AD}" srcOrd="0" destOrd="0" parTransId="{C854994B-E59D-424D-B7DB-FA80C919E32C}" sibTransId="{28435DB2-8ACA-4DD5-A5CD-D4D1F5445A4E}"/>
    <dgm:cxn modelId="{5A998084-AA4E-4A9A-B78F-206A40749EE8}" type="presParOf" srcId="{6B1018E2-2712-4F14-A15F-E2E2A9D8A16F}" destId="{7339B44B-E92D-42D8-A636-F16221581598}" srcOrd="0" destOrd="0" presId="urn:microsoft.com/office/officeart/2018/2/layout/IconVerticalSolidList"/>
    <dgm:cxn modelId="{5200D134-20AA-454A-B6CF-54F9DA744765}" type="presParOf" srcId="{7339B44B-E92D-42D8-A636-F16221581598}" destId="{C685D291-4C50-4E4E-B61E-76BDE1BB72E1}" srcOrd="0" destOrd="0" presId="urn:microsoft.com/office/officeart/2018/2/layout/IconVerticalSolidList"/>
    <dgm:cxn modelId="{085364C6-2866-4919-8FC8-2F162141499C}" type="presParOf" srcId="{7339B44B-E92D-42D8-A636-F16221581598}" destId="{AC6ED0F2-AF3E-472D-963A-A70F44B68E3A}" srcOrd="1" destOrd="0" presId="urn:microsoft.com/office/officeart/2018/2/layout/IconVerticalSolidList"/>
    <dgm:cxn modelId="{ACEB6384-FBF9-4818-845C-8BFA8374FD68}" type="presParOf" srcId="{7339B44B-E92D-42D8-A636-F16221581598}" destId="{63C7CA4B-424B-4C72-A911-0B8249222242}" srcOrd="2" destOrd="0" presId="urn:microsoft.com/office/officeart/2018/2/layout/IconVerticalSolidList"/>
    <dgm:cxn modelId="{0D2E9DB5-A41D-4EA3-9064-B6DCB5F5DBB2}" type="presParOf" srcId="{7339B44B-E92D-42D8-A636-F16221581598}" destId="{F37D1EB3-0820-45E5-9272-D43A3BF930B1}" srcOrd="3" destOrd="0" presId="urn:microsoft.com/office/officeart/2018/2/layout/IconVerticalSolidList"/>
    <dgm:cxn modelId="{CEDF8EF8-B7B0-4D4D-AD89-1E4681EAE329}" type="presParOf" srcId="{6B1018E2-2712-4F14-A15F-E2E2A9D8A16F}" destId="{D858180E-EBDF-4E53-8FD2-1CF42A7227EE}" srcOrd="1" destOrd="0" presId="urn:microsoft.com/office/officeart/2018/2/layout/IconVerticalSolidList"/>
    <dgm:cxn modelId="{1B9B14A1-CD4E-4BF6-AB6B-95B905F5CCA6}" type="presParOf" srcId="{6B1018E2-2712-4F14-A15F-E2E2A9D8A16F}" destId="{B468B70A-ED75-445C-AFCB-8BAC6F5436A8}" srcOrd="2" destOrd="0" presId="urn:microsoft.com/office/officeart/2018/2/layout/IconVerticalSolidList"/>
    <dgm:cxn modelId="{3389FAFC-2137-4912-9B73-B97DD2A2B347}" type="presParOf" srcId="{B468B70A-ED75-445C-AFCB-8BAC6F5436A8}" destId="{0BFBC82A-CB61-4D7D-8986-AF06D5E81786}" srcOrd="0" destOrd="0" presId="urn:microsoft.com/office/officeart/2018/2/layout/IconVerticalSolidList"/>
    <dgm:cxn modelId="{484F7731-8B80-4603-8FCB-561ABEB3A21B}" type="presParOf" srcId="{B468B70A-ED75-445C-AFCB-8BAC6F5436A8}" destId="{789F67E2-F9FF-4257-9029-6169847766EA}" srcOrd="1" destOrd="0" presId="urn:microsoft.com/office/officeart/2018/2/layout/IconVerticalSolidList"/>
    <dgm:cxn modelId="{979085FD-88D3-44EA-9F55-ECD474615E24}" type="presParOf" srcId="{B468B70A-ED75-445C-AFCB-8BAC6F5436A8}" destId="{232B4EF6-8CDB-40AB-95E2-D208B18A1155}" srcOrd="2" destOrd="0" presId="urn:microsoft.com/office/officeart/2018/2/layout/IconVerticalSolidList"/>
    <dgm:cxn modelId="{B005EABA-F784-45C0-AC81-0E0D62383691}" type="presParOf" srcId="{B468B70A-ED75-445C-AFCB-8BAC6F5436A8}" destId="{0048DC44-4ED5-4A33-9858-1C6530792B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41219-C5E9-4215-831C-4CDB2768F8E1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What are Feature Flags?</a:t>
          </a:r>
        </a:p>
      </dsp:txBody>
      <dsp:txXfrm>
        <a:off x="48005" y="79784"/>
        <a:ext cx="10419590" cy="887374"/>
      </dsp:txXfrm>
    </dsp:sp>
    <dsp:sp modelId="{715FA2ED-26F4-455F-85FC-C5445C7AFABA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Why use Feature Flags?</a:t>
          </a:r>
        </a:p>
      </dsp:txBody>
      <dsp:txXfrm>
        <a:off x="48005" y="1181249"/>
        <a:ext cx="10419590" cy="887374"/>
      </dsp:txXfrm>
    </dsp:sp>
    <dsp:sp modelId="{74985C40-884F-4F06-B734-EE6C0A63E6BA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Deployment vs Release</a:t>
          </a:r>
        </a:p>
      </dsp:txBody>
      <dsp:txXfrm>
        <a:off x="48005" y="2282714"/>
        <a:ext cx="10419590" cy="887374"/>
      </dsp:txXfrm>
    </dsp:sp>
    <dsp:sp modelId="{A4480D07-02D7-4269-94FE-4A97C8093615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Operationalizing Flags</a:t>
          </a:r>
        </a:p>
      </dsp:txBody>
      <dsp:txXfrm>
        <a:off x="48005" y="3384179"/>
        <a:ext cx="1041959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FD1B8-F086-42A8-BD76-DBF4ED7A6663}">
      <dsp:nvSpPr>
        <dsp:cNvPr id="0" name=""/>
        <dsp:cNvSpPr/>
      </dsp:nvSpPr>
      <dsp:spPr>
        <a:xfrm>
          <a:off x="61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530C2-BBE8-41E9-8E28-F0244BB31192}">
      <dsp:nvSpPr>
        <dsp:cNvPr id="0" name=""/>
        <dsp:cNvSpPr/>
      </dsp:nvSpPr>
      <dsp:spPr>
        <a:xfrm>
          <a:off x="11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Code separation</a:t>
          </a:r>
        </a:p>
      </dsp:txBody>
      <dsp:txXfrm>
        <a:off x="116820" y="1807344"/>
        <a:ext cx="1800000" cy="720000"/>
      </dsp:txXfrm>
    </dsp:sp>
    <dsp:sp modelId="{8BFF2D36-C9FB-42DF-819B-B773535B42A8}">
      <dsp:nvSpPr>
        <dsp:cNvPr id="0" name=""/>
        <dsp:cNvSpPr/>
      </dsp:nvSpPr>
      <dsp:spPr>
        <a:xfrm>
          <a:off x="2726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A1166-B177-4CDE-8F35-AB596EE585D2}">
      <dsp:nvSpPr>
        <dsp:cNvPr id="0" name=""/>
        <dsp:cNvSpPr/>
      </dsp:nvSpPr>
      <dsp:spPr>
        <a:xfrm>
          <a:off x="2231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Minimize disruption to customers</a:t>
          </a:r>
        </a:p>
      </dsp:txBody>
      <dsp:txXfrm>
        <a:off x="2231820" y="1807344"/>
        <a:ext cx="1800000" cy="720000"/>
      </dsp:txXfrm>
    </dsp:sp>
    <dsp:sp modelId="{8071B326-17AE-4A01-B96E-3DE34838083A}">
      <dsp:nvSpPr>
        <dsp:cNvPr id="0" name=""/>
        <dsp:cNvSpPr/>
      </dsp:nvSpPr>
      <dsp:spPr>
        <a:xfrm>
          <a:off x="484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2FD6B-9718-4903-A223-1703F6C71407}">
      <dsp:nvSpPr>
        <dsp:cNvPr id="0" name=""/>
        <dsp:cNvSpPr/>
      </dsp:nvSpPr>
      <dsp:spPr>
        <a:xfrm>
          <a:off x="434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Progressive rollouts</a:t>
          </a:r>
        </a:p>
      </dsp:txBody>
      <dsp:txXfrm>
        <a:off x="4346820" y="1807344"/>
        <a:ext cx="1800000" cy="720000"/>
      </dsp:txXfrm>
    </dsp:sp>
    <dsp:sp modelId="{C039E7E1-78C0-4A3B-B59F-F6C41922951B}">
      <dsp:nvSpPr>
        <dsp:cNvPr id="0" name=""/>
        <dsp:cNvSpPr/>
      </dsp:nvSpPr>
      <dsp:spPr>
        <a:xfrm>
          <a:off x="16693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4985C-D324-4905-9B4B-98E1991626A2}">
      <dsp:nvSpPr>
        <dsp:cNvPr id="0" name=""/>
        <dsp:cNvSpPr/>
      </dsp:nvSpPr>
      <dsp:spPr>
        <a:xfrm>
          <a:off x="11743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A/B Testing</a:t>
          </a:r>
        </a:p>
      </dsp:txBody>
      <dsp:txXfrm>
        <a:off x="1174320" y="4117625"/>
        <a:ext cx="1800000" cy="720000"/>
      </dsp:txXfrm>
    </dsp:sp>
    <dsp:sp modelId="{FD8A1316-7DF4-4CD7-89AA-3EBA76B9C92E}">
      <dsp:nvSpPr>
        <dsp:cNvPr id="0" name=""/>
        <dsp:cNvSpPr/>
      </dsp:nvSpPr>
      <dsp:spPr>
        <a:xfrm>
          <a:off x="37843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1A3BA-20DE-4A4F-91DE-E89FF79B6F44}">
      <dsp:nvSpPr>
        <dsp:cNvPr id="0" name=""/>
        <dsp:cNvSpPr/>
      </dsp:nvSpPr>
      <dsp:spPr>
        <a:xfrm>
          <a:off x="32893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Kill switch</a:t>
          </a:r>
        </a:p>
      </dsp:txBody>
      <dsp:txXfrm>
        <a:off x="3289320" y="4117625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4F2D6-742F-4A8A-92F8-6AF9CE31C3BA}">
      <dsp:nvSpPr>
        <dsp:cNvPr id="0" name=""/>
        <dsp:cNvSpPr/>
      </dsp:nvSpPr>
      <dsp:spPr>
        <a:xfrm>
          <a:off x="0" y="453720"/>
          <a:ext cx="6900512" cy="14718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These are used to roll out new features or conduct experiments.  </a:t>
          </a:r>
        </a:p>
      </dsp:txBody>
      <dsp:txXfrm>
        <a:off x="71850" y="525570"/>
        <a:ext cx="6756812" cy="1328160"/>
      </dsp:txXfrm>
    </dsp:sp>
    <dsp:sp modelId="{0BFF3E96-7302-49FB-850C-F0568154F693}">
      <dsp:nvSpPr>
        <dsp:cNvPr id="0" name=""/>
        <dsp:cNvSpPr/>
      </dsp:nvSpPr>
      <dsp:spPr>
        <a:xfrm>
          <a:off x="0" y="2032140"/>
          <a:ext cx="6900512" cy="14718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They can be found anywhere, and can be more complex. </a:t>
          </a:r>
        </a:p>
      </dsp:txBody>
      <dsp:txXfrm>
        <a:off x="71850" y="2103990"/>
        <a:ext cx="6756812" cy="1328160"/>
      </dsp:txXfrm>
    </dsp:sp>
    <dsp:sp modelId="{50FA8BB7-911D-488C-B58A-D74EC49ADC5D}">
      <dsp:nvSpPr>
        <dsp:cNvPr id="0" name=""/>
        <dsp:cNvSpPr/>
      </dsp:nvSpPr>
      <dsp:spPr>
        <a:xfrm>
          <a:off x="0" y="3610560"/>
          <a:ext cx="6900512" cy="14718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They should be cleaned up after the rollout or experiment.</a:t>
          </a:r>
        </a:p>
      </dsp:txBody>
      <dsp:txXfrm>
        <a:off x="71850" y="3682410"/>
        <a:ext cx="6756812" cy="1328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29909-8CD3-4594-AEA7-115BB0CF8F12}">
      <dsp:nvSpPr>
        <dsp:cNvPr id="0" name=""/>
        <dsp:cNvSpPr/>
      </dsp:nvSpPr>
      <dsp:spPr>
        <a:xfrm>
          <a:off x="69442" y="484191"/>
          <a:ext cx="895156" cy="89515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98D2A-E11D-4994-8558-BAA312A53B8B}">
      <dsp:nvSpPr>
        <dsp:cNvPr id="0" name=""/>
        <dsp:cNvSpPr/>
      </dsp:nvSpPr>
      <dsp:spPr>
        <a:xfrm>
          <a:off x="257425" y="672174"/>
          <a:ext cx="519190" cy="5191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BC28F-0F20-430B-A42E-57DEFC6800B6}">
      <dsp:nvSpPr>
        <dsp:cNvPr id="0" name=""/>
        <dsp:cNvSpPr/>
      </dsp:nvSpPr>
      <dsp:spPr>
        <a:xfrm>
          <a:off x="1156417" y="484191"/>
          <a:ext cx="2110011" cy="8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Licensing</a:t>
          </a:r>
        </a:p>
      </dsp:txBody>
      <dsp:txXfrm>
        <a:off x="1156417" y="484191"/>
        <a:ext cx="2110011" cy="895156"/>
      </dsp:txXfrm>
    </dsp:sp>
    <dsp:sp modelId="{3E0D01D8-FC84-4E89-B766-51CA5C582A6D}">
      <dsp:nvSpPr>
        <dsp:cNvPr id="0" name=""/>
        <dsp:cNvSpPr/>
      </dsp:nvSpPr>
      <dsp:spPr>
        <a:xfrm>
          <a:off x="3634082" y="484191"/>
          <a:ext cx="895156" cy="89515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4837F-FFDF-461C-81C2-5E1238679067}">
      <dsp:nvSpPr>
        <dsp:cNvPr id="0" name=""/>
        <dsp:cNvSpPr/>
      </dsp:nvSpPr>
      <dsp:spPr>
        <a:xfrm>
          <a:off x="3822065" y="672174"/>
          <a:ext cx="519190" cy="5191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C8848-B482-42D7-B00C-B16DD4B7FABE}">
      <dsp:nvSpPr>
        <dsp:cNvPr id="0" name=""/>
        <dsp:cNvSpPr/>
      </dsp:nvSpPr>
      <dsp:spPr>
        <a:xfrm>
          <a:off x="4721058" y="484191"/>
          <a:ext cx="2110011" cy="8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Advanced features</a:t>
          </a:r>
        </a:p>
      </dsp:txBody>
      <dsp:txXfrm>
        <a:off x="4721058" y="484191"/>
        <a:ext cx="2110011" cy="895156"/>
      </dsp:txXfrm>
    </dsp:sp>
    <dsp:sp modelId="{26D7B662-5813-4730-9004-6D56B319F6F1}">
      <dsp:nvSpPr>
        <dsp:cNvPr id="0" name=""/>
        <dsp:cNvSpPr/>
      </dsp:nvSpPr>
      <dsp:spPr>
        <a:xfrm>
          <a:off x="69442" y="2320492"/>
          <a:ext cx="895156" cy="89515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76B8D-A4F5-45F8-A418-ACA86B3A5169}">
      <dsp:nvSpPr>
        <dsp:cNvPr id="0" name=""/>
        <dsp:cNvSpPr/>
      </dsp:nvSpPr>
      <dsp:spPr>
        <a:xfrm>
          <a:off x="257425" y="2508475"/>
          <a:ext cx="519190" cy="5191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779F1-7851-4495-993B-7024725E2ADA}">
      <dsp:nvSpPr>
        <dsp:cNvPr id="0" name=""/>
        <dsp:cNvSpPr/>
      </dsp:nvSpPr>
      <dsp:spPr>
        <a:xfrm>
          <a:off x="1156417" y="2320492"/>
          <a:ext cx="2110011" cy="8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Integrations</a:t>
          </a:r>
        </a:p>
      </dsp:txBody>
      <dsp:txXfrm>
        <a:off x="1156417" y="2320492"/>
        <a:ext cx="2110011" cy="895156"/>
      </dsp:txXfrm>
    </dsp:sp>
    <dsp:sp modelId="{FC0C3D2B-733F-46D6-9356-DF10E99A0384}">
      <dsp:nvSpPr>
        <dsp:cNvPr id="0" name=""/>
        <dsp:cNvSpPr/>
      </dsp:nvSpPr>
      <dsp:spPr>
        <a:xfrm>
          <a:off x="3634082" y="2320492"/>
          <a:ext cx="895156" cy="89515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FE6B3-DB48-4AE8-B821-4C55574ED89F}">
      <dsp:nvSpPr>
        <dsp:cNvPr id="0" name=""/>
        <dsp:cNvSpPr/>
      </dsp:nvSpPr>
      <dsp:spPr>
        <a:xfrm>
          <a:off x="3822065" y="2508475"/>
          <a:ext cx="519190" cy="5191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43491-E31F-45DD-A873-79974511AA01}">
      <dsp:nvSpPr>
        <dsp:cNvPr id="0" name=""/>
        <dsp:cNvSpPr/>
      </dsp:nvSpPr>
      <dsp:spPr>
        <a:xfrm>
          <a:off x="4721058" y="2320492"/>
          <a:ext cx="2110011" cy="8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Operational Flags</a:t>
          </a:r>
        </a:p>
      </dsp:txBody>
      <dsp:txXfrm>
        <a:off x="4721058" y="2320492"/>
        <a:ext cx="2110011" cy="895156"/>
      </dsp:txXfrm>
    </dsp:sp>
    <dsp:sp modelId="{7A26CBA7-A35E-43C4-BAA1-2B04E294ABC3}">
      <dsp:nvSpPr>
        <dsp:cNvPr id="0" name=""/>
        <dsp:cNvSpPr/>
      </dsp:nvSpPr>
      <dsp:spPr>
        <a:xfrm>
          <a:off x="69442" y="4156792"/>
          <a:ext cx="895156" cy="89515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71B12-74F5-4B6C-8A91-6665F73AC300}">
      <dsp:nvSpPr>
        <dsp:cNvPr id="0" name=""/>
        <dsp:cNvSpPr/>
      </dsp:nvSpPr>
      <dsp:spPr>
        <a:xfrm>
          <a:off x="257425" y="4344775"/>
          <a:ext cx="519190" cy="5191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05B29-412E-48E1-B324-37C30D62E45B}">
      <dsp:nvSpPr>
        <dsp:cNvPr id="0" name=""/>
        <dsp:cNvSpPr/>
      </dsp:nvSpPr>
      <dsp:spPr>
        <a:xfrm>
          <a:off x="1156417" y="4156792"/>
          <a:ext cx="2110011" cy="8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Load Management</a:t>
          </a:r>
        </a:p>
      </dsp:txBody>
      <dsp:txXfrm>
        <a:off x="1156417" y="4156792"/>
        <a:ext cx="2110011" cy="895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C7EE6-9EED-4437-B94C-349FB00B17C6}">
      <dsp:nvSpPr>
        <dsp:cNvPr id="0" name=""/>
        <dsp:cNvSpPr/>
      </dsp:nvSpPr>
      <dsp:spPr>
        <a:xfrm>
          <a:off x="0" y="1387968"/>
          <a:ext cx="4140307" cy="41403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7CF60-C86C-4918-9DA1-7FC200DFC579}">
      <dsp:nvSpPr>
        <dsp:cNvPr id="0" name=""/>
        <dsp:cNvSpPr/>
      </dsp:nvSpPr>
      <dsp:spPr>
        <a:xfrm>
          <a:off x="591718" y="1979687"/>
          <a:ext cx="2956869" cy="29568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740F7-00F2-41CB-B3B7-CBAF1DD01659}">
      <dsp:nvSpPr>
        <dsp:cNvPr id="0" name=""/>
        <dsp:cNvSpPr/>
      </dsp:nvSpPr>
      <dsp:spPr>
        <a:xfrm>
          <a:off x="1183092" y="2571060"/>
          <a:ext cx="1774121" cy="17741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F1DD1-A31D-42FA-92D4-C7A3BE7DB7A3}">
      <dsp:nvSpPr>
        <dsp:cNvPr id="0" name=""/>
        <dsp:cNvSpPr/>
      </dsp:nvSpPr>
      <dsp:spPr>
        <a:xfrm>
          <a:off x="1774466" y="3162434"/>
          <a:ext cx="591373" cy="5913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4303F-A00B-4366-A089-ABFE4CA8BB1D}">
      <dsp:nvSpPr>
        <dsp:cNvPr id="0" name=""/>
        <dsp:cNvSpPr/>
      </dsp:nvSpPr>
      <dsp:spPr>
        <a:xfrm>
          <a:off x="4830358" y="7865"/>
          <a:ext cx="2070153" cy="99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Internal Users</a:t>
          </a:r>
        </a:p>
      </dsp:txBody>
      <dsp:txXfrm>
        <a:off x="4830358" y="7865"/>
        <a:ext cx="2070153" cy="990223"/>
      </dsp:txXfrm>
    </dsp:sp>
    <dsp:sp modelId="{6D7BC43C-0D28-49B5-8886-3212A40A45B3}">
      <dsp:nvSpPr>
        <dsp:cNvPr id="0" name=""/>
        <dsp:cNvSpPr/>
      </dsp:nvSpPr>
      <dsp:spPr>
        <a:xfrm>
          <a:off x="4312820" y="502977"/>
          <a:ext cx="5175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8CB51-50E3-4620-B5E5-2ED335D591F9}">
      <dsp:nvSpPr>
        <dsp:cNvPr id="0" name=""/>
        <dsp:cNvSpPr/>
      </dsp:nvSpPr>
      <dsp:spPr>
        <a:xfrm rot="5400000">
          <a:off x="1711326" y="829026"/>
          <a:ext cx="2925817" cy="227716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CC9DC-2E69-4F5D-8894-264E8002A4C0}">
      <dsp:nvSpPr>
        <dsp:cNvPr id="0" name=""/>
        <dsp:cNvSpPr/>
      </dsp:nvSpPr>
      <dsp:spPr>
        <a:xfrm>
          <a:off x="4830358" y="998089"/>
          <a:ext cx="2070153" cy="99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Canary Testing</a:t>
          </a:r>
        </a:p>
      </dsp:txBody>
      <dsp:txXfrm>
        <a:off x="4830358" y="998089"/>
        <a:ext cx="2070153" cy="990223"/>
      </dsp:txXfrm>
    </dsp:sp>
    <dsp:sp modelId="{F22D236F-D584-4291-92A5-6A9547879371}">
      <dsp:nvSpPr>
        <dsp:cNvPr id="0" name=""/>
        <dsp:cNvSpPr/>
      </dsp:nvSpPr>
      <dsp:spPr>
        <a:xfrm>
          <a:off x="4312820" y="1493200"/>
          <a:ext cx="5175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95979-B1C5-42E2-A3AF-A269567BE42B}">
      <dsp:nvSpPr>
        <dsp:cNvPr id="0" name=""/>
        <dsp:cNvSpPr/>
      </dsp:nvSpPr>
      <dsp:spPr>
        <a:xfrm rot="5400000">
          <a:off x="2217824" y="1803033"/>
          <a:ext cx="2402758" cy="1783782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949D8-118D-4163-9D89-D60B58F86E89}">
      <dsp:nvSpPr>
        <dsp:cNvPr id="0" name=""/>
        <dsp:cNvSpPr/>
      </dsp:nvSpPr>
      <dsp:spPr>
        <a:xfrm>
          <a:off x="4830358" y="1988312"/>
          <a:ext cx="2070153" cy="99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Progressive Rollouts</a:t>
          </a:r>
        </a:p>
      </dsp:txBody>
      <dsp:txXfrm>
        <a:off x="4830358" y="1988312"/>
        <a:ext cx="2070153" cy="990223"/>
      </dsp:txXfrm>
    </dsp:sp>
    <dsp:sp modelId="{7E4AA739-9843-42D2-8A8E-CEFADC81E346}">
      <dsp:nvSpPr>
        <dsp:cNvPr id="0" name=""/>
        <dsp:cNvSpPr/>
      </dsp:nvSpPr>
      <dsp:spPr>
        <a:xfrm>
          <a:off x="4312820" y="2483424"/>
          <a:ext cx="5175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70CB3-30E1-4C75-91CE-FDE5C4BB5A41}">
      <dsp:nvSpPr>
        <dsp:cNvPr id="0" name=""/>
        <dsp:cNvSpPr/>
      </dsp:nvSpPr>
      <dsp:spPr>
        <a:xfrm rot="5400000">
          <a:off x="2708105" y="2710796"/>
          <a:ext cx="1832775" cy="1376652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7A506-529B-4151-BD77-707FA96ABEA8}">
      <dsp:nvSpPr>
        <dsp:cNvPr id="0" name=""/>
        <dsp:cNvSpPr/>
      </dsp:nvSpPr>
      <dsp:spPr>
        <a:xfrm>
          <a:off x="4830358" y="2978536"/>
          <a:ext cx="2070153" cy="99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Full Deployment</a:t>
          </a:r>
        </a:p>
      </dsp:txBody>
      <dsp:txXfrm>
        <a:off x="4830358" y="2978536"/>
        <a:ext cx="2070153" cy="990223"/>
      </dsp:txXfrm>
    </dsp:sp>
    <dsp:sp modelId="{229F19C3-7D62-44FA-91EE-E5E1CE7A8D35}">
      <dsp:nvSpPr>
        <dsp:cNvPr id="0" name=""/>
        <dsp:cNvSpPr/>
      </dsp:nvSpPr>
      <dsp:spPr>
        <a:xfrm>
          <a:off x="4312820" y="3473647"/>
          <a:ext cx="5175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C744-2648-415D-B4F9-AD5F74876A0A}">
      <dsp:nvSpPr>
        <dsp:cNvPr id="0" name=""/>
        <dsp:cNvSpPr/>
      </dsp:nvSpPr>
      <dsp:spPr>
        <a:xfrm rot="5400000">
          <a:off x="3199560" y="3622146"/>
          <a:ext cx="1259757" cy="961931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3FC75-A6BA-4709-9F51-E77B2308252E}">
      <dsp:nvSpPr>
        <dsp:cNvPr id="0" name=""/>
        <dsp:cNvSpPr/>
      </dsp:nvSpPr>
      <dsp:spPr>
        <a:xfrm>
          <a:off x="0" y="3000"/>
          <a:ext cx="6900512" cy="26945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900" kern="1200"/>
            <a:t>Feature Flags are Technical Debt As Soon as You Add Them</a:t>
          </a:r>
        </a:p>
      </dsp:txBody>
      <dsp:txXfrm>
        <a:off x="131535" y="134535"/>
        <a:ext cx="6637442" cy="2431440"/>
      </dsp:txXfrm>
    </dsp:sp>
    <dsp:sp modelId="{ABE648EA-D722-4FA0-8CF1-E66DACA41DAE}">
      <dsp:nvSpPr>
        <dsp:cNvPr id="0" name=""/>
        <dsp:cNvSpPr/>
      </dsp:nvSpPr>
      <dsp:spPr>
        <a:xfrm>
          <a:off x="0" y="2838630"/>
          <a:ext cx="6900512" cy="26945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900" kern="1200"/>
            <a:t>As you add flags, it can be harder to support and debug the system.</a:t>
          </a:r>
        </a:p>
      </dsp:txBody>
      <dsp:txXfrm>
        <a:off x="131535" y="2970165"/>
        <a:ext cx="6637442" cy="24314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E26C7-5DED-4A8F-8AB4-678387FCEA6F}">
      <dsp:nvSpPr>
        <dsp:cNvPr id="0" name=""/>
        <dsp:cNvSpPr/>
      </dsp:nvSpPr>
      <dsp:spPr>
        <a:xfrm>
          <a:off x="0" y="34337"/>
          <a:ext cx="6513603" cy="11172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Have a naming convention for short or long term flags</a:t>
          </a:r>
        </a:p>
      </dsp:txBody>
      <dsp:txXfrm>
        <a:off x="54541" y="88878"/>
        <a:ext cx="6404521" cy="1008188"/>
      </dsp:txXfrm>
    </dsp:sp>
    <dsp:sp modelId="{DC3D2319-B795-4B40-8A14-5E226A4A1D00}">
      <dsp:nvSpPr>
        <dsp:cNvPr id="0" name=""/>
        <dsp:cNvSpPr/>
      </dsp:nvSpPr>
      <dsp:spPr>
        <a:xfrm>
          <a:off x="0" y="1209207"/>
          <a:ext cx="6513603" cy="111727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meaningful names with long descriptions</a:t>
          </a:r>
        </a:p>
      </dsp:txBody>
      <dsp:txXfrm>
        <a:off x="54541" y="1263748"/>
        <a:ext cx="6404521" cy="1008188"/>
      </dsp:txXfrm>
    </dsp:sp>
    <dsp:sp modelId="{74679069-6C81-49A0-A6C5-48FF3FD9F4F2}">
      <dsp:nvSpPr>
        <dsp:cNvPr id="0" name=""/>
        <dsp:cNvSpPr/>
      </dsp:nvSpPr>
      <dsp:spPr>
        <a:xfrm>
          <a:off x="0" y="2384077"/>
          <a:ext cx="6513603" cy="111727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Have a central location for flags, one place to look at available flags</a:t>
          </a:r>
        </a:p>
      </dsp:txBody>
      <dsp:txXfrm>
        <a:off x="54541" y="2438618"/>
        <a:ext cx="6404521" cy="1008188"/>
      </dsp:txXfrm>
    </dsp:sp>
    <dsp:sp modelId="{DB8C41FD-76DA-488F-962E-C488FE79B55D}">
      <dsp:nvSpPr>
        <dsp:cNvPr id="0" name=""/>
        <dsp:cNvSpPr/>
      </dsp:nvSpPr>
      <dsp:spPr>
        <a:xfrm>
          <a:off x="0" y="3558948"/>
          <a:ext cx="6513603" cy="111727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development team should share flags and configurations at the end of a sprint so that the right configuration is released.</a:t>
          </a:r>
        </a:p>
      </dsp:txBody>
      <dsp:txXfrm>
        <a:off x="54541" y="3613489"/>
        <a:ext cx="6404521" cy="1008188"/>
      </dsp:txXfrm>
    </dsp:sp>
    <dsp:sp modelId="{A7B38F0A-D53D-4CFD-A506-882AE3A4553D}">
      <dsp:nvSpPr>
        <dsp:cNvPr id="0" name=""/>
        <dsp:cNvSpPr/>
      </dsp:nvSpPr>
      <dsp:spPr>
        <a:xfrm>
          <a:off x="0" y="4733818"/>
          <a:ext cx="6513603" cy="11172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NEVER re-purpose a feature flag</a:t>
          </a:r>
        </a:p>
      </dsp:txBody>
      <dsp:txXfrm>
        <a:off x="54541" y="4788359"/>
        <a:ext cx="6404521" cy="10081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5D291-4C50-4E4E-B61E-76BDE1BB72E1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6ED0F2-AF3E-472D-963A-A70F44B68E3A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7D1EB3-0820-45E5-9272-D43A3BF930B1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 additive, never change existing fields</a:t>
          </a:r>
        </a:p>
      </dsp:txBody>
      <dsp:txXfrm>
        <a:off x="2039300" y="956381"/>
        <a:ext cx="4474303" cy="1765627"/>
      </dsp:txXfrm>
    </dsp:sp>
    <dsp:sp modelId="{0BFBC82A-CB61-4D7D-8986-AF06D5E81786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9F67E2-F9FF-4257-9029-6169847766EA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48DC44-4ED5-4A33-9858-1C6530792B2E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you have to remove a field, obsolete it until there is no possibility of rollback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5974-85FD-47FF-9FFF-058140845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EFB64-AC7B-490A-9BAE-03BCAD59A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B269-0376-4D9D-AE13-FC1CE7F5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DF7A-20C4-40BC-AA79-08AF127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832A-80AC-4585-B23E-457ADBA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2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2A3B-770A-40C1-BD68-5A3DBC25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DBE04-4356-4E8A-91D5-3A7E27782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8915E-9E41-47B7-89FB-B6CC2A3F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BE3EE-65C2-4A05-8AFE-82182F70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6B5E1-093E-4C2A-B22E-398B11C7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D4346-1FAB-4090-801F-28EF230B8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933EF-DE8E-4947-BF5D-C03DF78E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46C77-A0AD-4604-BEA8-893166A6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7A82-6ACE-4165-AD8C-FFB4C13B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159F7-FFBC-4DA7-AFC1-156804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938E-6623-4A85-BAF9-047D549B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C651-3E87-4844-BB8D-F53A42C4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F836-A35B-4244-9C53-9B8F0AA3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51DA3-5FE2-48FC-B84A-4573709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DC9F9-24D5-4920-82F5-141BDB92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3ADF-918F-43CD-B849-CCE330D8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A268-305C-4980-9BE4-CCC8FED0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9950-B81E-4130-9055-1E47416C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8FE9-31CC-494D-8328-A8D09242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63FD2-7CC3-4753-B641-FB8FBDFB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6771-5ADE-4470-99C7-93EC663C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4235-51F0-4812-9D77-194841FD1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24DC6-413B-4677-93C5-73E04DFC2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31CD-AEB2-4D3A-B72D-B9FFCFBE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5922A-040F-40DF-9C11-6AFF730B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7F403-9C73-4FB6-8903-F6F51F8C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77A0-3C31-4C6F-AEF5-7776F9DE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44C98-E9F7-4DA3-97DD-CE69B175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71412-E0E3-4D4A-A500-3C4B78CCD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8AAC9-00BF-47B9-9B13-B07B65485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5F062-946A-40B4-B87A-1565A01E2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98DCC-C044-4466-A362-D2323862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25047-CAA5-4DEE-A261-5072969C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36F5C-9CC0-4ADC-94AE-64BEC486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0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D69A-EED8-4E79-A882-296DFBDC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FDD67-6D21-492C-B679-F4FBF104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58E58-F5EE-424B-A31F-8F4B777B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7BBAA-6DB8-42AB-9D26-9066D8BD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2E4DD-050E-4A61-8E84-E782AA1F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5883D-7C8F-4B1A-A00D-9789EDF4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F58BD-7AFD-4F78-B70F-7D90EA86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7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5B93-A05B-4D3E-ACC3-5A21F97D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AF93C-357C-437B-95F6-10249F509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279EF-D2D1-495C-9746-4E8ECE833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FFA76-584D-42EF-97B9-9A54E67C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85214-78B6-491B-97E5-9852B356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557D9-A3AB-4096-A573-7AF3C25F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C5A7-84C5-4BC7-B51B-3C85ED43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8800E-AC44-4F1F-9EA0-F1717DC31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64290-BF0F-44CF-9833-05741ADD4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E2524-8F1D-4565-A1EC-595205E4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53877-90E8-4878-9660-AE600F7E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1E416-008B-4C01-8A0D-F833074B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1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E26A0-EF46-4E14-BA8E-22010824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A2033-C1FA-41EA-84DB-83C43A7E4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837BA-66C7-441A-AC48-D1A08BB2B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1C3F-64E9-4074-9525-BC338B63D18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2D66-A082-4FB0-BBC6-625880E57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7C1C-F5A2-4B65-8C38-203DCB084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8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in.com/in/chris-l-ayer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islayer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That-Conference-Branding-Slide.png" descr="That-Conference-Branding-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2481D-F695-423A-9C57-CA5C4CED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Why Use Feature Flags?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5B613-FACA-45C4-8D66-D5DF7471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bunting with a sky background">
            <a:extLst>
              <a:ext uri="{FF2B5EF4-FFF2-40B4-BE49-F238E27FC236}">
                <a16:creationId xmlns:a16="http://schemas.microsoft.com/office/drawing/2014/main" id="{68B9E50A-7AAC-4C2D-9CBE-86D5A1FFA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" r="-2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1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AA3968-BFDC-4A01-8FD7-CA6ACF52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/>
              <a:t>Feature Flags have different uses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30D32DF-4E1D-4AD4-9BEB-F968FFBB2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49483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47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Short Term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DB84BCE-BCFF-462B-AD13-4FE680F12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473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23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Not all Flags are the same</a:t>
            </a:r>
            <a:br>
              <a:rPr lang="en-US" sz="5400"/>
            </a:br>
            <a:r>
              <a:rPr lang="en-US" sz="5400"/>
              <a:t>Long Term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ACB4C73-629A-4357-8A6C-12A61543D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92385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05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2481D-F695-423A-9C57-CA5C4CED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Deployment vs Release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5B613-FACA-45C4-8D66-D5DF7471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4121" y="4171528"/>
            <a:ext cx="9163757" cy="4504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Colourful bunting with a sky background">
            <a:extLst>
              <a:ext uri="{FF2B5EF4-FFF2-40B4-BE49-F238E27FC236}">
                <a16:creationId xmlns:a16="http://schemas.microsoft.com/office/drawing/2014/main" id="{68B9E50A-7AAC-4C2D-9CBE-86D5A1FFA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" r="-2" b="-2"/>
          <a:stretch/>
        </p:blipFill>
        <p:spPr>
          <a:xfrm>
            <a:off x="3994875" y="320231"/>
            <a:ext cx="4140797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56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58110-A1A1-4FF9-8E4B-3A5E8E22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>
            <a:normAutofit/>
          </a:bodyPr>
          <a:lstStyle/>
          <a:p>
            <a:r>
              <a:rPr lang="en-US" sz="5200"/>
              <a:t>Deployment vs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1591-EE38-4C7E-AEC6-C9B40061D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8626"/>
            <a:ext cx="5158427" cy="3730460"/>
          </a:xfrm>
        </p:spPr>
        <p:txBody>
          <a:bodyPr>
            <a:normAutofit/>
          </a:bodyPr>
          <a:lstStyle/>
          <a:p>
            <a:r>
              <a:rPr lang="en-US" sz="2000"/>
              <a:t>Deploy</a:t>
            </a:r>
          </a:p>
          <a:p>
            <a:pPr lvl="1"/>
            <a:r>
              <a:rPr lang="en-US" sz="2000"/>
              <a:t>Low Risk, repeatable and routine</a:t>
            </a:r>
          </a:p>
          <a:p>
            <a:pPr lvl="1"/>
            <a:r>
              <a:rPr lang="en-US" sz="2000"/>
              <a:t>Installed on Production</a:t>
            </a:r>
          </a:p>
          <a:p>
            <a:pPr lvl="1"/>
            <a:r>
              <a:rPr lang="en-US" sz="2000"/>
              <a:t>Doesn’t mean features are in use</a:t>
            </a:r>
          </a:p>
          <a:p>
            <a:pPr lvl="1"/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055D6-8FF4-42A4-9174-C72C34EE6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154" y="2398626"/>
            <a:ext cx="5164645" cy="3730460"/>
          </a:xfrm>
        </p:spPr>
        <p:txBody>
          <a:bodyPr>
            <a:normAutofit/>
          </a:bodyPr>
          <a:lstStyle/>
          <a:p>
            <a:r>
              <a:rPr lang="en-US" sz="2000" dirty="0"/>
              <a:t>Release</a:t>
            </a:r>
          </a:p>
          <a:p>
            <a:pPr lvl="1"/>
            <a:r>
              <a:rPr lang="en-US" sz="2000" dirty="0"/>
              <a:t>Higher Risk</a:t>
            </a:r>
          </a:p>
          <a:p>
            <a:pPr lvl="1"/>
            <a:r>
              <a:rPr lang="en-US" sz="2000" dirty="0"/>
              <a:t>Business decision</a:t>
            </a:r>
          </a:p>
          <a:p>
            <a:pPr lvl="1"/>
            <a:r>
              <a:rPr lang="en-US" sz="2000" dirty="0"/>
              <a:t>Enables access to a feature</a:t>
            </a:r>
          </a:p>
          <a:p>
            <a:pPr lvl="1"/>
            <a:r>
              <a:rPr lang="en-US" sz="2000" dirty="0"/>
              <a:t>Allows experimentation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71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61442D-7D2E-4E15-94C7-B385819D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Limit the Blast Radius of Change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5E708FF-4F8B-4780-A518-D46D9A7EB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16490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85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ful bunting with a sky background">
            <a:extLst>
              <a:ext uri="{FF2B5EF4-FFF2-40B4-BE49-F238E27FC236}">
                <a16:creationId xmlns:a16="http://schemas.microsoft.com/office/drawing/2014/main" id="{5D49160A-8558-437B-A520-0312314D4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78BCA-4CF2-4CC1-A8CF-E229D4EF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Operationalizing Flags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2525-E947-4D9C-AABF-34550453C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51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Feature Flag Downsides</a:t>
            </a:r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13FE996-12C5-4A35-8639-7BDDFA1B2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6029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724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Its all about control</a:t>
            </a:r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275B-EF28-4CAA-8F9E-B51BC7D4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How do you turn it on and off?</a:t>
            </a:r>
          </a:p>
          <a:p>
            <a:pPr lvl="1"/>
            <a:r>
              <a:rPr lang="en-US" sz="2200"/>
              <a:t>Per checkin?</a:t>
            </a:r>
          </a:p>
          <a:p>
            <a:pPr lvl="1"/>
            <a:r>
              <a:rPr lang="en-US" sz="2200"/>
              <a:t>Per server?</a:t>
            </a:r>
          </a:p>
          <a:p>
            <a:pPr lvl="1"/>
            <a:r>
              <a:rPr lang="en-US" sz="2200"/>
              <a:t>Per user?</a:t>
            </a:r>
          </a:p>
          <a:p>
            <a:pPr lvl="1"/>
            <a:r>
              <a:rPr lang="en-US" sz="2200"/>
              <a:t>Dynamically?</a:t>
            </a:r>
          </a:p>
          <a:p>
            <a:pPr marL="457200" lvl="1" indent="0">
              <a:buNone/>
            </a:pPr>
            <a:endParaRPr lang="en-US" sz="2200"/>
          </a:p>
        </p:txBody>
      </p:sp>
      <p:pic>
        <p:nvPicPr>
          <p:cNvPr id="14338" name="Picture 2" descr="feature flag implementation.png">
            <a:extLst>
              <a:ext uri="{FF2B5EF4-FFF2-40B4-BE49-F238E27FC236}">
                <a16:creationId xmlns:a16="http://schemas.microsoft.com/office/drawing/2014/main" id="{4D8221B7-A722-4DA9-BFDE-04752FA1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263998"/>
            <a:ext cx="6903720" cy="233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4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That-Conference-Partners-Slide.png" descr="That-Conference-Partners-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DCB23-51DF-475F-A2ED-7C309058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Flag Targeting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95E9-DEBF-4ADF-B8A7-BF95FC82F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Targeting Groups</a:t>
            </a:r>
          </a:p>
          <a:p>
            <a:pPr lvl="1"/>
            <a:r>
              <a:rPr lang="en-US" sz="2200" dirty="0"/>
              <a:t>Time</a:t>
            </a:r>
          </a:p>
          <a:p>
            <a:pPr lvl="1"/>
            <a:r>
              <a:rPr lang="en-US" sz="2200" dirty="0"/>
              <a:t>Region</a:t>
            </a:r>
          </a:p>
          <a:p>
            <a:pPr lvl="1"/>
            <a:r>
              <a:rPr lang="en-US" sz="2200" dirty="0"/>
              <a:t>User Details</a:t>
            </a:r>
          </a:p>
          <a:p>
            <a:r>
              <a:rPr lang="en-US" sz="2200" dirty="0"/>
              <a:t>Percentages</a:t>
            </a:r>
          </a:p>
          <a:p>
            <a:pPr lvl="1"/>
            <a:r>
              <a:rPr lang="en-US" sz="2200" dirty="0"/>
              <a:t>10%/90%</a:t>
            </a:r>
          </a:p>
          <a:p>
            <a:pPr lvl="1"/>
            <a:r>
              <a:rPr lang="en-US" sz="2200" dirty="0"/>
              <a:t>50%/50%</a:t>
            </a:r>
          </a:p>
          <a:p>
            <a:r>
              <a:rPr lang="en-US" sz="2200" dirty="0"/>
              <a:t>Triggers</a:t>
            </a:r>
          </a:p>
          <a:p>
            <a:pPr lvl="1"/>
            <a:r>
              <a:rPr lang="en-US" sz="2200" dirty="0"/>
              <a:t>Rise in failures</a:t>
            </a:r>
          </a:p>
          <a:p>
            <a:pPr lvl="1"/>
            <a:r>
              <a:rPr lang="en-US" sz="2200" dirty="0"/>
              <a:t>Load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4728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Flag Best Practices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DC0647-6C07-48C1-81F5-F6BDAE632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0506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461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SQL/JSON Models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B34AA-6C70-42FE-9788-4851C4069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220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384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AF3F5-7C20-4265-BD34-AC654FF1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Quizzical burrowing owl looking forward">
            <a:extLst>
              <a:ext uri="{FF2B5EF4-FFF2-40B4-BE49-F238E27FC236}">
                <a16:creationId xmlns:a16="http://schemas.microsoft.com/office/drawing/2014/main" id="{5D1B43DA-5D16-4BF4-9829-F16F65EF9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8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1368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THAT.us.png" descr="THAT.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13AD6-8F67-4ABF-9343-1EAD890C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Feature Flags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19777-C3ED-45F5-94D0-81C6BDE9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ui-sans-serif"/>
              </a:rPr>
              <a:t>The Art of the IF and Deployment</a:t>
            </a:r>
          </a:p>
        </p:txBody>
      </p:sp>
      <p:pic>
        <p:nvPicPr>
          <p:cNvPr id="46" name="Picture 19" descr="Colourful bunting with a sky background">
            <a:extLst>
              <a:ext uri="{FF2B5EF4-FFF2-40B4-BE49-F238E27FC236}">
                <a16:creationId xmlns:a16="http://schemas.microsoft.com/office/drawing/2014/main" id="{39E18194-FD13-47FF-8C96-C55B2A0FD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52" r="24948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6537B-5243-4FD0-ADDE-5E65BE7D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3000"/>
              <a:t>Chris Ayers</a:t>
            </a:r>
            <a:br>
              <a:rPr lang="en-US" sz="3000"/>
            </a:br>
            <a:r>
              <a:rPr lang="en-US" sz="3000"/>
              <a:t>Practice Lead, Intelligent Cloud</a:t>
            </a:r>
            <a:br>
              <a:rPr lang="en-US" sz="3000"/>
            </a:br>
            <a:r>
              <a:rPr lang="en-US" sz="3000"/>
              <a:t>Cognizant Microsoft Business Group</a:t>
            </a:r>
          </a:p>
        </p:txBody>
      </p:sp>
      <p:pic>
        <p:nvPicPr>
          <p:cNvPr id="6" name="Picture Placeholder 7" descr="A person with glasses smiling&#10;&#10;Description automatically generated with low confidence">
            <a:extLst>
              <a:ext uri="{FF2B5EF4-FFF2-40B4-BE49-F238E27FC236}">
                <a16:creationId xmlns:a16="http://schemas.microsoft.com/office/drawing/2014/main" id="{A55311D1-BD8B-4B1D-9037-72EE870EC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1" r="1367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4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3372-FC78-4A66-A4C1-814D2B89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>
                <a:latin typeface="Open Sans"/>
              </a:rPr>
              <a:t>clayers@gmail.com</a:t>
            </a:r>
          </a:p>
          <a:p>
            <a:r>
              <a:rPr lang="en-US" sz="2200">
                <a:latin typeface="Open Sans"/>
              </a:rPr>
              <a:t>Twitter: @Chris_L_Ayers</a:t>
            </a:r>
          </a:p>
          <a:p>
            <a:r>
              <a:rPr lang="en-US" sz="2200"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linkedin.com/in/chris-l-ayers/</a:t>
            </a:r>
            <a:endParaRPr lang="en-US" sz="2200">
              <a:latin typeface="Open Sans"/>
            </a:endParaRPr>
          </a:p>
          <a:p>
            <a:r>
              <a:rPr lang="en-US" sz="2200">
                <a:latin typeface="Open Sans"/>
              </a:rPr>
              <a:t>Blog: </a:t>
            </a:r>
            <a:r>
              <a:rPr lang="en-US" sz="2200">
                <a:latin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https://chrislayers.com/</a:t>
            </a:r>
            <a:endParaRPr lang="en-US" sz="2200">
              <a:latin typeface="Open Sans"/>
            </a:endParaRPr>
          </a:p>
          <a:p>
            <a:r>
              <a:rPr lang="en-US" sz="2200">
                <a:latin typeface="Open Sans"/>
              </a:rPr>
              <a:t>GitHub: https://github.com/codebytes</a:t>
            </a: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10921-A2D2-49C5-874A-566414AF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422"/>
              </a:spcAft>
            </a:pPr>
            <a:r>
              <a:rPr lang="en-US" sz="900"/>
              <a:t>@ChrisLAyers                                                                                                                                                                                                      https://www.chrislayers.com</a:t>
            </a:r>
          </a:p>
        </p:txBody>
      </p:sp>
    </p:spTree>
    <p:extLst>
      <p:ext uri="{BB962C8B-B14F-4D97-AF65-F5344CB8AC3E}">
        <p14:creationId xmlns:p14="http://schemas.microsoft.com/office/powerpoint/2010/main" val="78944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05978C0-038D-4E5A-B1C7-9E776E3A5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2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0670A-9F0D-42BF-A69D-7D52B8A2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7DE2B5-FED5-4909-9904-2C9958BEE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7760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301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2481D-F695-423A-9C57-CA5C4CED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What Are Feature Flags?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5B613-FACA-45C4-8D66-D5DF7471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Colourful bunting with a sky background">
            <a:extLst>
              <a:ext uri="{FF2B5EF4-FFF2-40B4-BE49-F238E27FC236}">
                <a16:creationId xmlns:a16="http://schemas.microsoft.com/office/drawing/2014/main" id="{68B9E50A-7AAC-4C2D-9CBE-86D5A1FFA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7" r="18520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86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Original Code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275B-EF28-4CAA-8F9E-B51BC7D4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public bool </a:t>
            </a:r>
            <a:r>
              <a:rPr lang="en-US" dirty="0" err="1"/>
              <a:t>DoStuff</a:t>
            </a:r>
            <a:r>
              <a:rPr lang="en-US" dirty="0"/>
              <a:t>(Object[] params)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var result = ….;</a:t>
            </a:r>
          </a:p>
          <a:p>
            <a:pPr marL="0" indent="0">
              <a:buNone/>
            </a:pPr>
            <a:r>
              <a:rPr lang="en-US" dirty="0"/>
              <a:t>	//blah	</a:t>
            </a:r>
          </a:p>
          <a:p>
            <a:pPr marL="0" indent="0">
              <a:buNone/>
            </a:pPr>
            <a:r>
              <a:rPr lang="en-US" dirty="0"/>
              <a:t>	return result;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491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What is it?  </a:t>
            </a:r>
            <a:br>
              <a:rPr lang="en-US" sz="5400"/>
            </a:br>
            <a:endParaRPr lang="en-US" sz="5400"/>
          </a:p>
        </p:txBody>
      </p:sp>
      <p:sp>
        <p:nvSpPr>
          <p:cNvPr id="8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B5C4275B-EF28-4CAA-8F9E-B51BC7D4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public bool </a:t>
            </a:r>
            <a:r>
              <a:rPr lang="en-US" sz="2000" b="1" dirty="0" err="1"/>
              <a:t>DoStuff</a:t>
            </a:r>
            <a:r>
              <a:rPr lang="en-US" sz="2000" b="1" dirty="0"/>
              <a:t>(Object[] params)</a:t>
            </a:r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    var </a:t>
            </a:r>
            <a:r>
              <a:rPr lang="en-US" sz="2000" b="1" dirty="0" err="1"/>
              <a:t>useUnicornAlgorithm</a:t>
            </a:r>
            <a:r>
              <a:rPr lang="en-US" sz="2000" b="1" dirty="0"/>
              <a:t> = false;</a:t>
            </a:r>
          </a:p>
          <a:p>
            <a:pPr marL="0" indent="0">
              <a:buNone/>
            </a:pPr>
            <a:r>
              <a:rPr lang="en-US" sz="2000" b="1" dirty="0"/>
              <a:t>    // UNCOMMENT IF WORKING ON </a:t>
            </a:r>
          </a:p>
          <a:p>
            <a:pPr marL="0" indent="0">
              <a:buNone/>
            </a:pPr>
            <a:r>
              <a:rPr lang="en-US" sz="2000" b="1" dirty="0"/>
              <a:t>    // THE UNICORN ALGORITHM</a:t>
            </a:r>
          </a:p>
          <a:p>
            <a:pPr marL="0" indent="0">
              <a:buNone/>
            </a:pPr>
            <a:r>
              <a:rPr lang="en-US" sz="2000" b="1" dirty="0"/>
              <a:t>    // </a:t>
            </a:r>
            <a:r>
              <a:rPr lang="en-US" sz="2000" b="1" dirty="0" err="1"/>
              <a:t>useUnicornAlgorithm</a:t>
            </a:r>
            <a:r>
              <a:rPr lang="en-US" sz="2000" b="1" dirty="0"/>
              <a:t> = true;  </a:t>
            </a:r>
          </a:p>
          <a:p>
            <a:pPr marL="0" indent="0">
              <a:buNone/>
            </a:pPr>
            <a:r>
              <a:rPr lang="en-US" sz="2000" b="1" dirty="0"/>
              <a:t>    if( </a:t>
            </a:r>
            <a:r>
              <a:rPr lang="en-US" sz="2000" b="1" dirty="0" err="1"/>
              <a:t>useUnicornAlgorithm</a:t>
            </a:r>
            <a:r>
              <a:rPr lang="en-US" sz="2000" b="1" dirty="0"/>
              <a:t> )</a:t>
            </a:r>
          </a:p>
          <a:p>
            <a:pPr marL="0" indent="0">
              <a:buNone/>
            </a:pPr>
            <a:r>
              <a:rPr lang="en-US" sz="2000" b="1" dirty="0"/>
              <a:t>    {</a:t>
            </a:r>
          </a:p>
          <a:p>
            <a:pPr marL="0" indent="0">
              <a:buNone/>
            </a:pPr>
            <a:r>
              <a:rPr lang="en-US" sz="2000" b="1" dirty="0"/>
              <a:t>        return </a:t>
            </a:r>
            <a:r>
              <a:rPr lang="en-US" sz="2000" b="1" dirty="0" err="1"/>
              <a:t>UnicornImplementation</a:t>
            </a:r>
            <a:r>
              <a:rPr lang="en-US" sz="2000" b="1" dirty="0"/>
              <a:t>(Object[] params);</a:t>
            </a:r>
          </a:p>
          <a:p>
            <a:pPr marL="0" indent="0">
              <a:buNone/>
            </a:pPr>
            <a:r>
              <a:rPr lang="en-US" sz="2000" b="1" dirty="0"/>
              <a:t>    }</a:t>
            </a:r>
          </a:p>
          <a:p>
            <a:pPr marL="0" indent="0">
              <a:buNone/>
            </a:pPr>
            <a:r>
              <a:rPr lang="en-US" sz="2000" b="1" dirty="0"/>
              <a:t>    else </a:t>
            </a:r>
          </a:p>
          <a:p>
            <a:pPr marL="0" indent="0">
              <a:buNone/>
            </a:pPr>
            <a:r>
              <a:rPr lang="en-US" sz="2000" b="1" dirty="0"/>
              <a:t>    {</a:t>
            </a:r>
          </a:p>
          <a:p>
            <a:pPr marL="0" indent="0">
              <a:buNone/>
            </a:pPr>
            <a:r>
              <a:rPr lang="en-US" sz="2000" b="1" dirty="0"/>
              <a:t>        return </a:t>
            </a:r>
            <a:r>
              <a:rPr lang="en-US" sz="2000" b="1" dirty="0" err="1"/>
              <a:t>OldImplementation</a:t>
            </a:r>
            <a:r>
              <a:rPr lang="en-US" sz="2000" b="1" dirty="0"/>
              <a:t>(Object[] params);</a:t>
            </a:r>
          </a:p>
          <a:p>
            <a:pPr marL="0" indent="0">
              <a:buNone/>
            </a:pPr>
            <a:r>
              <a:rPr lang="en-US" sz="2000" b="1" dirty="0"/>
              <a:t>    }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954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48640"/>
            <a:ext cx="3952159" cy="5431536"/>
          </a:xfrm>
        </p:spPr>
        <p:txBody>
          <a:bodyPr>
            <a:normAutofit/>
          </a:bodyPr>
          <a:lstStyle/>
          <a:p>
            <a:r>
              <a:rPr lang="en-US" sz="4600" dirty="0"/>
              <a:t>What is it?</a:t>
            </a:r>
            <a:br>
              <a:rPr lang="en-US" sz="4600" dirty="0"/>
            </a:br>
            <a:br>
              <a:rPr lang="en-US" sz="4600" dirty="0"/>
            </a:br>
            <a:r>
              <a:rPr lang="en-US" sz="3600" dirty="0"/>
              <a:t>Feature flags can be simple configuration settings with Boolean values</a:t>
            </a:r>
            <a:br>
              <a:rPr lang="en-US" sz="3600" dirty="0"/>
            </a:br>
            <a:endParaRPr lang="en-US" sz="4600" dirty="0"/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275B-EF28-4CAA-8F9E-B51BC7D4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if (</a:t>
            </a:r>
            <a:r>
              <a:rPr lang="en-US" sz="2200" dirty="0" err="1"/>
              <a:t>featureFlags.EnableUnicorns</a:t>
            </a:r>
            <a:r>
              <a:rPr lang="en-US" sz="2200" dirty="0"/>
              <a:t>) 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// do something new and amazing here.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else 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// do the current boring stuff.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86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522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Open Sans</vt:lpstr>
      <vt:lpstr>ui-sans-serif</vt:lpstr>
      <vt:lpstr>Office Theme</vt:lpstr>
      <vt:lpstr>PowerPoint Presentation</vt:lpstr>
      <vt:lpstr>PowerPoint Presentation</vt:lpstr>
      <vt:lpstr>Feature Flags</vt:lpstr>
      <vt:lpstr>Chris Ayers Practice Lead, Intelligent Cloud Cognizant Microsoft Business Group</vt:lpstr>
      <vt:lpstr>Agenda</vt:lpstr>
      <vt:lpstr>What Are Feature Flags?</vt:lpstr>
      <vt:lpstr>Original Code</vt:lpstr>
      <vt:lpstr>What is it?   </vt:lpstr>
      <vt:lpstr>What is it?  Feature flags can be simple configuration settings with Boolean values </vt:lpstr>
      <vt:lpstr>Why Use Feature Flags?</vt:lpstr>
      <vt:lpstr>Feature Flags have different uses</vt:lpstr>
      <vt:lpstr>Short Term</vt:lpstr>
      <vt:lpstr>Not all Flags are the same Long Term</vt:lpstr>
      <vt:lpstr>Deployment vs Release</vt:lpstr>
      <vt:lpstr>Deployment vs Release</vt:lpstr>
      <vt:lpstr>Limit the Blast Radius of Change</vt:lpstr>
      <vt:lpstr>Operationalizing Flags</vt:lpstr>
      <vt:lpstr>Feature Flag Downsides</vt:lpstr>
      <vt:lpstr>Its all about control</vt:lpstr>
      <vt:lpstr>Flag Targeting</vt:lpstr>
      <vt:lpstr>Flag Best Practices</vt:lpstr>
      <vt:lpstr>SQL/JSON Models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Flags</dc:title>
  <dc:creator>Chris Ayers</dc:creator>
  <cp:lastModifiedBy>Chris Ayers</cp:lastModifiedBy>
  <cp:revision>1</cp:revision>
  <dcterms:created xsi:type="dcterms:W3CDTF">2019-02-21T15:04:02Z</dcterms:created>
  <dcterms:modified xsi:type="dcterms:W3CDTF">2021-07-27T17:35:34Z</dcterms:modified>
</cp:coreProperties>
</file>