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EE7E7"/>
    <a:srgbClr val="1CCAAF"/>
    <a:srgbClr val="F25F6A"/>
    <a:srgbClr val="A0EEE1"/>
    <a:srgbClr val="F86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48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FA83-F979-4BE7-B8FB-1E35515D8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3B138-7519-4A5B-8A3C-358DA95E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2C108-E404-42CA-8B96-95150681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2539F-7CC7-48CF-B75E-BB19C734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10550-3E4F-4040-B940-0FEB3CB1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8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36C86-F8E8-4BC6-97BE-0B1633C1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385C3-F2BD-4ADF-AD3D-D96B1F05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4DA45-6283-4FF0-ADB8-9C026721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F5E0E-64A3-4D48-ABAF-90C204A8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17CC5-A7D8-4286-A890-8903BC8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1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3D73E-0FB7-4CE9-AB04-4AF1DE44E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A64EF-2E13-44AB-8FE2-2126C95B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71F13-5163-49C6-95C8-C74FD8FA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7489D-7105-444C-9547-0B834519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5E9F4-FE22-4075-816B-42FF6B05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0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8FEF-69C3-480A-852F-3ECD15C2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92C4B-806D-4DCE-95FC-52CA1676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99D0E-1851-47FA-9EE5-CF799914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FE957-5B40-4F64-813B-70B92074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427F0-2781-432F-AAFE-57F042E4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5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D0074-9A57-42D9-89B3-3AF0D8BB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02465-0A68-4A62-975B-E45A98DB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980D0-2131-49CB-816D-FD18F2E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75504-546D-405F-9069-F3A43D69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455FF-7AF5-4BF4-B794-EBEC4E6D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01AB7-6E35-48D2-8BAD-086EB746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31514-C206-4359-B2A0-1320F12F7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B8FD1D-8813-41C5-A111-2F9A91DF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47354-E2CC-4B40-9A96-9C2771C5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7C373-EC31-4B41-99FE-F8C272B8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17A9D-9FB5-4653-A85C-68819EC7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2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152D-0718-4888-84BA-C66F7B4B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55AF9-1D98-4379-A17A-4E3CD55C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2B574-AAB6-4DCD-A01B-391AE6690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9C9AA0-273C-4A20-BDD4-BC313823F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62C7AE-E259-4AE4-8CE4-CDC16F04F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2442A-7CE5-4E63-97AD-ECCA65A3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8B277-1CAD-46ED-9109-C6D6CA20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B5202-CCAF-424F-B604-C6B9813F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5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AF93-0311-4F0D-BDF1-B944702A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50E8B2-8EA4-47DD-908E-841F7ED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8982F5-88B5-48A4-AF5B-05E27BE1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33C72F-196E-4E7C-9B49-70CBCCD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9C5C71-1D92-4DE1-8B3B-8338FA75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86E7DF-5440-4BF9-A7EC-26C108BC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180E45-955B-42E7-AE78-C0AF8275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D24C0-0A6D-487B-BD8C-0FF082E2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634DD-D990-44E2-986D-A9D09170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4F2EF-330E-43BA-A05C-425AA86E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F0E85-34BD-4768-BD19-E7253CE3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78AE2-EBE2-41DE-B2A9-D9DC55B3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18342-FD83-4D6A-A7B6-339472B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BC109-F7A1-41D8-BF82-787349B4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2387D-E874-42DE-9DFA-54940A593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BCEDC-0EFF-4924-A0EA-31C84902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C0297-7B6D-4C7C-A768-D8E7E030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94611-7DA6-4052-9BB8-6F4AC1F7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8E868-87F3-4C0A-B30D-E177A548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2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FCCA4-6BEA-47D9-91FD-C1562F12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DD9E1-10CD-4480-B9F2-0D2172B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B237C-0D98-474B-9EC0-1E57849BE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E27A-4650-419D-AE0F-26287D601E04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34CDF-117B-42FB-9D9C-54030AB4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4E16E-7D01-48C3-A449-46144C2EF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035C-C9F2-42DA-AC93-C854854A5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2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:a16="http://schemas.microsoft.com/office/drawing/2014/main" id="{3426A276-1C61-4A2F-87CE-CC805C65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52" y="608742"/>
            <a:ext cx="3250794" cy="32507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9F2DC8-3E81-47D2-B053-B2D19332A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1" y="3006087"/>
            <a:ext cx="1417323" cy="1417323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2BE4125A-3819-4B4E-A3DC-04B0FF5B8108}"/>
              </a:ext>
            </a:extLst>
          </p:cNvPr>
          <p:cNvGrpSpPr/>
          <p:nvPr/>
        </p:nvGrpSpPr>
        <p:grpSpPr>
          <a:xfrm>
            <a:off x="2144714" y="2484435"/>
            <a:ext cx="1073170" cy="830997"/>
            <a:chOff x="3654426" y="3267867"/>
            <a:chExt cx="1073170" cy="83099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90BFFF9-FC6F-4797-90E7-25D5B0B1D98C}"/>
                </a:ext>
              </a:extLst>
            </p:cNvPr>
            <p:cNvGrpSpPr/>
            <p:nvPr/>
          </p:nvGrpSpPr>
          <p:grpSpPr>
            <a:xfrm>
              <a:off x="3654426" y="3584575"/>
              <a:ext cx="873154" cy="327025"/>
              <a:chOff x="3654426" y="3584575"/>
              <a:chExt cx="873154" cy="32702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8EAFF2-8E85-4905-B6DC-4CF1D2F690E5}"/>
                  </a:ext>
                </a:extLst>
              </p:cNvPr>
              <p:cNvSpPr/>
              <p:nvPr/>
            </p:nvSpPr>
            <p:spPr>
              <a:xfrm>
                <a:off x="3654426" y="3584575"/>
                <a:ext cx="873154" cy="327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455CBD-FE9D-41CC-8161-70C54AF8C836}"/>
                  </a:ext>
                </a:extLst>
              </p:cNvPr>
              <p:cNvSpPr/>
              <p:nvPr/>
            </p:nvSpPr>
            <p:spPr>
              <a:xfrm>
                <a:off x="3662364" y="3590133"/>
                <a:ext cx="66675" cy="66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D71CAC-4605-4F5E-97EF-2EB7C5C5E503}"/>
                  </a:ext>
                </a:extLst>
              </p:cNvPr>
              <p:cNvSpPr/>
              <p:nvPr/>
            </p:nvSpPr>
            <p:spPr>
              <a:xfrm>
                <a:off x="3662364" y="3839026"/>
                <a:ext cx="66675" cy="66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DA0505-748A-45F3-A0F3-30E7D206FE9E}"/>
                  </a:ext>
                </a:extLst>
              </p:cNvPr>
              <p:cNvSpPr/>
              <p:nvPr/>
            </p:nvSpPr>
            <p:spPr>
              <a:xfrm>
                <a:off x="3662364" y="3714749"/>
                <a:ext cx="66675" cy="66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E03AA97-13CC-46E6-A283-454E5A1A7F11}"/>
                  </a:ext>
                </a:extLst>
              </p:cNvPr>
              <p:cNvSpPr/>
              <p:nvPr/>
            </p:nvSpPr>
            <p:spPr>
              <a:xfrm>
                <a:off x="3729279" y="3656809"/>
                <a:ext cx="66675" cy="66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8073CD3-E890-4DB5-9421-49207A3C2464}"/>
                  </a:ext>
                </a:extLst>
              </p:cNvPr>
              <p:cNvSpPr/>
              <p:nvPr/>
            </p:nvSpPr>
            <p:spPr>
              <a:xfrm>
                <a:off x="3729279" y="3776888"/>
                <a:ext cx="66675" cy="666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E26B488E-1C41-4E52-B5D4-03C01DA8D084}"/>
                  </a:ext>
                </a:extLst>
              </p:cNvPr>
              <p:cNvGrpSpPr/>
              <p:nvPr/>
            </p:nvGrpSpPr>
            <p:grpSpPr>
              <a:xfrm>
                <a:off x="3795954" y="3590133"/>
                <a:ext cx="133590" cy="315568"/>
                <a:chOff x="3814764" y="3742533"/>
                <a:chExt cx="133590" cy="315568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E2BB0B4-21E7-4CD9-9BA9-6C8E4476578C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987326B-B7CB-4000-9B95-D3C58A1CDD80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3B0D2AA-3E2A-4F0E-9C7C-5CD588D85270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2451D59-1B16-41A9-BAF7-EBC3BA7C2CAB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E66FF8B-FB03-412C-817C-99DF43C8122E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5A96111-8023-49F7-AB72-71965979B10E}"/>
                  </a:ext>
                </a:extLst>
              </p:cNvPr>
              <p:cNvGrpSpPr/>
              <p:nvPr/>
            </p:nvGrpSpPr>
            <p:grpSpPr>
              <a:xfrm>
                <a:off x="3929304" y="3590302"/>
                <a:ext cx="133590" cy="315568"/>
                <a:chOff x="3814764" y="3742533"/>
                <a:chExt cx="133590" cy="315568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01A0A16-3B5F-4A6B-8BCD-9A86C20D2E18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E87408A-3DA1-4ACE-980C-2A7923BF0A08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5AA82CA-CECB-4B17-8167-70D09E80D7B0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E6F998E-105C-4C41-94C6-49632ACA1B5A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1D681FC-8484-437F-A89D-AB41A0261995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972F67E8-CF18-4980-893E-B60A573E3A92}"/>
                  </a:ext>
                </a:extLst>
              </p:cNvPr>
              <p:cNvGrpSpPr/>
              <p:nvPr/>
            </p:nvGrpSpPr>
            <p:grpSpPr>
              <a:xfrm>
                <a:off x="4062414" y="3590302"/>
                <a:ext cx="133590" cy="315568"/>
                <a:chOff x="3814764" y="3742533"/>
                <a:chExt cx="133590" cy="315568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DD78E23-9384-4236-B590-960E6C72DA25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83D2BFB-871B-4C75-A3B3-0BC51C7BFD67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963B137-807D-40EB-8B53-F1EE4A950B9D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8C5B78C-0239-4809-9244-360172D31A76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103807A-3732-4388-A3CA-BEAEAABFCD4E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14383C56-8493-419B-9C8D-7350DCC0C9A7}"/>
                  </a:ext>
                </a:extLst>
              </p:cNvPr>
              <p:cNvGrpSpPr/>
              <p:nvPr/>
            </p:nvGrpSpPr>
            <p:grpSpPr>
              <a:xfrm>
                <a:off x="4195284" y="3590133"/>
                <a:ext cx="133590" cy="315568"/>
                <a:chOff x="3814764" y="3742533"/>
                <a:chExt cx="133590" cy="315568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B0EF9857-C0B4-4314-8E1E-1076EE9FCAB9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EB7E3B83-D520-4103-AD58-DA0F14342E44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F683075-7093-4872-83D6-80673D2B40A0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DD6F596-98B4-4354-8021-208AC96575E5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D94F296-615A-43A1-807A-8B9FF5B1E0CB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C9052D30-9CBA-42A6-8C55-0F8E1561FF88}"/>
                  </a:ext>
                </a:extLst>
              </p:cNvPr>
              <p:cNvGrpSpPr/>
              <p:nvPr/>
            </p:nvGrpSpPr>
            <p:grpSpPr>
              <a:xfrm>
                <a:off x="4329577" y="3590302"/>
                <a:ext cx="133590" cy="315568"/>
                <a:chOff x="3814764" y="3742533"/>
                <a:chExt cx="133590" cy="315568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042BE7B-6D1A-45DD-885D-4E58371BF4E4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076443AE-69A1-49DC-BA9E-9EA5C7086C45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15A44DA-CC43-4868-8FE2-21E2D4B1518B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B703C29-86D5-4E30-BDB4-D6E8117C1696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9E64F88-3805-4DD2-913C-1B28834AE8DD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50F3CDA-CDAB-40C6-A192-BAB823DE3687}"/>
                  </a:ext>
                </a:extLst>
              </p:cNvPr>
              <p:cNvGrpSpPr/>
              <p:nvPr/>
            </p:nvGrpSpPr>
            <p:grpSpPr>
              <a:xfrm>
                <a:off x="4460904" y="3590302"/>
                <a:ext cx="66675" cy="315568"/>
                <a:chOff x="3814764" y="3742533"/>
                <a:chExt cx="66675" cy="315568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0D26BE6A-CF4A-4189-AAFE-68A6CD3F443B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87A3799D-5998-4C20-8470-9284692A2F06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6ED8BBF-F025-40FD-85DE-55F7EF4D1C8C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2E61FE2-BF8C-46C8-9AF9-C1622FAFE200}"/>
                </a:ext>
              </a:extLst>
            </p:cNvPr>
            <p:cNvSpPr txBox="1"/>
            <p:nvPr/>
          </p:nvSpPr>
          <p:spPr>
            <a:xfrm>
              <a:off x="4209505" y="3267867"/>
              <a:ext cx="5180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uBauerTextInitials" panose="02000500000000000000" pitchFamily="2" charset="0"/>
                </a:rPr>
                <a:t>7</a:t>
              </a:r>
              <a:endParaRPr lang="zh-CN" altLang="en-US" sz="4800" dirty="0">
                <a:solidFill>
                  <a:schemeClr val="bg1"/>
                </a:solidFill>
                <a:latin typeface="AuBauerTextInitials" panose="02000500000000000000" pitchFamily="2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AA26CAC-4DFE-481B-9FFC-F079EED9D7F1}"/>
              </a:ext>
            </a:extLst>
          </p:cNvPr>
          <p:cNvGrpSpPr/>
          <p:nvPr/>
        </p:nvGrpSpPr>
        <p:grpSpPr>
          <a:xfrm>
            <a:off x="3457940" y="3825314"/>
            <a:ext cx="1497649" cy="645695"/>
            <a:chOff x="3470640" y="3831664"/>
            <a:chExt cx="1497649" cy="645695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B76B3516-B413-4550-8CD9-BE657ACCEE28}"/>
                </a:ext>
              </a:extLst>
            </p:cNvPr>
            <p:cNvGrpSpPr/>
            <p:nvPr/>
          </p:nvGrpSpPr>
          <p:grpSpPr>
            <a:xfrm>
              <a:off x="3470640" y="3831664"/>
              <a:ext cx="546393" cy="645349"/>
              <a:chOff x="3470640" y="3831664"/>
              <a:chExt cx="546393" cy="645349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169F67F-2DA8-4045-A8E5-37B044BB7983}"/>
                  </a:ext>
                </a:extLst>
              </p:cNvPr>
              <p:cNvSpPr/>
              <p:nvPr/>
            </p:nvSpPr>
            <p:spPr>
              <a:xfrm>
                <a:off x="3470640" y="3831664"/>
                <a:ext cx="136353" cy="1363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199B-C523-4DD3-88A5-0BAE26987ECE}"/>
                  </a:ext>
                </a:extLst>
              </p:cNvPr>
              <p:cNvSpPr/>
              <p:nvPr/>
            </p:nvSpPr>
            <p:spPr>
              <a:xfrm>
                <a:off x="3470640" y="4340660"/>
                <a:ext cx="136353" cy="1363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76C47B2-46BE-44E0-A17F-31A33A3FF0AC}"/>
                  </a:ext>
                </a:extLst>
              </p:cNvPr>
              <p:cNvSpPr/>
              <p:nvPr/>
            </p:nvSpPr>
            <p:spPr>
              <a:xfrm>
                <a:off x="3470640" y="4086509"/>
                <a:ext cx="136353" cy="1363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06CC3796-A109-4D4C-91F8-17647F7E2A45}"/>
                  </a:ext>
                </a:extLst>
              </p:cNvPr>
              <p:cNvSpPr/>
              <p:nvPr/>
            </p:nvSpPr>
            <p:spPr>
              <a:xfrm>
                <a:off x="3607483" y="3968019"/>
                <a:ext cx="136353" cy="1363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14A31B6-D344-467B-9B28-46BD65524A35}"/>
                  </a:ext>
                </a:extLst>
              </p:cNvPr>
              <p:cNvSpPr/>
              <p:nvPr/>
            </p:nvSpPr>
            <p:spPr>
              <a:xfrm>
                <a:off x="3607483" y="4213586"/>
                <a:ext cx="136353" cy="1363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0134D08D-3127-4058-B01D-05C784A73104}"/>
                  </a:ext>
                </a:extLst>
              </p:cNvPr>
              <p:cNvGrpSpPr/>
              <p:nvPr/>
            </p:nvGrpSpPr>
            <p:grpSpPr>
              <a:xfrm>
                <a:off x="3743836" y="3831664"/>
                <a:ext cx="273197" cy="645349"/>
                <a:chOff x="3814764" y="3742533"/>
                <a:chExt cx="133590" cy="315568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ED719E53-B156-411E-8BDB-78F408CC588D}"/>
                    </a:ext>
                  </a:extLst>
                </p:cNvPr>
                <p:cNvSpPr/>
                <p:nvPr/>
              </p:nvSpPr>
              <p:spPr>
                <a:xfrm>
                  <a:off x="3814764" y="3742533"/>
                  <a:ext cx="66675" cy="666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041D1445-C361-4787-83DE-6C05A12181DA}"/>
                    </a:ext>
                  </a:extLst>
                </p:cNvPr>
                <p:cNvSpPr/>
                <p:nvPr/>
              </p:nvSpPr>
              <p:spPr>
                <a:xfrm>
                  <a:off x="3814764" y="3991426"/>
                  <a:ext cx="66675" cy="666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4BFD40A8-079A-4E2B-9CB6-A3BBF0801103}"/>
                    </a:ext>
                  </a:extLst>
                </p:cNvPr>
                <p:cNvSpPr/>
                <p:nvPr/>
              </p:nvSpPr>
              <p:spPr>
                <a:xfrm>
                  <a:off x="3814764" y="3867149"/>
                  <a:ext cx="66675" cy="666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109694D2-E775-4D4F-B42B-AC03A297B075}"/>
                    </a:ext>
                  </a:extLst>
                </p:cNvPr>
                <p:cNvSpPr/>
                <p:nvPr/>
              </p:nvSpPr>
              <p:spPr>
                <a:xfrm>
                  <a:off x="3881679" y="3809209"/>
                  <a:ext cx="66675" cy="666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D250EBC-293F-4706-BB0D-2D4D6E832F54}"/>
                    </a:ext>
                  </a:extLst>
                </p:cNvPr>
                <p:cNvSpPr/>
                <p:nvPr/>
              </p:nvSpPr>
              <p:spPr>
                <a:xfrm>
                  <a:off x="3881679" y="3929288"/>
                  <a:ext cx="66675" cy="6667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DCAC6EA-B122-49E3-AF5A-D1319675A98F}"/>
                </a:ext>
              </a:extLst>
            </p:cNvPr>
            <p:cNvGrpSpPr/>
            <p:nvPr/>
          </p:nvGrpSpPr>
          <p:grpSpPr>
            <a:xfrm>
              <a:off x="4016543" y="3832010"/>
              <a:ext cx="273197" cy="645349"/>
              <a:chOff x="3814764" y="3742533"/>
              <a:chExt cx="133590" cy="315568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6E7B4BC-8EFC-4E0F-B02B-E25E795F8AE8}"/>
                  </a:ext>
                </a:extLst>
              </p:cNvPr>
              <p:cNvSpPr/>
              <p:nvPr/>
            </p:nvSpPr>
            <p:spPr>
              <a:xfrm>
                <a:off x="3814764" y="3742533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3697545-4200-4CA1-A23C-EBC782A1CC01}"/>
                  </a:ext>
                </a:extLst>
              </p:cNvPr>
              <p:cNvSpPr/>
              <p:nvPr/>
            </p:nvSpPr>
            <p:spPr>
              <a:xfrm>
                <a:off x="3814764" y="3991426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BD5D2BC-B452-458A-8560-12288D442DEB}"/>
                  </a:ext>
                </a:extLst>
              </p:cNvPr>
              <p:cNvSpPr/>
              <p:nvPr/>
            </p:nvSpPr>
            <p:spPr>
              <a:xfrm>
                <a:off x="3814764" y="3867149"/>
                <a:ext cx="66675" cy="66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C6E650B0-8B21-44B4-B087-9857F9729EFD}"/>
                  </a:ext>
                </a:extLst>
              </p:cNvPr>
              <p:cNvSpPr/>
              <p:nvPr/>
            </p:nvSpPr>
            <p:spPr>
              <a:xfrm>
                <a:off x="3881679" y="3809209"/>
                <a:ext cx="66675" cy="66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0D586B9-73CA-4222-8443-71BF714DB2D9}"/>
                  </a:ext>
                </a:extLst>
              </p:cNvPr>
              <p:cNvSpPr/>
              <p:nvPr/>
            </p:nvSpPr>
            <p:spPr>
              <a:xfrm>
                <a:off x="3881679" y="3929288"/>
                <a:ext cx="66675" cy="66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E47465E-498E-47A4-8D31-D75CA88826CF}"/>
                </a:ext>
              </a:extLst>
            </p:cNvPr>
            <p:cNvGrpSpPr/>
            <p:nvPr/>
          </p:nvGrpSpPr>
          <p:grpSpPr>
            <a:xfrm>
              <a:off x="4288758" y="3832010"/>
              <a:ext cx="273197" cy="645349"/>
              <a:chOff x="3814764" y="3742533"/>
              <a:chExt cx="133590" cy="315568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FE81132-1FBE-4EF0-9F14-AE39F97C7443}"/>
                  </a:ext>
                </a:extLst>
              </p:cNvPr>
              <p:cNvSpPr/>
              <p:nvPr/>
            </p:nvSpPr>
            <p:spPr>
              <a:xfrm>
                <a:off x="3814764" y="3742533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E13666D-32F6-45BB-9F6C-7E8EE7695F67}"/>
                  </a:ext>
                </a:extLst>
              </p:cNvPr>
              <p:cNvSpPr/>
              <p:nvPr/>
            </p:nvSpPr>
            <p:spPr>
              <a:xfrm>
                <a:off x="3814764" y="3991426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4A968052-C3F9-4DF2-9BDC-D1555B2768B5}"/>
                  </a:ext>
                </a:extLst>
              </p:cNvPr>
              <p:cNvSpPr/>
              <p:nvPr/>
            </p:nvSpPr>
            <p:spPr>
              <a:xfrm>
                <a:off x="3814764" y="3867149"/>
                <a:ext cx="66675" cy="66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24114AD-B358-41EE-B2FD-1D507E70D8A2}"/>
                  </a:ext>
                </a:extLst>
              </p:cNvPr>
              <p:cNvSpPr/>
              <p:nvPr/>
            </p:nvSpPr>
            <p:spPr>
              <a:xfrm>
                <a:off x="3881679" y="3809209"/>
                <a:ext cx="66675" cy="666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4A21741-2248-4E34-B596-6F2F6A073F79}"/>
                  </a:ext>
                </a:extLst>
              </p:cNvPr>
              <p:cNvSpPr/>
              <p:nvPr/>
            </p:nvSpPr>
            <p:spPr>
              <a:xfrm>
                <a:off x="3881679" y="3929288"/>
                <a:ext cx="66675" cy="66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4F14D55D-7263-4E1E-8D57-CEF828C9F655}"/>
                </a:ext>
              </a:extLst>
            </p:cNvPr>
            <p:cNvGrpSpPr/>
            <p:nvPr/>
          </p:nvGrpSpPr>
          <p:grpSpPr>
            <a:xfrm>
              <a:off x="4560482" y="3831664"/>
              <a:ext cx="273197" cy="645349"/>
              <a:chOff x="3814764" y="3742533"/>
              <a:chExt cx="133590" cy="315568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83800D3-AA51-4B51-904F-9C671CD91A8B}"/>
                  </a:ext>
                </a:extLst>
              </p:cNvPr>
              <p:cNvSpPr/>
              <p:nvPr/>
            </p:nvSpPr>
            <p:spPr>
              <a:xfrm>
                <a:off x="3814764" y="3867149"/>
                <a:ext cx="66675" cy="66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B15D9A7-5020-4A82-BB25-15E7D35967F0}"/>
                  </a:ext>
                </a:extLst>
              </p:cNvPr>
              <p:cNvSpPr/>
              <p:nvPr/>
            </p:nvSpPr>
            <p:spPr>
              <a:xfrm>
                <a:off x="3814764" y="3742533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AE3F683-49EF-45BE-8FB8-3C082AB2B998}"/>
                  </a:ext>
                </a:extLst>
              </p:cNvPr>
              <p:cNvSpPr/>
              <p:nvPr/>
            </p:nvSpPr>
            <p:spPr>
              <a:xfrm>
                <a:off x="3814764" y="3991426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8A4C251-E641-4E02-9FAB-73461468A6EA}"/>
                  </a:ext>
                </a:extLst>
              </p:cNvPr>
              <p:cNvSpPr/>
              <p:nvPr/>
            </p:nvSpPr>
            <p:spPr>
              <a:xfrm>
                <a:off x="3881679" y="3809209"/>
                <a:ext cx="66675" cy="666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241F239-D700-428A-B913-F6D16807E325}"/>
                  </a:ext>
                </a:extLst>
              </p:cNvPr>
              <p:cNvSpPr/>
              <p:nvPr/>
            </p:nvSpPr>
            <p:spPr>
              <a:xfrm>
                <a:off x="3881679" y="3929288"/>
                <a:ext cx="66675" cy="66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E6A7E843-B69E-469D-B1EF-F23ECB2560F1}"/>
                </a:ext>
              </a:extLst>
            </p:cNvPr>
            <p:cNvGrpSpPr/>
            <p:nvPr/>
          </p:nvGrpSpPr>
          <p:grpSpPr>
            <a:xfrm>
              <a:off x="4831936" y="3832010"/>
              <a:ext cx="136353" cy="645349"/>
              <a:chOff x="3813211" y="3742533"/>
              <a:chExt cx="66675" cy="315568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43F4902-2FB9-48D9-9A69-7A043ADB408A}"/>
                  </a:ext>
                </a:extLst>
              </p:cNvPr>
              <p:cNvSpPr/>
              <p:nvPr/>
            </p:nvSpPr>
            <p:spPr>
              <a:xfrm>
                <a:off x="3813211" y="3742533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2804137D-61AB-4653-85A2-92F5D511D723}"/>
                  </a:ext>
                </a:extLst>
              </p:cNvPr>
              <p:cNvSpPr/>
              <p:nvPr/>
            </p:nvSpPr>
            <p:spPr>
              <a:xfrm>
                <a:off x="3813211" y="3991426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8670307-5A57-42EE-921B-77E6D5378033}"/>
                  </a:ext>
                </a:extLst>
              </p:cNvPr>
              <p:cNvSpPr/>
              <p:nvPr/>
            </p:nvSpPr>
            <p:spPr>
              <a:xfrm>
                <a:off x="3813211" y="3867149"/>
                <a:ext cx="66675" cy="66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C863E978-E89E-44E1-A06C-1570EE0F1B66}"/>
              </a:ext>
            </a:extLst>
          </p:cNvPr>
          <p:cNvSpPr/>
          <p:nvPr/>
        </p:nvSpPr>
        <p:spPr>
          <a:xfrm>
            <a:off x="3454407" y="3820298"/>
            <a:ext cx="1504358" cy="6503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1" name="图片 150">
            <a:extLst>
              <a:ext uri="{FF2B5EF4-FFF2-40B4-BE49-F238E27FC236}">
                <a16:creationId xmlns:a16="http://schemas.microsoft.com/office/drawing/2014/main" id="{34259FF9-3FA5-46E1-B11C-2B325D67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67" y="388118"/>
            <a:ext cx="3250794" cy="3250794"/>
          </a:xfrm>
          <a:prstGeom prst="rect">
            <a:avLst/>
          </a:prstGeom>
        </p:spPr>
      </p:pic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F8D0A391-A269-4AC5-934E-B5052A3C5357}"/>
              </a:ext>
            </a:extLst>
          </p:cNvPr>
          <p:cNvGrpSpPr/>
          <p:nvPr/>
        </p:nvGrpSpPr>
        <p:grpSpPr>
          <a:xfrm>
            <a:off x="-293934" y="-1514202"/>
            <a:ext cx="8881673" cy="8881673"/>
            <a:chOff x="7507772" y="1530869"/>
            <a:chExt cx="1695182" cy="1695182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0930AB73-7853-461B-99D9-04D8BD039154}"/>
                </a:ext>
              </a:extLst>
            </p:cNvPr>
            <p:cNvSpPr/>
            <p:nvPr/>
          </p:nvSpPr>
          <p:spPr>
            <a:xfrm>
              <a:off x="7507772" y="1530869"/>
              <a:ext cx="1695182" cy="1695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95E64213-53AE-4047-BCB9-C56C10F426CF}"/>
                </a:ext>
              </a:extLst>
            </p:cNvPr>
            <p:cNvGrpSpPr/>
            <p:nvPr/>
          </p:nvGrpSpPr>
          <p:grpSpPr>
            <a:xfrm>
              <a:off x="7674936" y="1619263"/>
              <a:ext cx="1360855" cy="1518395"/>
              <a:chOff x="7666279" y="1603874"/>
              <a:chExt cx="1360855" cy="1518395"/>
            </a:xfrm>
          </p:grpSpPr>
          <p:sp>
            <p:nvSpPr>
              <p:cNvPr id="156" name="平行四边形 155">
                <a:extLst>
                  <a:ext uri="{FF2B5EF4-FFF2-40B4-BE49-F238E27FC236}">
                    <a16:creationId xmlns:a16="http://schemas.microsoft.com/office/drawing/2014/main" id="{EF75C300-2820-418F-9A33-647DD52B1E71}"/>
                  </a:ext>
                </a:extLst>
              </p:cNvPr>
              <p:cNvSpPr/>
              <p:nvPr/>
            </p:nvSpPr>
            <p:spPr>
              <a:xfrm rot="1800868">
                <a:off x="7666279" y="2340977"/>
                <a:ext cx="1360855" cy="781292"/>
              </a:xfrm>
              <a:prstGeom prst="parallelogram">
                <a:avLst>
                  <a:gd name="adj" fmla="val 58130"/>
                </a:avLst>
              </a:prstGeom>
              <a:solidFill>
                <a:srgbClr val="1CCA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平行四边形 157">
                <a:extLst>
                  <a:ext uri="{FF2B5EF4-FFF2-40B4-BE49-F238E27FC236}">
                    <a16:creationId xmlns:a16="http://schemas.microsoft.com/office/drawing/2014/main" id="{EAF76BC6-DF39-4C57-B7AD-FD08575D50BE}"/>
                  </a:ext>
                </a:extLst>
              </p:cNvPr>
              <p:cNvSpPr/>
              <p:nvPr/>
            </p:nvSpPr>
            <p:spPr>
              <a:xfrm rot="1800868">
                <a:off x="7952424" y="2474713"/>
                <a:ext cx="788563" cy="452729"/>
              </a:xfrm>
              <a:prstGeom prst="parallelogram">
                <a:avLst>
                  <a:gd name="adj" fmla="val 58130"/>
                </a:avLst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平行四边形 154">
                <a:extLst>
                  <a:ext uri="{FF2B5EF4-FFF2-40B4-BE49-F238E27FC236}">
                    <a16:creationId xmlns:a16="http://schemas.microsoft.com/office/drawing/2014/main" id="{87A9AA00-4A49-49E8-8163-72434B0CAFE8}"/>
                  </a:ext>
                </a:extLst>
              </p:cNvPr>
              <p:cNvSpPr/>
              <p:nvPr/>
            </p:nvSpPr>
            <p:spPr>
              <a:xfrm rot="1800868">
                <a:off x="7666279" y="2003461"/>
                <a:ext cx="1360855" cy="781292"/>
              </a:xfrm>
              <a:prstGeom prst="parallelogram">
                <a:avLst>
                  <a:gd name="adj" fmla="val 58130"/>
                </a:avLst>
              </a:prstGeom>
              <a:solidFill>
                <a:srgbClr val="F25F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平行四边形 156">
                <a:extLst>
                  <a:ext uri="{FF2B5EF4-FFF2-40B4-BE49-F238E27FC236}">
                    <a16:creationId xmlns:a16="http://schemas.microsoft.com/office/drawing/2014/main" id="{28F13A67-6D4F-4130-93A2-2A581849C4A7}"/>
                  </a:ext>
                </a:extLst>
              </p:cNvPr>
              <p:cNvSpPr/>
              <p:nvPr/>
            </p:nvSpPr>
            <p:spPr>
              <a:xfrm rot="1800868">
                <a:off x="7952424" y="2081477"/>
                <a:ext cx="788563" cy="452729"/>
              </a:xfrm>
              <a:prstGeom prst="parallelogram">
                <a:avLst>
                  <a:gd name="adj" fmla="val 58130"/>
                </a:avLst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平行四边形 153">
                <a:extLst>
                  <a:ext uri="{FF2B5EF4-FFF2-40B4-BE49-F238E27FC236}">
                    <a16:creationId xmlns:a16="http://schemas.microsoft.com/office/drawing/2014/main" id="{EAC45E98-7DB6-417C-AB15-79F37539EF62}"/>
                  </a:ext>
                </a:extLst>
              </p:cNvPr>
              <p:cNvSpPr/>
              <p:nvPr/>
            </p:nvSpPr>
            <p:spPr>
              <a:xfrm rot="1800868">
                <a:off x="7666279" y="1603874"/>
                <a:ext cx="1360855" cy="781292"/>
              </a:xfrm>
              <a:prstGeom prst="parallelogram">
                <a:avLst>
                  <a:gd name="adj" fmla="val 58130"/>
                </a:avLst>
              </a:prstGeom>
              <a:solidFill>
                <a:srgbClr val="BE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02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AuBauerTextInitials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ex2tron .</dc:creator>
  <cp:lastModifiedBy>ex2tron .</cp:lastModifiedBy>
  <cp:revision>6</cp:revision>
  <dcterms:created xsi:type="dcterms:W3CDTF">2017-11-11T05:33:28Z</dcterms:created>
  <dcterms:modified xsi:type="dcterms:W3CDTF">2017-11-11T12:39:07Z</dcterms:modified>
</cp:coreProperties>
</file>