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5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2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30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</p:sldIdLst>
  <p:sldSz cx="9144000" cy="514826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1048320" y="324000"/>
            <a:ext cx="7047000" cy="2237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1.xml"/><Relationship Id="rId8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36.xml"/><Relationship Id="rId13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89.xml"/><Relationship Id="rId3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3.xml"/><Relationship Id="rId7" Type="http://schemas.openxmlformats.org/officeDocument/2006/relationships/slideLayout" Target="../slideLayouts/slideLayout294.xml"/><Relationship Id="rId8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26280" y="1317960"/>
            <a:ext cx="4087440" cy="1608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6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20000" y="1189800"/>
            <a:ext cx="380268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"/>
          <p:cNvSpPr/>
          <p:nvPr/>
        </p:nvSpPr>
        <p:spPr>
          <a:xfrm>
            <a:off x="4620960" y="1189800"/>
            <a:ext cx="380268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3"/>
          <p:cNvSpPr>
            <a:spLocks noGrp="1"/>
          </p:cNvSpPr>
          <p:nvPr>
            <p:ph type="title"/>
          </p:nvPr>
        </p:nvSpPr>
        <p:spPr>
          <a:xfrm>
            <a:off x="720000" y="540360"/>
            <a:ext cx="770364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1" name="Group 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22" name="CustomShape 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4" name="Group 7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425" name="CustomShape 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CustomShape 9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27" name="PlaceHolder 10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PlaceHolder 2"/>
          <p:cNvSpPr>
            <a:spLocks noGrp="1"/>
          </p:cNvSpPr>
          <p:nvPr>
            <p:ph type="title"/>
          </p:nvPr>
        </p:nvSpPr>
        <p:spPr>
          <a:xfrm>
            <a:off x="1728000" y="1391040"/>
            <a:ext cx="5381640" cy="1497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6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67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9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470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72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PlaceHolder 2"/>
          <p:cNvSpPr>
            <a:spLocks noGrp="1"/>
          </p:cNvSpPr>
          <p:nvPr>
            <p:ph type="title"/>
          </p:nvPr>
        </p:nvSpPr>
        <p:spPr>
          <a:xfrm>
            <a:off x="2027880" y="1672560"/>
            <a:ext cx="2500200" cy="389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title"/>
          </p:nvPr>
        </p:nvSpPr>
        <p:spPr>
          <a:xfrm>
            <a:off x="5546160" y="1656000"/>
            <a:ext cx="2500200" cy="389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title"/>
          </p:nvPr>
        </p:nvSpPr>
        <p:spPr>
          <a:xfrm>
            <a:off x="2027880" y="3216960"/>
            <a:ext cx="2500200" cy="389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5"/>
          <p:cNvSpPr>
            <a:spLocks noGrp="1"/>
          </p:cNvSpPr>
          <p:nvPr>
            <p:ph type="title"/>
          </p:nvPr>
        </p:nvSpPr>
        <p:spPr>
          <a:xfrm>
            <a:off x="5546160" y="3216960"/>
            <a:ext cx="2500200" cy="3898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6"/>
          <p:cNvSpPr>
            <a:spLocks noGrp="1"/>
          </p:cNvSpPr>
          <p:nvPr>
            <p:ph type="title"/>
          </p:nvPr>
        </p:nvSpPr>
        <p:spPr>
          <a:xfrm>
            <a:off x="720000" y="540360"/>
            <a:ext cx="770364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5" name="Group 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516" name="CustomShape 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8" name="Group 10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519" name="CustomShape 1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CustomShape 12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1" name="PlaceHolder 13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PlaceHolder 2"/>
          <p:cNvSpPr>
            <a:spLocks noGrp="1"/>
          </p:cNvSpPr>
          <p:nvPr>
            <p:ph type="title"/>
          </p:nvPr>
        </p:nvSpPr>
        <p:spPr>
          <a:xfrm>
            <a:off x="948600" y="1215720"/>
            <a:ext cx="5883120" cy="27306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0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561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3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564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66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PlaceHolder 2"/>
          <p:cNvSpPr>
            <a:spLocks noGrp="1"/>
          </p:cNvSpPr>
          <p:nvPr>
            <p:ph type="title"/>
          </p:nvPr>
        </p:nvSpPr>
        <p:spPr>
          <a:xfrm>
            <a:off x="1257480" y="1352160"/>
            <a:ext cx="182988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title"/>
          </p:nvPr>
        </p:nvSpPr>
        <p:spPr>
          <a:xfrm>
            <a:off x="3755880" y="1352160"/>
            <a:ext cx="182988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title"/>
          </p:nvPr>
        </p:nvSpPr>
        <p:spPr>
          <a:xfrm>
            <a:off x="1257480" y="3060720"/>
            <a:ext cx="182988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 type="title"/>
          </p:nvPr>
        </p:nvSpPr>
        <p:spPr>
          <a:xfrm>
            <a:off x="3755880" y="3060720"/>
            <a:ext cx="182988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6"/>
          <p:cNvSpPr>
            <a:spLocks noGrp="1"/>
          </p:cNvSpPr>
          <p:nvPr>
            <p:ph type="title"/>
          </p:nvPr>
        </p:nvSpPr>
        <p:spPr>
          <a:xfrm>
            <a:off x="6253920" y="1352160"/>
            <a:ext cx="182988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7"/>
          <p:cNvSpPr>
            <a:spLocks noGrp="1"/>
          </p:cNvSpPr>
          <p:nvPr>
            <p:ph type="title"/>
          </p:nvPr>
        </p:nvSpPr>
        <p:spPr>
          <a:xfrm>
            <a:off x="6253920" y="3060720"/>
            <a:ext cx="1829880" cy="612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8"/>
          <p:cNvSpPr>
            <a:spLocks noGrp="1"/>
          </p:cNvSpPr>
          <p:nvPr>
            <p:ph type="title"/>
          </p:nvPr>
        </p:nvSpPr>
        <p:spPr>
          <a:xfrm>
            <a:off x="720000" y="540360"/>
            <a:ext cx="770364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1" name="Group 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612" name="CustomShape 10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4" name="Group 12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615" name="CustomShape 1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CustomShape 14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17" name="PlaceHolder 15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PlaceHolder 2"/>
          <p:cNvSpPr>
            <a:spLocks noGrp="1"/>
          </p:cNvSpPr>
          <p:nvPr>
            <p:ph type="title"/>
          </p:nvPr>
        </p:nvSpPr>
        <p:spPr>
          <a:xfrm>
            <a:off x="2143440" y="3459960"/>
            <a:ext cx="4856760" cy="414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657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59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660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62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720000" y="551520"/>
            <a:ext cx="7703640" cy="404388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PlaceHolder 2"/>
          <p:cNvSpPr>
            <a:spLocks noGrp="1"/>
          </p:cNvSpPr>
          <p:nvPr>
            <p:ph type="title"/>
          </p:nvPr>
        </p:nvSpPr>
        <p:spPr>
          <a:xfrm>
            <a:off x="4511880" y="1295280"/>
            <a:ext cx="3791520" cy="15224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1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02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04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705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07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PlaceHolder 2"/>
          <p:cNvSpPr>
            <a:spLocks noGrp="1"/>
          </p:cNvSpPr>
          <p:nvPr>
            <p:ph type="title"/>
          </p:nvPr>
        </p:nvSpPr>
        <p:spPr>
          <a:xfrm>
            <a:off x="720000" y="540360"/>
            <a:ext cx="770364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1056600" y="1599480"/>
            <a:ext cx="3491640" cy="25974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7" name="Group 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48" name="CustomShape 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50" name="Group 7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751" name="CustomShape 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CustomShape 9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720000" y="559080"/>
            <a:ext cx="7703640" cy="404388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PlaceHolder 2"/>
          <p:cNvSpPr>
            <a:spLocks noGrp="1"/>
          </p:cNvSpPr>
          <p:nvPr>
            <p:ph type="title"/>
          </p:nvPr>
        </p:nvSpPr>
        <p:spPr>
          <a:xfrm>
            <a:off x="1308240" y="768600"/>
            <a:ext cx="3601080" cy="25898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1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92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4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795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97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PlaceHolder 2"/>
          <p:cNvSpPr>
            <a:spLocks noGrp="1"/>
          </p:cNvSpPr>
          <p:nvPr>
            <p:ph type="title"/>
          </p:nvPr>
        </p:nvSpPr>
        <p:spPr>
          <a:xfrm>
            <a:off x="1024920" y="976680"/>
            <a:ext cx="4867200" cy="620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title"/>
          </p:nvPr>
        </p:nvSpPr>
        <p:spPr>
          <a:xfrm>
            <a:off x="2138400" y="2116440"/>
            <a:ext cx="4867200" cy="620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 type="title"/>
          </p:nvPr>
        </p:nvSpPr>
        <p:spPr>
          <a:xfrm>
            <a:off x="3251880" y="3281400"/>
            <a:ext cx="4867200" cy="620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8" name="Group 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839" name="CustomShape 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1" name="Group 8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842" name="CustomShape 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CustomShape 10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44" name="PlaceHolder 11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720000" y="540360"/>
            <a:ext cx="770364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20000" y="1189800"/>
            <a:ext cx="7703640" cy="3382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roup 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9" name="CustomShape 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" name="Group 7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52" name="CustomShape 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9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PlaceHolder 2"/>
          <p:cNvSpPr>
            <a:spLocks noGrp="1"/>
          </p:cNvSpPr>
          <p:nvPr>
            <p:ph type="title"/>
          </p:nvPr>
        </p:nvSpPr>
        <p:spPr>
          <a:xfrm>
            <a:off x="948600" y="948240"/>
            <a:ext cx="4283640" cy="8600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CustomShape 3"/>
          <p:cNvSpPr/>
          <p:nvPr/>
        </p:nvSpPr>
        <p:spPr>
          <a:xfrm>
            <a:off x="948600" y="3513960"/>
            <a:ext cx="6139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CREDITS: This presentation template was created by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2"/>
              </a:rPr>
              <a:t>Slidesgo</a:t>
            </a:r>
            <a:r>
              <a:rPr b="1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,</a:t>
            </a: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 including icons by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3"/>
              </a:rPr>
              <a:t>Flaticon</a:t>
            </a:r>
            <a:r>
              <a:rPr b="1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,</a:t>
            </a: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 and infographics &amp; images by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4"/>
              </a:rPr>
              <a:t>Freepik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884" name="Group 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885" name="CustomShape 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87" name="Group 7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888" name="CustomShape 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CustomShape 9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90" name="PlaceHolder 10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PlaceHolder 2"/>
          <p:cNvSpPr>
            <a:spLocks noGrp="1"/>
          </p:cNvSpPr>
          <p:nvPr>
            <p:ph type="title"/>
          </p:nvPr>
        </p:nvSpPr>
        <p:spPr>
          <a:xfrm>
            <a:off x="720000" y="540360"/>
            <a:ext cx="574128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9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30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2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933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35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PlaceHolder 2"/>
          <p:cNvSpPr>
            <a:spLocks noGrp="1"/>
          </p:cNvSpPr>
          <p:nvPr>
            <p:ph type="title"/>
          </p:nvPr>
        </p:nvSpPr>
        <p:spPr>
          <a:xfrm>
            <a:off x="720000" y="540360"/>
            <a:ext cx="574128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4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75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7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978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0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PlaceHolder 2"/>
          <p:cNvSpPr>
            <a:spLocks noGrp="1"/>
          </p:cNvSpPr>
          <p:nvPr>
            <p:ph type="title"/>
          </p:nvPr>
        </p:nvSpPr>
        <p:spPr>
          <a:xfrm>
            <a:off x="926280" y="1317960"/>
            <a:ext cx="4087440" cy="1608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5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096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8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1099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01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1796400" y="1267920"/>
            <a:ext cx="5551200" cy="13035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9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3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5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96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2138760" y="1524240"/>
            <a:ext cx="233604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1235520" y="1524240"/>
            <a:ext cx="83592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5572080" y="1524240"/>
            <a:ext cx="233604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title"/>
          </p:nvPr>
        </p:nvSpPr>
        <p:spPr>
          <a:xfrm>
            <a:off x="4735440" y="1524240"/>
            <a:ext cx="83592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e5a083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title"/>
          </p:nvPr>
        </p:nvSpPr>
        <p:spPr>
          <a:xfrm>
            <a:off x="2138760" y="3072600"/>
            <a:ext cx="233604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title"/>
          </p:nvPr>
        </p:nvSpPr>
        <p:spPr>
          <a:xfrm>
            <a:off x="1235520" y="3072600"/>
            <a:ext cx="83592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e07a88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title"/>
          </p:nvPr>
        </p:nvSpPr>
        <p:spPr>
          <a:xfrm>
            <a:off x="5572080" y="3072600"/>
            <a:ext cx="233604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title"/>
          </p:nvPr>
        </p:nvSpPr>
        <p:spPr>
          <a:xfrm>
            <a:off x="4735440" y="3072600"/>
            <a:ext cx="835920" cy="510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24bfeb"/>
                </a:solidFill>
                <a:latin typeface="Oswald"/>
                <a:ea typeface="Oswald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0"/>
          <p:cNvSpPr>
            <a:spLocks noGrp="1"/>
          </p:cNvSpPr>
          <p:nvPr>
            <p:ph type="title"/>
          </p:nvPr>
        </p:nvSpPr>
        <p:spPr>
          <a:xfrm>
            <a:off x="720000" y="540360"/>
            <a:ext cx="770364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Group 1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46" name="CustomShape 12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8" name="Group 14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149" name="CustomShape 1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6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1" name="PlaceHolder 17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948600" y="1895400"/>
            <a:ext cx="3935880" cy="1499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title"/>
          </p:nvPr>
        </p:nvSpPr>
        <p:spPr>
          <a:xfrm>
            <a:off x="948600" y="1052640"/>
            <a:ext cx="1625040" cy="8420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roup 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92" name="CustomShape 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4" name="Group 7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195" name="CustomShape 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CustomShape 9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7" name="PlaceHolder 10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20000" y="747720"/>
            <a:ext cx="7703640" cy="36662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4438080" y="1322280"/>
            <a:ext cx="3617280" cy="797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6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37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9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240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42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723600" y="1189800"/>
            <a:ext cx="2504520" cy="341712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0" name="CustomShape 2"/>
          <p:cNvSpPr/>
          <p:nvPr/>
        </p:nvSpPr>
        <p:spPr>
          <a:xfrm>
            <a:off x="3319560" y="1189800"/>
            <a:ext cx="2504520" cy="341712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5915880" y="1189800"/>
            <a:ext cx="2504520" cy="341712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2" name="PlaceHolder 4"/>
          <p:cNvSpPr>
            <a:spLocks noGrp="1"/>
          </p:cNvSpPr>
          <p:nvPr>
            <p:ph type="title"/>
          </p:nvPr>
        </p:nvSpPr>
        <p:spPr>
          <a:xfrm>
            <a:off x="892080" y="2554920"/>
            <a:ext cx="2175840" cy="467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title"/>
          </p:nvPr>
        </p:nvSpPr>
        <p:spPr>
          <a:xfrm>
            <a:off x="3484080" y="2554920"/>
            <a:ext cx="2175840" cy="467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title"/>
          </p:nvPr>
        </p:nvSpPr>
        <p:spPr>
          <a:xfrm>
            <a:off x="6071400" y="2555280"/>
            <a:ext cx="2175840" cy="467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title"/>
          </p:nvPr>
        </p:nvSpPr>
        <p:spPr>
          <a:xfrm>
            <a:off x="720000" y="540360"/>
            <a:ext cx="454068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6" name="Group 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87" name="CustomShape 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0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9" name="Group 11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290" name="CustomShape 12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92" name="PlaceHolder 14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342440" y="1243080"/>
            <a:ext cx="2920320" cy="266040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0" name="Group 2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31" name="CustomShape 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3" name="Group 5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334" name="CustomShape 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CustomShape 7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36" name="PlaceHolder 8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720000" y="1189800"/>
            <a:ext cx="7703640" cy="341712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2"/>
          <p:cNvSpPr>
            <a:spLocks noGrp="1"/>
          </p:cNvSpPr>
          <p:nvPr>
            <p:ph type="title"/>
          </p:nvPr>
        </p:nvSpPr>
        <p:spPr>
          <a:xfrm>
            <a:off x="720000" y="540360"/>
            <a:ext cx="7203600" cy="5727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5" name="Group 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76" name="CustomShape 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78" name="Group 6"/>
            <p:cNvGrpSpPr/>
            <p:nvPr/>
          </p:nvGrpSpPr>
          <p:grpSpPr>
            <a:xfrm>
              <a:off x="8785440" y="209160"/>
              <a:ext cx="71640" cy="78480"/>
              <a:chOff x="8785440" y="209160"/>
              <a:chExt cx="71640" cy="78480"/>
            </a:xfrm>
          </p:grpSpPr>
          <p:sp>
            <p:nvSpPr>
              <p:cNvPr id="379" name="CustomShape 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8"/>
              <p:cNvSpPr/>
              <p:nvPr/>
            </p:nvSpPr>
            <p:spPr>
              <a:xfrm flipH="1">
                <a:off x="8785080" y="209160"/>
                <a:ext cx="67320" cy="77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rnd"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81" name="PlaceHolder 9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8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fonts.google.com/specimen/Oswald" TargetMode="External"/><Relationship Id="rId2" Type="http://schemas.openxmlformats.org/officeDocument/2006/relationships/hyperlink" Target="https://fonts.google.com/specimen/Fira+Code" TargetMode="External"/><Relationship Id="rId3" Type="http://schemas.openxmlformats.org/officeDocument/2006/relationships/slideLayout" Target="../slideLayouts/slideLayout2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TextShape 1"/>
          <p:cNvSpPr txBox="1"/>
          <p:nvPr/>
        </p:nvSpPr>
        <p:spPr>
          <a:xfrm>
            <a:off x="926280" y="3093120"/>
            <a:ext cx="2966040" cy="424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e2e2e2"/>
                </a:solidFill>
                <a:latin typeface="Fira Code Light"/>
                <a:ea typeface="Fira Code Light"/>
              </a:rPr>
              <a:t>Crowdsource Q&amp;A for movies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9" name="TextShape 2"/>
          <p:cNvSpPr txBox="1"/>
          <p:nvPr/>
        </p:nvSpPr>
        <p:spPr>
          <a:xfrm>
            <a:off x="796320" y="10980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0" name="TextShape 3"/>
          <p:cNvSpPr txBox="1"/>
          <p:nvPr/>
        </p:nvSpPr>
        <p:spPr>
          <a:xfrm>
            <a:off x="926280" y="1390320"/>
            <a:ext cx="4507920" cy="1608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e2e2e2"/>
                </a:solidFill>
                <a:latin typeface="Oswald"/>
                <a:ea typeface="Oswald"/>
              </a:rPr>
              <a:t>Movieee.ug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1" name="Group 4"/>
          <p:cNvGrpSpPr/>
          <p:nvPr/>
        </p:nvGrpSpPr>
        <p:grpSpPr>
          <a:xfrm>
            <a:off x="5375160" y="1819440"/>
            <a:ext cx="2223720" cy="1885680"/>
            <a:chOff x="5375160" y="1819440"/>
            <a:chExt cx="2223720" cy="1885680"/>
          </a:xfrm>
        </p:grpSpPr>
        <p:sp>
          <p:nvSpPr>
            <p:cNvPr id="1142" name="CustomShape 5"/>
            <p:cNvSpPr/>
            <p:nvPr/>
          </p:nvSpPr>
          <p:spPr>
            <a:xfrm>
              <a:off x="6274080" y="3300840"/>
              <a:ext cx="425880" cy="396720"/>
            </a:xfrm>
            <a:custGeom>
              <a:avLst/>
              <a:gdLst/>
              <a:ahLst/>
              <a:rect l="l" t="t" r="r" b="b"/>
              <a:pathLst>
                <a:path w="17167" h="15982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6"/>
            <p:cNvSpPr/>
            <p:nvPr/>
          </p:nvSpPr>
          <p:spPr>
            <a:xfrm>
              <a:off x="6154200" y="3668400"/>
              <a:ext cx="665640" cy="36720"/>
            </a:xfrm>
            <a:custGeom>
              <a:avLst/>
              <a:gdLst/>
              <a:ahLst/>
              <a:rect l="l" t="t" r="r" b="b"/>
              <a:pathLst>
                <a:path w="26820" h="150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7"/>
            <p:cNvSpPr/>
            <p:nvPr/>
          </p:nvSpPr>
          <p:spPr>
            <a:xfrm>
              <a:off x="6274080" y="3305880"/>
              <a:ext cx="425880" cy="126720"/>
            </a:xfrm>
            <a:custGeom>
              <a:avLst/>
              <a:gdLst/>
              <a:ahLst/>
              <a:rect l="l" t="t" r="r" b="b"/>
              <a:pathLst>
                <a:path w="17167" h="5098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8"/>
            <p:cNvSpPr/>
            <p:nvPr/>
          </p:nvSpPr>
          <p:spPr>
            <a:xfrm>
              <a:off x="5375160" y="3099960"/>
              <a:ext cx="2223720" cy="218160"/>
            </a:xfrm>
            <a:custGeom>
              <a:avLst/>
              <a:gdLst/>
              <a:ahLst/>
              <a:rect l="l" t="t" r="r" b="b"/>
              <a:pathLst>
                <a:path w="89564" h="8798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9"/>
            <p:cNvSpPr/>
            <p:nvPr/>
          </p:nvSpPr>
          <p:spPr>
            <a:xfrm>
              <a:off x="5375160" y="1819440"/>
              <a:ext cx="2223720" cy="1289880"/>
            </a:xfrm>
            <a:custGeom>
              <a:avLst/>
              <a:gdLst/>
              <a:ahLst/>
              <a:rect l="l" t="t" r="r" b="b"/>
              <a:pathLst>
                <a:path w="89564" h="51913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10"/>
            <p:cNvSpPr/>
            <p:nvPr/>
          </p:nvSpPr>
          <p:spPr>
            <a:xfrm>
              <a:off x="5434200" y="1872720"/>
              <a:ext cx="2105280" cy="1172520"/>
            </a:xfrm>
            <a:custGeom>
              <a:avLst/>
              <a:gdLst/>
              <a:ahLst/>
              <a:rect l="l" t="t" r="r" b="b"/>
              <a:pathLst>
                <a:path w="84785" h="47194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 rotWithShape="0">
              <a:gsLst>
                <a:gs pos="0">
                  <a:srgbClr val="80dfff"/>
                </a:gs>
                <a:gs pos="100000">
                  <a:srgbClr val="318ffa">
                    <a:alpha val="72156"/>
                  </a:srgbClr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11"/>
            <p:cNvSpPr/>
            <p:nvPr/>
          </p:nvSpPr>
          <p:spPr>
            <a:xfrm>
              <a:off x="5527080" y="1969920"/>
              <a:ext cx="677160" cy="476640"/>
            </a:xfrm>
            <a:custGeom>
              <a:avLst/>
              <a:gdLst/>
              <a:ahLst/>
              <a:rect l="l" t="t" r="r" b="b"/>
              <a:pathLst>
                <a:path w="27279" h="19192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12"/>
            <p:cNvSpPr/>
            <p:nvPr/>
          </p:nvSpPr>
          <p:spPr>
            <a:xfrm>
              <a:off x="5527080" y="2500200"/>
              <a:ext cx="1407240" cy="476640"/>
            </a:xfrm>
            <a:custGeom>
              <a:avLst/>
              <a:gdLst/>
              <a:ahLst/>
              <a:rect l="l" t="t" r="r" b="b"/>
              <a:pathLst>
                <a:path w="56689" h="19196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13"/>
            <p:cNvSpPr/>
            <p:nvPr/>
          </p:nvSpPr>
          <p:spPr>
            <a:xfrm>
              <a:off x="6257520" y="1969920"/>
              <a:ext cx="677160" cy="476640"/>
            </a:xfrm>
            <a:custGeom>
              <a:avLst/>
              <a:gdLst/>
              <a:ahLst/>
              <a:rect l="l" t="t" r="r" b="b"/>
              <a:pathLst>
                <a:path w="27278" h="19192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14"/>
            <p:cNvSpPr/>
            <p:nvPr/>
          </p:nvSpPr>
          <p:spPr>
            <a:xfrm>
              <a:off x="7002360" y="1969920"/>
              <a:ext cx="479160" cy="221400"/>
            </a:xfrm>
            <a:custGeom>
              <a:avLst/>
              <a:gdLst/>
              <a:ahLst/>
              <a:rect l="l" t="t" r="r" b="b"/>
              <a:pathLst>
                <a:path w="19311" h="8913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15"/>
            <p:cNvSpPr/>
            <p:nvPr/>
          </p:nvSpPr>
          <p:spPr>
            <a:xfrm>
              <a:off x="7002360" y="2243160"/>
              <a:ext cx="479160" cy="733680"/>
            </a:xfrm>
            <a:custGeom>
              <a:avLst/>
              <a:gdLst/>
              <a:ahLst/>
              <a:rect l="l" t="t" r="r" b="b"/>
              <a:pathLst>
                <a:path w="19311" h="29526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3" name="Group 16"/>
          <p:cNvGrpSpPr/>
          <p:nvPr/>
        </p:nvGrpSpPr>
        <p:grpSpPr>
          <a:xfrm>
            <a:off x="7118280" y="1436760"/>
            <a:ext cx="794880" cy="626040"/>
            <a:chOff x="7118280" y="1436760"/>
            <a:chExt cx="794880" cy="626040"/>
          </a:xfrm>
        </p:grpSpPr>
        <p:sp>
          <p:nvSpPr>
            <p:cNvPr id="1154" name="CustomShape 17"/>
            <p:cNvSpPr/>
            <p:nvPr/>
          </p:nvSpPr>
          <p:spPr>
            <a:xfrm>
              <a:off x="7118280" y="1436760"/>
              <a:ext cx="794880" cy="626040"/>
            </a:xfrm>
            <a:custGeom>
              <a:avLst/>
              <a:gdLst/>
              <a:ahLst/>
              <a:rect l="l" t="t" r="r" b="b"/>
              <a:pathLst>
                <a:path w="29245" h="23021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55" name="Group 18"/>
            <p:cNvGrpSpPr/>
            <p:nvPr/>
          </p:nvGrpSpPr>
          <p:grpSpPr>
            <a:xfrm>
              <a:off x="7173360" y="1552680"/>
              <a:ext cx="594000" cy="277200"/>
              <a:chOff x="7173360" y="1552680"/>
              <a:chExt cx="594000" cy="277200"/>
            </a:xfrm>
          </p:grpSpPr>
          <p:sp>
            <p:nvSpPr>
              <p:cNvPr id="1156" name="CustomShape 19"/>
              <p:cNvSpPr/>
              <p:nvPr/>
            </p:nvSpPr>
            <p:spPr>
              <a:xfrm>
                <a:off x="7173360" y="1552680"/>
                <a:ext cx="267840" cy="34920"/>
              </a:xfrm>
              <a:custGeom>
                <a:avLst/>
                <a:gdLst/>
                <a:ahLst/>
                <a:rect l="l" t="t" r="r" b="b"/>
                <a:pathLst>
                  <a:path w="9861" h="1295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CustomShape 20"/>
              <p:cNvSpPr/>
              <p:nvPr/>
            </p:nvSpPr>
            <p:spPr>
              <a:xfrm>
                <a:off x="7173360" y="1634760"/>
                <a:ext cx="594000" cy="35280"/>
              </a:xfrm>
              <a:custGeom>
                <a:avLst/>
                <a:gdLst/>
                <a:ahLst/>
                <a:rect l="l" t="t" r="r" b="b"/>
                <a:pathLst>
                  <a:path w="21856" h="129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CustomShape 21"/>
              <p:cNvSpPr/>
              <p:nvPr/>
            </p:nvSpPr>
            <p:spPr>
              <a:xfrm>
                <a:off x="7173360" y="1715040"/>
                <a:ext cx="594000" cy="34920"/>
              </a:xfrm>
              <a:custGeom>
                <a:avLst/>
                <a:gdLst/>
                <a:ahLst/>
                <a:rect l="l" t="t" r="r" b="b"/>
                <a:pathLst>
                  <a:path w="21856" h="1293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CustomShape 22"/>
              <p:cNvSpPr/>
              <p:nvPr/>
            </p:nvSpPr>
            <p:spPr>
              <a:xfrm>
                <a:off x="7173360" y="1794960"/>
                <a:ext cx="496440" cy="34920"/>
              </a:xfrm>
              <a:custGeom>
                <a:avLst/>
                <a:gdLst/>
                <a:ahLst/>
                <a:rect l="l" t="t" r="r" b="b"/>
                <a:pathLst>
                  <a:path w="18269" h="1294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60" name="Group 23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161" name="CustomShape 24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25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26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4" name="Group 27"/>
          <p:cNvGrpSpPr/>
          <p:nvPr/>
        </p:nvGrpSpPr>
        <p:grpSpPr>
          <a:xfrm>
            <a:off x="4516560" y="2952000"/>
            <a:ext cx="1323720" cy="927360"/>
            <a:chOff x="4516560" y="2952000"/>
            <a:chExt cx="1323720" cy="927360"/>
          </a:xfrm>
        </p:grpSpPr>
        <p:sp>
          <p:nvSpPr>
            <p:cNvPr id="1165" name="CustomShape 28"/>
            <p:cNvSpPr/>
            <p:nvPr/>
          </p:nvSpPr>
          <p:spPr>
            <a:xfrm rot="16198200">
              <a:off x="4714920" y="2754000"/>
              <a:ext cx="926640" cy="132336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6" name="Group 29"/>
          <p:cNvGrpSpPr/>
          <p:nvPr/>
        </p:nvGrpSpPr>
        <p:grpSpPr>
          <a:xfrm>
            <a:off x="5159520" y="1733040"/>
            <a:ext cx="999000" cy="251280"/>
            <a:chOff x="5159520" y="1733040"/>
            <a:chExt cx="999000" cy="251280"/>
          </a:xfrm>
        </p:grpSpPr>
        <p:sp>
          <p:nvSpPr>
            <p:cNvPr id="1167" name="CustomShape 30"/>
            <p:cNvSpPr/>
            <p:nvPr/>
          </p:nvSpPr>
          <p:spPr>
            <a:xfrm rot="16200000">
              <a:off x="5533200" y="1359000"/>
              <a:ext cx="251280" cy="99900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31"/>
            <p:cNvSpPr/>
            <p:nvPr/>
          </p:nvSpPr>
          <p:spPr>
            <a:xfrm rot="16200000">
              <a:off x="5232960" y="177804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32"/>
            <p:cNvSpPr/>
            <p:nvPr/>
          </p:nvSpPr>
          <p:spPr>
            <a:xfrm rot="16200000">
              <a:off x="5464080" y="177804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18906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33"/>
            <p:cNvSpPr/>
            <p:nvPr/>
          </p:nvSpPr>
          <p:spPr>
            <a:xfrm rot="16200000">
              <a:off x="5694840" y="177804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34"/>
            <p:cNvSpPr/>
            <p:nvPr/>
          </p:nvSpPr>
          <p:spPr>
            <a:xfrm rot="16200000">
              <a:off x="5925960" y="177804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2" name="Group 35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173" name="CustomShape 36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4" name="Group 37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175" name="CustomShape 38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6" name="Group 39"/>
              <p:cNvGrpSpPr/>
              <p:nvPr/>
            </p:nvGrpSpPr>
            <p:grpSpPr>
              <a:xfrm>
                <a:off x="319680" y="4469760"/>
                <a:ext cx="66240" cy="32400"/>
                <a:chOff x="319680" y="4469760"/>
                <a:chExt cx="66240" cy="32400"/>
              </a:xfrm>
            </p:grpSpPr>
            <p:sp>
              <p:nvSpPr>
                <p:cNvPr id="1177" name="CustomShape 40"/>
                <p:cNvSpPr/>
                <p:nvPr/>
              </p:nvSpPr>
              <p:spPr>
                <a:xfrm>
                  <a:off x="31968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8" name="CustomShape 41"/>
                <p:cNvSpPr/>
                <p:nvPr/>
              </p:nvSpPr>
              <p:spPr>
                <a:xfrm>
                  <a:off x="31968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179" name="Group 42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180" name="CustomShape 43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CustomShape 44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82" name="CustomShape 45"/>
          <p:cNvSpPr/>
          <p:nvPr/>
        </p:nvSpPr>
        <p:spPr>
          <a:xfrm>
            <a:off x="1046160" y="401040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TextShape 46"/>
          <p:cNvSpPr txBox="1"/>
          <p:nvPr/>
        </p:nvSpPr>
        <p:spPr>
          <a:xfrm>
            <a:off x="6949440" y="4759920"/>
            <a:ext cx="190800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Created by: ERIK, G, ZSÓFI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84" name="CustomShape 47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48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49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50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8" name="Group 51"/>
          <p:cNvGrpSpPr/>
          <p:nvPr/>
        </p:nvGrpSpPr>
        <p:grpSpPr>
          <a:xfrm>
            <a:off x="7260840" y="2745360"/>
            <a:ext cx="694440" cy="495000"/>
            <a:chOff x="7260840" y="2745360"/>
            <a:chExt cx="694440" cy="495000"/>
          </a:xfrm>
        </p:grpSpPr>
        <p:sp>
          <p:nvSpPr>
            <p:cNvPr id="1189" name="CustomShape 52"/>
            <p:cNvSpPr/>
            <p:nvPr/>
          </p:nvSpPr>
          <p:spPr>
            <a:xfrm rot="16198200">
              <a:off x="7360560" y="2645640"/>
              <a:ext cx="494640" cy="6940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0" name="Group 53"/>
            <p:cNvGrpSpPr/>
            <p:nvPr/>
          </p:nvGrpSpPr>
          <p:grpSpPr>
            <a:xfrm>
              <a:off x="7396560" y="2876760"/>
              <a:ext cx="447840" cy="274680"/>
              <a:chOff x="7396560" y="2876760"/>
              <a:chExt cx="447840" cy="274680"/>
            </a:xfrm>
          </p:grpSpPr>
          <p:sp>
            <p:nvSpPr>
              <p:cNvPr id="1191" name="CustomShape 54"/>
              <p:cNvSpPr/>
              <p:nvPr/>
            </p:nvSpPr>
            <p:spPr>
              <a:xfrm>
                <a:off x="7707240" y="3035520"/>
                <a:ext cx="94680" cy="53640"/>
              </a:xfrm>
              <a:custGeom>
                <a:avLst/>
                <a:gdLst/>
                <a:ahLst/>
                <a:rect l="l" t="t" r="r" b="b"/>
                <a:pathLst>
                  <a:path w="2935" h="1867">
                    <a:moveTo>
                      <a:pt x="0" y="1"/>
                    </a:moveTo>
                    <a:lnTo>
                      <a:pt x="0" y="1867"/>
                    </a:lnTo>
                    <a:lnTo>
                      <a:pt x="2934" y="1867"/>
                    </a:lnTo>
                    <a:lnTo>
                      <a:pt x="2934" y="1"/>
                    </a:ln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CustomShape 55"/>
              <p:cNvSpPr/>
              <p:nvPr/>
            </p:nvSpPr>
            <p:spPr>
              <a:xfrm>
                <a:off x="7707240" y="3062880"/>
                <a:ext cx="94680" cy="26640"/>
              </a:xfrm>
              <a:custGeom>
                <a:avLst/>
                <a:gdLst/>
                <a:ahLst/>
                <a:rect l="l" t="t" r="r" b="b"/>
                <a:pathLst>
                  <a:path w="2935" h="930">
                    <a:moveTo>
                      <a:pt x="0" y="0"/>
                    </a:moveTo>
                    <a:lnTo>
                      <a:pt x="0" y="930"/>
                    </a:lnTo>
                    <a:lnTo>
                      <a:pt x="2934" y="930"/>
                    </a:lnTo>
                    <a:lnTo>
                      <a:pt x="2934" y="0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CustomShape 56"/>
              <p:cNvSpPr/>
              <p:nvPr/>
            </p:nvSpPr>
            <p:spPr>
              <a:xfrm>
                <a:off x="7778520" y="2999160"/>
                <a:ext cx="65880" cy="126360"/>
              </a:xfrm>
              <a:custGeom>
                <a:avLst/>
                <a:gdLst/>
                <a:ahLst/>
                <a:rect l="l" t="t" r="r" b="b"/>
                <a:pathLst>
                  <a:path w="2047" h="4373">
                    <a:moveTo>
                      <a:pt x="1827" y="1"/>
                    </a:moveTo>
                    <a:cubicBezTo>
                      <a:pt x="1806" y="1"/>
                      <a:pt x="1784" y="4"/>
                      <a:pt x="1762" y="10"/>
                    </a:cubicBezTo>
                    <a:lnTo>
                      <a:pt x="167" y="447"/>
                    </a:lnTo>
                    <a:cubicBezTo>
                      <a:pt x="69" y="475"/>
                      <a:pt x="0" y="558"/>
                      <a:pt x="0" y="662"/>
                    </a:cubicBezTo>
                    <a:lnTo>
                      <a:pt x="0" y="3707"/>
                    </a:lnTo>
                    <a:cubicBezTo>
                      <a:pt x="0" y="3811"/>
                      <a:pt x="69" y="3901"/>
                      <a:pt x="167" y="3922"/>
                    </a:cubicBezTo>
                    <a:lnTo>
                      <a:pt x="1762" y="4366"/>
                    </a:lnTo>
                    <a:cubicBezTo>
                      <a:pt x="1781" y="4371"/>
                      <a:pt x="1800" y="4373"/>
                      <a:pt x="1818" y="4373"/>
                    </a:cubicBezTo>
                    <a:cubicBezTo>
                      <a:pt x="1941" y="4373"/>
                      <a:pt x="2046" y="4277"/>
                      <a:pt x="2046" y="4144"/>
                    </a:cubicBezTo>
                    <a:lnTo>
                      <a:pt x="2046" y="225"/>
                    </a:lnTo>
                    <a:cubicBezTo>
                      <a:pt x="2046" y="96"/>
                      <a:pt x="1946" y="1"/>
                      <a:pt x="1827" y="1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CustomShape 57"/>
              <p:cNvSpPr/>
              <p:nvPr/>
            </p:nvSpPr>
            <p:spPr>
              <a:xfrm>
                <a:off x="7430760" y="2973240"/>
                <a:ext cx="305280" cy="178200"/>
              </a:xfrm>
              <a:custGeom>
                <a:avLst/>
                <a:gdLst/>
                <a:ahLst/>
                <a:rect l="l" t="t" r="r" b="b"/>
                <a:pathLst>
                  <a:path w="9434" h="6153">
                    <a:moveTo>
                      <a:pt x="320" y="1"/>
                    </a:moveTo>
                    <a:cubicBezTo>
                      <a:pt x="146" y="1"/>
                      <a:pt x="1" y="146"/>
                      <a:pt x="1" y="320"/>
                    </a:cubicBezTo>
                    <a:lnTo>
                      <a:pt x="1" y="5834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34" y="6014"/>
                      <a:pt x="9434" y="5834"/>
                    </a:cubicBezTo>
                    <a:lnTo>
                      <a:pt x="9434" y="320"/>
                    </a:lnTo>
                    <a:cubicBezTo>
                      <a:pt x="9434" y="146"/>
                      <a:pt x="9288" y="1"/>
                      <a:pt x="9115" y="1"/>
                    </a:cubicBezTo>
                    <a:close/>
                  </a:path>
                </a:pathLst>
              </a:custGeom>
              <a:solidFill>
                <a:srgbClr val="41586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CustomShape 58"/>
              <p:cNvSpPr/>
              <p:nvPr/>
            </p:nvSpPr>
            <p:spPr>
              <a:xfrm>
                <a:off x="7430760" y="2973240"/>
                <a:ext cx="305280" cy="178200"/>
              </a:xfrm>
              <a:custGeom>
                <a:avLst/>
                <a:gdLst/>
                <a:ahLst/>
                <a:rect l="l" t="t" r="r" b="b"/>
                <a:pathLst>
                  <a:path w="9427" h="6153">
                    <a:moveTo>
                      <a:pt x="7658" y="1"/>
                    </a:moveTo>
                    <a:cubicBezTo>
                      <a:pt x="7832" y="1"/>
                      <a:pt x="7970" y="146"/>
                      <a:pt x="7970" y="320"/>
                    </a:cubicBezTo>
                    <a:lnTo>
                      <a:pt x="7970" y="5314"/>
                    </a:lnTo>
                    <a:cubicBezTo>
                      <a:pt x="7970" y="5549"/>
                      <a:pt x="7783" y="5744"/>
                      <a:pt x="7547" y="5744"/>
                    </a:cubicBezTo>
                    <a:lnTo>
                      <a:pt x="313" y="5744"/>
                    </a:lnTo>
                    <a:cubicBezTo>
                      <a:pt x="160" y="5744"/>
                      <a:pt x="28" y="5633"/>
                      <a:pt x="1" y="5480"/>
                    </a:cubicBezTo>
                    <a:lnTo>
                      <a:pt x="1" y="5841"/>
                    </a:lnTo>
                    <a:cubicBezTo>
                      <a:pt x="1" y="6014"/>
                      <a:pt x="146" y="6153"/>
                      <a:pt x="320" y="6153"/>
                    </a:cubicBezTo>
                    <a:lnTo>
                      <a:pt x="9115" y="6153"/>
                    </a:lnTo>
                    <a:cubicBezTo>
                      <a:pt x="9288" y="6153"/>
                      <a:pt x="9427" y="6014"/>
                      <a:pt x="9427" y="5841"/>
                    </a:cubicBezTo>
                    <a:lnTo>
                      <a:pt x="9427" y="320"/>
                    </a:lnTo>
                    <a:cubicBezTo>
                      <a:pt x="9427" y="313"/>
                      <a:pt x="9427" y="299"/>
                      <a:pt x="9427" y="292"/>
                    </a:cubicBezTo>
                    <a:cubicBezTo>
                      <a:pt x="9413" y="125"/>
                      <a:pt x="9274" y="1"/>
                      <a:pt x="9115" y="1"/>
                    </a:cubicBezTo>
                    <a:close/>
                  </a:path>
                </a:pathLst>
              </a:custGeom>
              <a:solidFill>
                <a:srgbClr val="324b64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CustomShape 59"/>
              <p:cNvSpPr/>
              <p:nvPr/>
            </p:nvSpPr>
            <p:spPr>
              <a:xfrm>
                <a:off x="7396560" y="2876760"/>
                <a:ext cx="182160" cy="163440"/>
              </a:xfrm>
              <a:custGeom>
                <a:avLst/>
                <a:gdLst/>
                <a:ahLst/>
                <a:rect l="l" t="t" r="r" b="b"/>
                <a:pathLst>
                  <a:path w="5633" h="5627">
                    <a:moveTo>
                      <a:pt x="2817" y="1"/>
                    </a:moveTo>
                    <a:cubicBezTo>
                      <a:pt x="1263" y="1"/>
                      <a:pt x="0" y="1256"/>
                      <a:pt x="0" y="2810"/>
                    </a:cubicBezTo>
                    <a:cubicBezTo>
                      <a:pt x="0" y="4371"/>
                      <a:pt x="1263" y="5626"/>
                      <a:pt x="2817" y="5626"/>
                    </a:cubicBezTo>
                    <a:cubicBezTo>
                      <a:pt x="4370" y="5626"/>
                      <a:pt x="5633" y="4371"/>
                      <a:pt x="5633" y="2810"/>
                    </a:cubicBezTo>
                    <a:cubicBezTo>
                      <a:pt x="5633" y="1256"/>
                      <a:pt x="4370" y="1"/>
                      <a:pt x="2817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CustomShape 60"/>
              <p:cNvSpPr/>
              <p:nvPr/>
            </p:nvSpPr>
            <p:spPr>
              <a:xfrm>
                <a:off x="7423200" y="2900520"/>
                <a:ext cx="164520" cy="139680"/>
              </a:xfrm>
              <a:custGeom>
                <a:avLst/>
                <a:gdLst/>
                <a:ahLst/>
                <a:rect l="l" t="t" r="r" b="b"/>
                <a:pathLst>
                  <a:path w="5086" h="4809">
                    <a:moveTo>
                      <a:pt x="3982" y="0"/>
                    </a:moveTo>
                    <a:lnTo>
                      <a:pt x="1" y="3982"/>
                    </a:lnTo>
                    <a:cubicBezTo>
                      <a:pt x="552" y="4533"/>
                      <a:pt x="1274" y="4809"/>
                      <a:pt x="1994" y="4809"/>
                    </a:cubicBezTo>
                    <a:cubicBezTo>
                      <a:pt x="2715" y="4809"/>
                      <a:pt x="3434" y="4533"/>
                      <a:pt x="3982" y="3982"/>
                    </a:cubicBezTo>
                    <a:cubicBezTo>
                      <a:pt x="5085" y="2886"/>
                      <a:pt x="5085" y="1103"/>
                      <a:pt x="3982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CustomShape 61"/>
              <p:cNvSpPr/>
              <p:nvPr/>
            </p:nvSpPr>
            <p:spPr>
              <a:xfrm>
                <a:off x="7628400" y="3064680"/>
                <a:ext cx="66240" cy="59400"/>
              </a:xfrm>
              <a:custGeom>
                <a:avLst/>
                <a:gdLst/>
                <a:ahLst/>
                <a:rect l="l" t="t" r="r" b="b"/>
                <a:pathLst>
                  <a:path w="2061" h="2061">
                    <a:moveTo>
                      <a:pt x="98" y="0"/>
                    </a:moveTo>
                    <a:cubicBezTo>
                      <a:pt x="42" y="0"/>
                      <a:pt x="1" y="42"/>
                      <a:pt x="1" y="98"/>
                    </a:cubicBezTo>
                    <a:lnTo>
                      <a:pt x="1" y="1970"/>
                    </a:lnTo>
                    <a:cubicBezTo>
                      <a:pt x="1" y="2019"/>
                      <a:pt x="42" y="2061"/>
                      <a:pt x="98" y="2061"/>
                    </a:cubicBezTo>
                    <a:lnTo>
                      <a:pt x="1971" y="2061"/>
                    </a:lnTo>
                    <a:cubicBezTo>
                      <a:pt x="2019" y="2061"/>
                      <a:pt x="2061" y="2019"/>
                      <a:pt x="2061" y="1970"/>
                    </a:cubicBezTo>
                    <a:lnTo>
                      <a:pt x="2061" y="98"/>
                    </a:lnTo>
                    <a:cubicBezTo>
                      <a:pt x="2061" y="42"/>
                      <a:pt x="2019" y="0"/>
                      <a:pt x="1971" y="0"/>
                    </a:cubicBezTo>
                    <a:close/>
                  </a:path>
                </a:pathLst>
              </a:custGeom>
              <a:solidFill>
                <a:srgbClr val="a9bbc8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CustomShape 62"/>
              <p:cNvSpPr/>
              <p:nvPr/>
            </p:nvSpPr>
            <p:spPr>
              <a:xfrm>
                <a:off x="7447320" y="2931120"/>
                <a:ext cx="70560" cy="55080"/>
              </a:xfrm>
              <a:custGeom>
                <a:avLst/>
                <a:gdLst/>
                <a:ahLst/>
                <a:rect l="l" t="t" r="r" b="b"/>
                <a:pathLst>
                  <a:path w="2199" h="1886">
                    <a:moveTo>
                      <a:pt x="1251" y="0"/>
                    </a:moveTo>
                    <a:cubicBezTo>
                      <a:pt x="1019" y="0"/>
                      <a:pt x="783" y="86"/>
                      <a:pt x="590" y="276"/>
                    </a:cubicBezTo>
                    <a:cubicBezTo>
                      <a:pt x="0" y="873"/>
                      <a:pt x="416" y="1885"/>
                      <a:pt x="1256" y="1885"/>
                    </a:cubicBezTo>
                    <a:cubicBezTo>
                      <a:pt x="1776" y="1885"/>
                      <a:pt x="2199" y="1462"/>
                      <a:pt x="2199" y="942"/>
                    </a:cubicBezTo>
                    <a:cubicBezTo>
                      <a:pt x="2199" y="374"/>
                      <a:pt x="1735" y="0"/>
                      <a:pt x="1251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CustomShape 63"/>
              <p:cNvSpPr/>
              <p:nvPr/>
            </p:nvSpPr>
            <p:spPr>
              <a:xfrm>
                <a:off x="7603200" y="2895840"/>
                <a:ext cx="140040" cy="125280"/>
              </a:xfrm>
              <a:custGeom>
                <a:avLst/>
                <a:gdLst/>
                <a:ahLst/>
                <a:rect l="l" t="t" r="r" b="b"/>
                <a:pathLst>
                  <a:path w="4329" h="4323">
                    <a:moveTo>
                      <a:pt x="2165" y="1"/>
                    </a:moveTo>
                    <a:cubicBezTo>
                      <a:pt x="972" y="1"/>
                      <a:pt x="1" y="965"/>
                      <a:pt x="1" y="2158"/>
                    </a:cubicBezTo>
                    <a:cubicBezTo>
                      <a:pt x="1" y="3351"/>
                      <a:pt x="972" y="4322"/>
                      <a:pt x="2165" y="4322"/>
                    </a:cubicBezTo>
                    <a:cubicBezTo>
                      <a:pt x="3358" y="4322"/>
                      <a:pt x="4329" y="3351"/>
                      <a:pt x="4329" y="2158"/>
                    </a:cubicBezTo>
                    <a:cubicBezTo>
                      <a:pt x="4329" y="965"/>
                      <a:pt x="3358" y="1"/>
                      <a:pt x="2165" y="1"/>
                    </a:cubicBezTo>
                    <a:close/>
                  </a:path>
                </a:pathLst>
              </a:custGeom>
              <a:solidFill>
                <a:srgbClr val="39516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CustomShape 64"/>
              <p:cNvSpPr/>
              <p:nvPr/>
            </p:nvSpPr>
            <p:spPr>
              <a:xfrm>
                <a:off x="7624080" y="2914200"/>
                <a:ext cx="126000" cy="106920"/>
              </a:xfrm>
              <a:custGeom>
                <a:avLst/>
                <a:gdLst/>
                <a:ahLst/>
                <a:rect l="l" t="t" r="r" b="b"/>
                <a:pathLst>
                  <a:path w="3900" h="3689">
                    <a:moveTo>
                      <a:pt x="3053" y="0"/>
                    </a:moveTo>
                    <a:lnTo>
                      <a:pt x="1" y="3059"/>
                    </a:lnTo>
                    <a:cubicBezTo>
                      <a:pt x="421" y="3479"/>
                      <a:pt x="974" y="3688"/>
                      <a:pt x="1527" y="3688"/>
                    </a:cubicBezTo>
                    <a:cubicBezTo>
                      <a:pt x="2080" y="3688"/>
                      <a:pt x="2633" y="3479"/>
                      <a:pt x="3053" y="3059"/>
                    </a:cubicBezTo>
                    <a:cubicBezTo>
                      <a:pt x="3899" y="2213"/>
                      <a:pt x="3899" y="846"/>
                      <a:pt x="3053" y="0"/>
                    </a:cubicBezTo>
                    <a:close/>
                  </a:path>
                </a:pathLst>
              </a:custGeom>
              <a:solidFill>
                <a:srgbClr val="27415b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CustomShape 65"/>
              <p:cNvSpPr/>
              <p:nvPr/>
            </p:nvSpPr>
            <p:spPr>
              <a:xfrm>
                <a:off x="7648560" y="2941560"/>
                <a:ext cx="42840" cy="33840"/>
              </a:xfrm>
              <a:custGeom>
                <a:avLst/>
                <a:gdLst/>
                <a:ahLst/>
                <a:rect l="l" t="t" r="r" b="b"/>
                <a:pathLst>
                  <a:path w="1347" h="1161">
                    <a:moveTo>
                      <a:pt x="766" y="0"/>
                    </a:moveTo>
                    <a:cubicBezTo>
                      <a:pt x="625" y="0"/>
                      <a:pt x="480" y="53"/>
                      <a:pt x="362" y="169"/>
                    </a:cubicBezTo>
                    <a:cubicBezTo>
                      <a:pt x="1" y="536"/>
                      <a:pt x="258" y="1161"/>
                      <a:pt x="771" y="1161"/>
                    </a:cubicBezTo>
                    <a:cubicBezTo>
                      <a:pt x="1090" y="1161"/>
                      <a:pt x="1347" y="897"/>
                      <a:pt x="1347" y="578"/>
                    </a:cubicBezTo>
                    <a:cubicBezTo>
                      <a:pt x="1347" y="230"/>
                      <a:pt x="1063" y="0"/>
                      <a:pt x="766" y="0"/>
                    </a:cubicBezTo>
                    <a:close/>
                  </a:path>
                </a:pathLst>
              </a:custGeom>
              <a:solidFill>
                <a:srgbClr val="cdd8d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CustomShape 66"/>
              <p:cNvSpPr/>
              <p:nvPr/>
            </p:nvSpPr>
            <p:spPr>
              <a:xfrm>
                <a:off x="7514640" y="2908080"/>
                <a:ext cx="31680" cy="24120"/>
              </a:xfrm>
              <a:custGeom>
                <a:avLst/>
                <a:gdLst/>
                <a:ahLst/>
                <a:rect l="l" t="t" r="r" b="b"/>
                <a:pathLst>
                  <a:path w="982" h="830">
                    <a:moveTo>
                      <a:pt x="693" y="1"/>
                    </a:moveTo>
                    <a:cubicBezTo>
                      <a:pt x="647" y="1"/>
                      <a:pt x="599" y="17"/>
                      <a:pt x="554" y="56"/>
                    </a:cubicBezTo>
                    <a:lnTo>
                      <a:pt x="131" y="480"/>
                    </a:lnTo>
                    <a:cubicBezTo>
                      <a:pt x="1" y="631"/>
                      <a:pt x="133" y="830"/>
                      <a:pt x="293" y="830"/>
                    </a:cubicBezTo>
                    <a:cubicBezTo>
                      <a:pt x="338" y="830"/>
                      <a:pt x="385" y="814"/>
                      <a:pt x="429" y="778"/>
                    </a:cubicBezTo>
                    <a:lnTo>
                      <a:pt x="852" y="348"/>
                    </a:lnTo>
                    <a:cubicBezTo>
                      <a:pt x="981" y="197"/>
                      <a:pt x="852" y="1"/>
                      <a:pt x="693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stomShape 67"/>
              <p:cNvSpPr/>
              <p:nvPr/>
            </p:nvSpPr>
            <p:spPr>
              <a:xfrm>
                <a:off x="7429320" y="2984400"/>
                <a:ext cx="33120" cy="24480"/>
              </a:xfrm>
              <a:custGeom>
                <a:avLst/>
                <a:gdLst/>
                <a:ahLst/>
                <a:rect l="l" t="t" r="r" b="b"/>
                <a:pathLst>
                  <a:path w="1026" h="851">
                    <a:moveTo>
                      <a:pt x="712" y="1"/>
                    </a:moveTo>
                    <a:cubicBezTo>
                      <a:pt x="660" y="1"/>
                      <a:pt x="606" y="23"/>
                      <a:pt x="559" y="76"/>
                    </a:cubicBezTo>
                    <a:lnTo>
                      <a:pt x="136" y="499"/>
                    </a:lnTo>
                    <a:cubicBezTo>
                      <a:pt x="1" y="656"/>
                      <a:pt x="135" y="850"/>
                      <a:pt x="292" y="850"/>
                    </a:cubicBezTo>
                    <a:cubicBezTo>
                      <a:pt x="337" y="850"/>
                      <a:pt x="384" y="835"/>
                      <a:pt x="427" y="798"/>
                    </a:cubicBezTo>
                    <a:lnTo>
                      <a:pt x="857" y="375"/>
                    </a:lnTo>
                    <a:cubicBezTo>
                      <a:pt x="1026" y="222"/>
                      <a:pt x="878" y="1"/>
                      <a:pt x="712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CustomShape 68"/>
              <p:cNvSpPr/>
              <p:nvPr/>
            </p:nvSpPr>
            <p:spPr>
              <a:xfrm>
                <a:off x="7513560" y="2984400"/>
                <a:ext cx="33480" cy="25200"/>
              </a:xfrm>
              <a:custGeom>
                <a:avLst/>
                <a:gdLst/>
                <a:ahLst/>
                <a:rect l="l" t="t" r="r" b="b"/>
                <a:pathLst>
                  <a:path w="1059" h="874">
                    <a:moveTo>
                      <a:pt x="311" y="1"/>
                    </a:moveTo>
                    <a:cubicBezTo>
                      <a:pt x="144" y="1"/>
                      <a:pt x="0" y="222"/>
                      <a:pt x="169" y="375"/>
                    </a:cubicBezTo>
                    <a:lnTo>
                      <a:pt x="592" y="798"/>
                    </a:lnTo>
                    <a:cubicBezTo>
                      <a:pt x="640" y="851"/>
                      <a:pt x="695" y="873"/>
                      <a:pt x="748" y="873"/>
                    </a:cubicBezTo>
                    <a:cubicBezTo>
                      <a:pt x="915" y="873"/>
                      <a:pt x="1059" y="652"/>
                      <a:pt x="890" y="499"/>
                    </a:cubicBezTo>
                    <a:lnTo>
                      <a:pt x="467" y="76"/>
                    </a:lnTo>
                    <a:cubicBezTo>
                      <a:pt x="419" y="23"/>
                      <a:pt x="363" y="1"/>
                      <a:pt x="311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CustomShape 69"/>
              <p:cNvSpPr/>
              <p:nvPr/>
            </p:nvSpPr>
            <p:spPr>
              <a:xfrm>
                <a:off x="7428240" y="2907720"/>
                <a:ext cx="34200" cy="25200"/>
              </a:xfrm>
              <a:custGeom>
                <a:avLst/>
                <a:gdLst/>
                <a:ahLst/>
                <a:rect l="l" t="t" r="r" b="b"/>
                <a:pathLst>
                  <a:path w="1065" h="875">
                    <a:moveTo>
                      <a:pt x="310" y="0"/>
                    </a:moveTo>
                    <a:cubicBezTo>
                      <a:pt x="145" y="0"/>
                      <a:pt x="1" y="223"/>
                      <a:pt x="174" y="370"/>
                    </a:cubicBezTo>
                    <a:lnTo>
                      <a:pt x="597" y="800"/>
                    </a:lnTo>
                    <a:cubicBezTo>
                      <a:pt x="643" y="853"/>
                      <a:pt x="697" y="874"/>
                      <a:pt x="749" y="874"/>
                    </a:cubicBezTo>
                    <a:cubicBezTo>
                      <a:pt x="915" y="874"/>
                      <a:pt x="1064" y="650"/>
                      <a:pt x="895" y="502"/>
                    </a:cubicBezTo>
                    <a:lnTo>
                      <a:pt x="465" y="78"/>
                    </a:lnTo>
                    <a:cubicBezTo>
                      <a:pt x="418" y="23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7" name="CustomShape 70"/>
              <p:cNvSpPr/>
              <p:nvPr/>
            </p:nvSpPr>
            <p:spPr>
              <a:xfrm>
                <a:off x="7693200" y="2919240"/>
                <a:ext cx="26280" cy="18720"/>
              </a:xfrm>
              <a:custGeom>
                <a:avLst/>
                <a:gdLst/>
                <a:ahLst/>
                <a:rect l="l" t="t" r="r" b="b"/>
                <a:pathLst>
                  <a:path w="828" h="662">
                    <a:moveTo>
                      <a:pt x="516" y="0"/>
                    </a:moveTo>
                    <a:cubicBezTo>
                      <a:pt x="463" y="0"/>
                      <a:pt x="408" y="23"/>
                      <a:pt x="361" y="79"/>
                    </a:cubicBezTo>
                    <a:lnTo>
                      <a:pt x="132" y="308"/>
                    </a:lnTo>
                    <a:cubicBezTo>
                      <a:pt x="0" y="439"/>
                      <a:pt x="90" y="661"/>
                      <a:pt x="278" y="661"/>
                    </a:cubicBezTo>
                    <a:cubicBezTo>
                      <a:pt x="333" y="661"/>
                      <a:pt x="389" y="641"/>
                      <a:pt x="430" y="599"/>
                    </a:cubicBezTo>
                    <a:lnTo>
                      <a:pt x="659" y="370"/>
                    </a:lnTo>
                    <a:cubicBezTo>
                      <a:pt x="827" y="223"/>
                      <a:pt x="681" y="0"/>
                      <a:pt x="516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8" name="CustomShape 71"/>
              <p:cNvSpPr/>
              <p:nvPr/>
            </p:nvSpPr>
            <p:spPr>
              <a:xfrm>
                <a:off x="7628040" y="2979000"/>
                <a:ext cx="24840" cy="17640"/>
              </a:xfrm>
              <a:custGeom>
                <a:avLst/>
                <a:gdLst/>
                <a:ahLst/>
                <a:rect l="l" t="t" r="r" b="b"/>
                <a:pathLst>
                  <a:path w="787" h="635">
                    <a:moveTo>
                      <a:pt x="494" y="0"/>
                    </a:moveTo>
                    <a:cubicBezTo>
                      <a:pt x="449" y="0"/>
                      <a:pt x="402" y="16"/>
                      <a:pt x="358" y="52"/>
                    </a:cubicBezTo>
                    <a:lnTo>
                      <a:pt x="130" y="288"/>
                    </a:lnTo>
                    <a:cubicBezTo>
                      <a:pt x="1" y="439"/>
                      <a:pt x="130" y="635"/>
                      <a:pt x="288" y="635"/>
                    </a:cubicBezTo>
                    <a:cubicBezTo>
                      <a:pt x="334" y="635"/>
                      <a:pt x="383" y="618"/>
                      <a:pt x="428" y="579"/>
                    </a:cubicBezTo>
                    <a:lnTo>
                      <a:pt x="657" y="351"/>
                    </a:lnTo>
                    <a:cubicBezTo>
                      <a:pt x="787" y="199"/>
                      <a:pt x="654" y="0"/>
                      <a:pt x="4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CustomShape 72"/>
              <p:cNvSpPr/>
              <p:nvPr/>
            </p:nvSpPr>
            <p:spPr>
              <a:xfrm>
                <a:off x="7693200" y="2979000"/>
                <a:ext cx="25560" cy="17640"/>
              </a:xfrm>
              <a:custGeom>
                <a:avLst/>
                <a:gdLst/>
                <a:ahLst/>
                <a:rect l="l" t="t" r="r" b="b"/>
                <a:pathLst>
                  <a:path w="788" h="635">
                    <a:moveTo>
                      <a:pt x="294" y="0"/>
                    </a:moveTo>
                    <a:cubicBezTo>
                      <a:pt x="133" y="0"/>
                      <a:pt x="1" y="199"/>
                      <a:pt x="131" y="351"/>
                    </a:cubicBezTo>
                    <a:lnTo>
                      <a:pt x="360" y="579"/>
                    </a:lnTo>
                    <a:cubicBezTo>
                      <a:pt x="405" y="618"/>
                      <a:pt x="454" y="635"/>
                      <a:pt x="500" y="635"/>
                    </a:cubicBezTo>
                    <a:cubicBezTo>
                      <a:pt x="658" y="635"/>
                      <a:pt x="787" y="439"/>
                      <a:pt x="658" y="288"/>
                    </a:cubicBezTo>
                    <a:lnTo>
                      <a:pt x="429" y="52"/>
                    </a:lnTo>
                    <a:cubicBezTo>
                      <a:pt x="385" y="16"/>
                      <a:pt x="338" y="0"/>
                      <a:pt x="294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CustomShape 73"/>
              <p:cNvSpPr/>
              <p:nvPr/>
            </p:nvSpPr>
            <p:spPr>
              <a:xfrm>
                <a:off x="7628040" y="2919960"/>
                <a:ext cx="25200" cy="18000"/>
              </a:xfrm>
              <a:custGeom>
                <a:avLst/>
                <a:gdLst/>
                <a:ahLst/>
                <a:rect l="l" t="t" r="r" b="b"/>
                <a:pathLst>
                  <a:path w="792" h="632">
                    <a:moveTo>
                      <a:pt x="291" y="0"/>
                    </a:moveTo>
                    <a:cubicBezTo>
                      <a:pt x="134" y="0"/>
                      <a:pt x="1" y="197"/>
                      <a:pt x="130" y="347"/>
                    </a:cubicBezTo>
                    <a:lnTo>
                      <a:pt x="358" y="576"/>
                    </a:lnTo>
                    <a:cubicBezTo>
                      <a:pt x="404" y="615"/>
                      <a:pt x="452" y="631"/>
                      <a:pt x="499" y="631"/>
                    </a:cubicBezTo>
                    <a:cubicBezTo>
                      <a:pt x="659" y="631"/>
                      <a:pt x="791" y="435"/>
                      <a:pt x="657" y="285"/>
                    </a:cubicBezTo>
                    <a:lnTo>
                      <a:pt x="428" y="56"/>
                    </a:lnTo>
                    <a:cubicBezTo>
                      <a:pt x="384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CustomShape 74"/>
              <p:cNvSpPr/>
              <p:nvPr/>
            </p:nvSpPr>
            <p:spPr>
              <a:xfrm>
                <a:off x="7457760" y="3058920"/>
                <a:ext cx="130320" cy="11880"/>
              </a:xfrm>
              <a:custGeom>
                <a:avLst/>
                <a:gdLst/>
                <a:ahLst/>
                <a:rect l="l" t="t" r="r" b="b"/>
                <a:pathLst>
                  <a:path w="4032" h="419">
                    <a:moveTo>
                      <a:pt x="273" y="1"/>
                    </a:moveTo>
                    <a:cubicBezTo>
                      <a:pt x="1" y="1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8"/>
                    </a:cubicBezTo>
                    <a:lnTo>
                      <a:pt x="3740" y="418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1"/>
                      <a:pt x="3759" y="1"/>
                    </a:cubicBezTo>
                    <a:cubicBezTo>
                      <a:pt x="3753" y="1"/>
                      <a:pt x="3746" y="1"/>
                      <a:pt x="3740" y="1"/>
                    </a:cubicBezTo>
                    <a:lnTo>
                      <a:pt x="292" y="1"/>
                    </a:lnTo>
                    <a:cubicBezTo>
                      <a:pt x="286" y="1"/>
                      <a:pt x="279" y="1"/>
                      <a:pt x="2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CustomShape 75"/>
              <p:cNvSpPr/>
              <p:nvPr/>
            </p:nvSpPr>
            <p:spPr>
              <a:xfrm>
                <a:off x="7459200" y="3118320"/>
                <a:ext cx="129240" cy="11880"/>
              </a:xfrm>
              <a:custGeom>
                <a:avLst/>
                <a:gdLst/>
                <a:ahLst/>
                <a:rect l="l" t="t" r="r" b="b"/>
                <a:pathLst>
                  <a:path w="3997" h="419">
                    <a:moveTo>
                      <a:pt x="3724" y="1"/>
                    </a:moveTo>
                    <a:cubicBezTo>
                      <a:pt x="3718" y="1"/>
                      <a:pt x="3711" y="1"/>
                      <a:pt x="3705" y="1"/>
                    </a:cubicBezTo>
                    <a:lnTo>
                      <a:pt x="257" y="1"/>
                    </a:lnTo>
                    <a:cubicBezTo>
                      <a:pt x="1" y="22"/>
                      <a:pt x="1" y="404"/>
                      <a:pt x="257" y="418"/>
                    </a:cubicBezTo>
                    <a:lnTo>
                      <a:pt x="3705" y="418"/>
                    </a:lnTo>
                    <a:cubicBezTo>
                      <a:pt x="3711" y="418"/>
                      <a:pt x="3718" y="418"/>
                      <a:pt x="3724" y="418"/>
                    </a:cubicBezTo>
                    <a:cubicBezTo>
                      <a:pt x="3996" y="418"/>
                      <a:pt x="3996" y="1"/>
                      <a:pt x="3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CustomShape 76"/>
              <p:cNvSpPr/>
              <p:nvPr/>
            </p:nvSpPr>
            <p:spPr>
              <a:xfrm>
                <a:off x="7457760" y="3088800"/>
                <a:ext cx="130320" cy="11880"/>
              </a:xfrm>
              <a:custGeom>
                <a:avLst/>
                <a:gdLst/>
                <a:ahLst/>
                <a:rect l="l" t="t" r="r" b="b"/>
                <a:pathLst>
                  <a:path w="4032" h="418">
                    <a:moveTo>
                      <a:pt x="273" y="0"/>
                    </a:moveTo>
                    <a:cubicBezTo>
                      <a:pt x="1" y="0"/>
                      <a:pt x="1" y="418"/>
                      <a:pt x="273" y="418"/>
                    </a:cubicBezTo>
                    <a:cubicBezTo>
                      <a:pt x="279" y="418"/>
                      <a:pt x="286" y="418"/>
                      <a:pt x="292" y="417"/>
                    </a:cubicBezTo>
                    <a:lnTo>
                      <a:pt x="3740" y="417"/>
                    </a:lnTo>
                    <a:cubicBezTo>
                      <a:pt x="3746" y="418"/>
                      <a:pt x="3753" y="418"/>
                      <a:pt x="3759" y="418"/>
                    </a:cubicBezTo>
                    <a:cubicBezTo>
                      <a:pt x="4031" y="418"/>
                      <a:pt x="4031" y="0"/>
                      <a:pt x="3759" y="0"/>
                    </a:cubicBezTo>
                    <a:cubicBezTo>
                      <a:pt x="3753" y="0"/>
                      <a:pt x="3746" y="0"/>
                      <a:pt x="3740" y="1"/>
                    </a:cubicBezTo>
                    <a:lnTo>
                      <a:pt x="292" y="1"/>
                    </a:lnTo>
                    <a:cubicBezTo>
                      <a:pt x="286" y="0"/>
                      <a:pt x="279" y="0"/>
                      <a:pt x="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CustomShape 77"/>
              <p:cNvSpPr/>
              <p:nvPr/>
            </p:nvSpPr>
            <p:spPr>
              <a:xfrm>
                <a:off x="7661880" y="3064680"/>
                <a:ext cx="32760" cy="59400"/>
              </a:xfrm>
              <a:custGeom>
                <a:avLst/>
                <a:gdLst/>
                <a:ahLst/>
                <a:rect l="l" t="t" r="r" b="b"/>
                <a:pathLst>
                  <a:path w="1034" h="2061">
                    <a:moveTo>
                      <a:pt x="0" y="0"/>
                    </a:moveTo>
                    <a:lnTo>
                      <a:pt x="0" y="2061"/>
                    </a:lnTo>
                    <a:lnTo>
                      <a:pt x="937" y="2061"/>
                    </a:lnTo>
                    <a:cubicBezTo>
                      <a:pt x="985" y="2061"/>
                      <a:pt x="1034" y="2019"/>
                      <a:pt x="1034" y="1970"/>
                    </a:cubicBezTo>
                    <a:lnTo>
                      <a:pt x="1034" y="98"/>
                    </a:lnTo>
                    <a:cubicBezTo>
                      <a:pt x="1034" y="42"/>
                      <a:pt x="985" y="0"/>
                      <a:pt x="937" y="0"/>
                    </a:cubicBez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CustomShape 78"/>
              <p:cNvSpPr/>
              <p:nvPr/>
            </p:nvSpPr>
            <p:spPr>
              <a:xfrm>
                <a:off x="7778520" y="3062880"/>
                <a:ext cx="65880" cy="63000"/>
              </a:xfrm>
              <a:custGeom>
                <a:avLst/>
                <a:gdLst/>
                <a:ahLst/>
                <a:rect l="l" t="t" r="r" b="b"/>
                <a:pathLst>
                  <a:path w="2047" h="2187">
                    <a:moveTo>
                      <a:pt x="0" y="0"/>
                    </a:moveTo>
                    <a:lnTo>
                      <a:pt x="0" y="1526"/>
                    </a:lnTo>
                    <a:cubicBezTo>
                      <a:pt x="0" y="1623"/>
                      <a:pt x="69" y="1713"/>
                      <a:pt x="167" y="1741"/>
                    </a:cubicBezTo>
                    <a:lnTo>
                      <a:pt x="1762" y="2178"/>
                    </a:lnTo>
                    <a:cubicBezTo>
                      <a:pt x="1783" y="2184"/>
                      <a:pt x="1804" y="2187"/>
                      <a:pt x="1824" y="2187"/>
                    </a:cubicBezTo>
                    <a:cubicBezTo>
                      <a:pt x="1945" y="2187"/>
                      <a:pt x="2046" y="2088"/>
                      <a:pt x="2046" y="1963"/>
                    </a:cubicBez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CustomShape 79"/>
              <p:cNvSpPr/>
              <p:nvPr/>
            </p:nvSpPr>
            <p:spPr>
              <a:xfrm>
                <a:off x="7488000" y="2930760"/>
                <a:ext cx="30240" cy="54720"/>
              </a:xfrm>
              <a:custGeom>
                <a:avLst/>
                <a:gdLst/>
                <a:ahLst/>
                <a:rect l="l" t="t" r="r" b="b"/>
                <a:pathLst>
                  <a:path w="944" h="1888">
                    <a:moveTo>
                      <a:pt x="1" y="1"/>
                    </a:moveTo>
                    <a:lnTo>
                      <a:pt x="1" y="1887"/>
                    </a:lnTo>
                    <a:cubicBezTo>
                      <a:pt x="521" y="1887"/>
                      <a:pt x="944" y="1464"/>
                      <a:pt x="944" y="944"/>
                    </a:cubicBezTo>
                    <a:cubicBezTo>
                      <a:pt x="944" y="424"/>
                      <a:pt x="521" y="1"/>
                      <a:pt x="1" y="1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CustomShape 80"/>
              <p:cNvSpPr/>
              <p:nvPr/>
            </p:nvSpPr>
            <p:spPr>
              <a:xfrm>
                <a:off x="7673400" y="2941560"/>
                <a:ext cx="17640" cy="33840"/>
              </a:xfrm>
              <a:custGeom>
                <a:avLst/>
                <a:gdLst/>
                <a:ahLst/>
                <a:rect l="l" t="t" r="r" b="b"/>
                <a:pathLst>
                  <a:path w="556" h="1159">
                    <a:moveTo>
                      <a:pt x="1" y="0"/>
                    </a:moveTo>
                    <a:lnTo>
                      <a:pt x="1" y="1159"/>
                    </a:lnTo>
                    <a:cubicBezTo>
                      <a:pt x="313" y="1145"/>
                      <a:pt x="556" y="888"/>
                      <a:pt x="556" y="576"/>
                    </a:cubicBezTo>
                    <a:cubicBezTo>
                      <a:pt x="556" y="271"/>
                      <a:pt x="313" y="14"/>
                      <a:pt x="1" y="0"/>
                    </a:cubicBezTo>
                    <a:close/>
                  </a:path>
                </a:pathLst>
              </a:custGeom>
              <a:solidFill>
                <a:srgbClr val="bfccd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18" name="Group 81"/>
          <p:cNvGrpSpPr/>
          <p:nvPr/>
        </p:nvGrpSpPr>
        <p:grpSpPr>
          <a:xfrm>
            <a:off x="4667040" y="3054600"/>
            <a:ext cx="1010520" cy="706320"/>
            <a:chOff x="4667040" y="3054600"/>
            <a:chExt cx="1010520" cy="706320"/>
          </a:xfrm>
        </p:grpSpPr>
        <p:grpSp>
          <p:nvGrpSpPr>
            <p:cNvPr id="1219" name="Group 82"/>
            <p:cNvGrpSpPr/>
            <p:nvPr/>
          </p:nvGrpSpPr>
          <p:grpSpPr>
            <a:xfrm>
              <a:off x="4667040" y="3054600"/>
              <a:ext cx="1010520" cy="706320"/>
              <a:chOff x="4667040" y="3054600"/>
              <a:chExt cx="1010520" cy="706320"/>
            </a:xfrm>
          </p:grpSpPr>
          <p:sp>
            <p:nvSpPr>
              <p:cNvPr id="1220" name="CustomShape 83"/>
              <p:cNvSpPr/>
              <p:nvPr/>
            </p:nvSpPr>
            <p:spPr>
              <a:xfrm>
                <a:off x="5307480" y="3065040"/>
                <a:ext cx="307440" cy="164880"/>
              </a:xfrm>
              <a:custGeom>
                <a:avLst/>
                <a:gdLst/>
                <a:ahLst/>
                <a:rect l="l" t="t" r="r" b="b"/>
                <a:pathLst>
                  <a:path w="4520" h="3481">
                    <a:moveTo>
                      <a:pt x="340" y="0"/>
                    </a:moveTo>
                    <a:cubicBezTo>
                      <a:pt x="97" y="0"/>
                      <a:pt x="0" y="361"/>
                      <a:pt x="248" y="467"/>
                    </a:cubicBezTo>
                    <a:cubicBezTo>
                      <a:pt x="1799" y="974"/>
                      <a:pt x="3129" y="2008"/>
                      <a:pt x="4010" y="3376"/>
                    </a:cubicBezTo>
                    <a:cubicBezTo>
                      <a:pt x="4061" y="3450"/>
                      <a:pt x="4130" y="3481"/>
                      <a:pt x="4199" y="3481"/>
                    </a:cubicBezTo>
                    <a:cubicBezTo>
                      <a:pt x="4362" y="3481"/>
                      <a:pt x="4519" y="3306"/>
                      <a:pt x="4412" y="3118"/>
                    </a:cubicBezTo>
                    <a:cubicBezTo>
                      <a:pt x="3474" y="1654"/>
                      <a:pt x="2057" y="553"/>
                      <a:pt x="402" y="7"/>
                    </a:cubicBezTo>
                    <a:cubicBezTo>
                      <a:pt x="380" y="2"/>
                      <a:pt x="360" y="0"/>
                      <a:pt x="3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CustomShape 84"/>
              <p:cNvSpPr/>
              <p:nvPr/>
            </p:nvSpPr>
            <p:spPr>
              <a:xfrm>
                <a:off x="4734000" y="3063600"/>
                <a:ext cx="311400" cy="166320"/>
              </a:xfrm>
              <a:custGeom>
                <a:avLst/>
                <a:gdLst/>
                <a:ahLst/>
                <a:rect l="l" t="t" r="r" b="b"/>
                <a:pathLst>
                  <a:path w="4575" h="3514">
                    <a:moveTo>
                      <a:pt x="4240" y="0"/>
                    </a:moveTo>
                    <a:cubicBezTo>
                      <a:pt x="4207" y="0"/>
                      <a:pt x="4172" y="7"/>
                      <a:pt x="4135" y="23"/>
                    </a:cubicBezTo>
                    <a:cubicBezTo>
                      <a:pt x="2461" y="559"/>
                      <a:pt x="1025" y="1659"/>
                      <a:pt x="68" y="3143"/>
                    </a:cubicBezTo>
                    <a:cubicBezTo>
                      <a:pt x="1" y="3258"/>
                      <a:pt x="30" y="3401"/>
                      <a:pt x="144" y="3478"/>
                    </a:cubicBezTo>
                    <a:cubicBezTo>
                      <a:pt x="185" y="3502"/>
                      <a:pt x="230" y="3513"/>
                      <a:pt x="273" y="3513"/>
                    </a:cubicBezTo>
                    <a:cubicBezTo>
                      <a:pt x="352" y="3513"/>
                      <a:pt x="427" y="3475"/>
                      <a:pt x="470" y="3401"/>
                    </a:cubicBezTo>
                    <a:cubicBezTo>
                      <a:pt x="1369" y="2014"/>
                      <a:pt x="2709" y="980"/>
                      <a:pt x="4279" y="473"/>
                    </a:cubicBezTo>
                    <a:cubicBezTo>
                      <a:pt x="4574" y="397"/>
                      <a:pt x="4482" y="0"/>
                      <a:pt x="42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CustomShape 85"/>
              <p:cNvSpPr/>
              <p:nvPr/>
            </p:nvSpPr>
            <p:spPr>
              <a:xfrm>
                <a:off x="4729680" y="3583440"/>
                <a:ext cx="259920" cy="151920"/>
              </a:xfrm>
              <a:custGeom>
                <a:avLst/>
                <a:gdLst/>
                <a:ahLst/>
                <a:rect l="l" t="t" r="r" b="b"/>
                <a:pathLst>
                  <a:path w="3820" h="3212">
                    <a:moveTo>
                      <a:pt x="335" y="0"/>
                    </a:moveTo>
                    <a:cubicBezTo>
                      <a:pt x="166" y="0"/>
                      <a:pt x="1" y="193"/>
                      <a:pt x="140" y="386"/>
                    </a:cubicBezTo>
                    <a:cubicBezTo>
                      <a:pt x="916" y="1602"/>
                      <a:pt x="2035" y="2578"/>
                      <a:pt x="3356" y="3181"/>
                    </a:cubicBezTo>
                    <a:cubicBezTo>
                      <a:pt x="3398" y="3202"/>
                      <a:pt x="3438" y="3212"/>
                      <a:pt x="3475" y="3212"/>
                    </a:cubicBezTo>
                    <a:cubicBezTo>
                      <a:pt x="3701" y="3212"/>
                      <a:pt x="3819" y="2857"/>
                      <a:pt x="3548" y="2750"/>
                    </a:cubicBezTo>
                    <a:cubicBezTo>
                      <a:pt x="2313" y="2176"/>
                      <a:pt x="1270" y="1267"/>
                      <a:pt x="533" y="128"/>
                    </a:cubicBezTo>
                    <a:cubicBezTo>
                      <a:pt x="483" y="37"/>
                      <a:pt x="409" y="0"/>
                      <a:pt x="33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CustomShape 86"/>
              <p:cNvSpPr/>
              <p:nvPr/>
            </p:nvSpPr>
            <p:spPr>
              <a:xfrm>
                <a:off x="5362200" y="3583800"/>
                <a:ext cx="251640" cy="149760"/>
              </a:xfrm>
              <a:custGeom>
                <a:avLst/>
                <a:gdLst/>
                <a:ahLst/>
                <a:rect l="l" t="t" r="r" b="b"/>
                <a:pathLst>
                  <a:path w="3707" h="3158">
                    <a:moveTo>
                      <a:pt x="3386" y="0"/>
                    </a:moveTo>
                    <a:cubicBezTo>
                      <a:pt x="3317" y="0"/>
                      <a:pt x="3248" y="31"/>
                      <a:pt x="3197" y="105"/>
                    </a:cubicBezTo>
                    <a:cubicBezTo>
                      <a:pt x="2469" y="1234"/>
                      <a:pt x="1445" y="2134"/>
                      <a:pt x="230" y="2698"/>
                    </a:cubicBezTo>
                    <a:cubicBezTo>
                      <a:pt x="0" y="2813"/>
                      <a:pt x="77" y="3148"/>
                      <a:pt x="335" y="3158"/>
                    </a:cubicBezTo>
                    <a:cubicBezTo>
                      <a:pt x="373" y="3158"/>
                      <a:pt x="402" y="3148"/>
                      <a:pt x="440" y="3129"/>
                    </a:cubicBezTo>
                    <a:cubicBezTo>
                      <a:pt x="1732" y="2526"/>
                      <a:pt x="2823" y="1560"/>
                      <a:pt x="3599" y="363"/>
                    </a:cubicBezTo>
                    <a:cubicBezTo>
                      <a:pt x="3706" y="175"/>
                      <a:pt x="3549" y="0"/>
                      <a:pt x="338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87"/>
              <p:cNvSpPr/>
              <p:nvPr/>
            </p:nvSpPr>
            <p:spPr>
              <a:xfrm>
                <a:off x="4669920" y="3441960"/>
                <a:ext cx="325080" cy="119880"/>
              </a:xfrm>
              <a:custGeom>
                <a:avLst/>
                <a:gdLst/>
                <a:ahLst/>
                <a:rect l="l" t="t" r="r" b="b"/>
                <a:pathLst>
                  <a:path w="4786" h="2530">
                    <a:moveTo>
                      <a:pt x="1818" y="1"/>
                    </a:moveTo>
                    <a:lnTo>
                      <a:pt x="727" y="441"/>
                    </a:lnTo>
                    <a:cubicBezTo>
                      <a:pt x="622" y="479"/>
                      <a:pt x="526" y="537"/>
                      <a:pt x="440" y="613"/>
                    </a:cubicBezTo>
                    <a:lnTo>
                      <a:pt x="412" y="632"/>
                    </a:lnTo>
                    <a:lnTo>
                      <a:pt x="392" y="642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2"/>
                      <a:pt x="29" y="1130"/>
                      <a:pt x="0" y="1398"/>
                    </a:cubicBezTo>
                    <a:lnTo>
                      <a:pt x="0" y="1446"/>
                    </a:lnTo>
                    <a:lnTo>
                      <a:pt x="0" y="146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0"/>
                      <a:pt x="106" y="2529"/>
                      <a:pt x="227" y="2529"/>
                    </a:cubicBezTo>
                    <a:cubicBezTo>
                      <a:pt x="237" y="2529"/>
                      <a:pt x="248" y="2529"/>
                      <a:pt x="258" y="2527"/>
                    </a:cubicBezTo>
                    <a:lnTo>
                      <a:pt x="4517" y="2527"/>
                    </a:lnTo>
                    <a:cubicBezTo>
                      <a:pt x="4528" y="2529"/>
                      <a:pt x="4538" y="2529"/>
                      <a:pt x="4549" y="2529"/>
                    </a:cubicBezTo>
                    <a:cubicBezTo>
                      <a:pt x="4670" y="2529"/>
                      <a:pt x="4776" y="2430"/>
                      <a:pt x="4785" y="2307"/>
                    </a:cubicBezTo>
                    <a:lnTo>
                      <a:pt x="4785" y="1781"/>
                    </a:lnTo>
                    <a:lnTo>
                      <a:pt x="4756" y="1599"/>
                    </a:lnTo>
                    <a:lnTo>
                      <a:pt x="4756" y="1541"/>
                    </a:lnTo>
                    <a:lnTo>
                      <a:pt x="4756" y="1532"/>
                    </a:lnTo>
                    <a:lnTo>
                      <a:pt x="4756" y="1503"/>
                    </a:lnTo>
                    <a:lnTo>
                      <a:pt x="4756" y="1474"/>
                    </a:lnTo>
                    <a:lnTo>
                      <a:pt x="4756" y="1455"/>
                    </a:lnTo>
                    <a:lnTo>
                      <a:pt x="4756" y="1407"/>
                    </a:lnTo>
                    <a:cubicBezTo>
                      <a:pt x="4728" y="1140"/>
                      <a:pt x="4603" y="881"/>
                      <a:pt x="4402" y="690"/>
                    </a:cubicBezTo>
                    <a:lnTo>
                      <a:pt x="4374" y="671"/>
                    </a:lnTo>
                    <a:lnTo>
                      <a:pt x="4364" y="651"/>
                    </a:lnTo>
                    <a:lnTo>
                      <a:pt x="4345" y="642"/>
                    </a:lnTo>
                    <a:lnTo>
                      <a:pt x="4316" y="623"/>
                    </a:lnTo>
                    <a:cubicBezTo>
                      <a:pt x="4230" y="546"/>
                      <a:pt x="4134" y="489"/>
                      <a:pt x="4029" y="450"/>
                    </a:cubicBezTo>
                    <a:lnTo>
                      <a:pt x="2929" y="10"/>
                    </a:lnTo>
                    <a:lnTo>
                      <a:pt x="2651" y="288"/>
                    </a:lnTo>
                    <a:lnTo>
                      <a:pt x="2373" y="556"/>
                    </a:lnTo>
                    <a:lnTo>
                      <a:pt x="2096" y="288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CustomShape 88"/>
              <p:cNvSpPr/>
              <p:nvPr/>
            </p:nvSpPr>
            <p:spPr>
              <a:xfrm>
                <a:off x="4667040" y="3443400"/>
                <a:ext cx="131760" cy="11844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48" y="1"/>
                    </a:moveTo>
                    <a:lnTo>
                      <a:pt x="766" y="422"/>
                    </a:lnTo>
                    <a:cubicBezTo>
                      <a:pt x="297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0" y="2411"/>
                      <a:pt x="125" y="2510"/>
                      <a:pt x="247" y="2510"/>
                    </a:cubicBezTo>
                    <a:cubicBezTo>
                      <a:pt x="257" y="2510"/>
                      <a:pt x="268" y="2510"/>
                      <a:pt x="278" y="2508"/>
                    </a:cubicBezTo>
                    <a:lnTo>
                      <a:pt x="336" y="2508"/>
                    </a:lnTo>
                    <a:lnTo>
                      <a:pt x="336" y="1580"/>
                    </a:lnTo>
                    <a:cubicBezTo>
                      <a:pt x="317" y="1073"/>
                      <a:pt x="613" y="613"/>
                      <a:pt x="1082" y="422"/>
                    </a:cubicBezTo>
                    <a:lnTo>
                      <a:pt x="1944" y="87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CustomShape 89"/>
              <p:cNvSpPr/>
              <p:nvPr/>
            </p:nvSpPr>
            <p:spPr>
              <a:xfrm>
                <a:off x="4727880" y="3253320"/>
                <a:ext cx="205200" cy="101160"/>
              </a:xfrm>
              <a:custGeom>
                <a:avLst/>
                <a:gdLst/>
                <a:ahLst/>
                <a:rect l="l" t="t" r="r" b="b"/>
                <a:pathLst>
                  <a:path w="3026" h="2145">
                    <a:moveTo>
                      <a:pt x="2690" y="1828"/>
                    </a:moveTo>
                    <a:lnTo>
                      <a:pt x="2661" y="1848"/>
                    </a:lnTo>
                    <a:lnTo>
                      <a:pt x="2671" y="1838"/>
                    </a:lnTo>
                    <a:lnTo>
                      <a:pt x="2690" y="1828"/>
                    </a:lnTo>
                    <a:close/>
                    <a:moveTo>
                      <a:pt x="2661" y="1838"/>
                    </a:moveTo>
                    <a:lnTo>
                      <a:pt x="2652" y="1848"/>
                    </a:lnTo>
                    <a:lnTo>
                      <a:pt x="2623" y="1867"/>
                    </a:lnTo>
                    <a:lnTo>
                      <a:pt x="2661" y="1838"/>
                    </a:lnTo>
                    <a:close/>
                    <a:moveTo>
                      <a:pt x="1455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4" y="1934"/>
                      <a:pt x="393" y="1915"/>
                      <a:pt x="403" y="1895"/>
                    </a:cubicBezTo>
                    <a:cubicBezTo>
                      <a:pt x="594" y="1895"/>
                      <a:pt x="1465" y="1886"/>
                      <a:pt x="1972" y="1273"/>
                    </a:cubicBezTo>
                    <a:cubicBezTo>
                      <a:pt x="2078" y="1570"/>
                      <a:pt x="2317" y="1800"/>
                      <a:pt x="2623" y="1886"/>
                    </a:cubicBezTo>
                    <a:cubicBezTo>
                      <a:pt x="2633" y="1905"/>
                      <a:pt x="2642" y="1924"/>
                      <a:pt x="2661" y="1943"/>
                    </a:cubicBezTo>
                    <a:cubicBezTo>
                      <a:pt x="2700" y="2106"/>
                      <a:pt x="3025" y="2135"/>
                      <a:pt x="3025" y="2135"/>
                    </a:cubicBezTo>
                    <a:lnTo>
                      <a:pt x="3025" y="1455"/>
                    </a:lnTo>
                    <a:cubicBezTo>
                      <a:pt x="3025" y="651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90"/>
              <p:cNvSpPr/>
              <p:nvPr/>
            </p:nvSpPr>
            <p:spPr>
              <a:xfrm>
                <a:off x="4727880" y="3254040"/>
                <a:ext cx="111240" cy="10116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5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87" y="2125"/>
                      <a:pt x="17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8" name="CustomShape 91"/>
              <p:cNvSpPr/>
              <p:nvPr/>
            </p:nvSpPr>
            <p:spPr>
              <a:xfrm>
                <a:off x="4906440" y="3345480"/>
                <a:ext cx="44640" cy="4176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240" y="0"/>
                    </a:moveTo>
                    <a:lnTo>
                      <a:pt x="240" y="10"/>
                    </a:lnTo>
                    <a:cubicBezTo>
                      <a:pt x="221" y="4"/>
                      <a:pt x="202" y="1"/>
                      <a:pt x="183" y="1"/>
                    </a:cubicBezTo>
                    <a:cubicBezTo>
                      <a:pt x="88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90" y="889"/>
                      <a:pt x="187" y="889"/>
                    </a:cubicBezTo>
                    <a:cubicBezTo>
                      <a:pt x="205" y="889"/>
                      <a:pt x="222" y="886"/>
                      <a:pt x="240" y="881"/>
                    </a:cubicBezTo>
                    <a:cubicBezTo>
                      <a:pt x="278" y="862"/>
                      <a:pt x="316" y="852"/>
                      <a:pt x="345" y="833"/>
                    </a:cubicBezTo>
                    <a:cubicBezTo>
                      <a:pt x="374" y="795"/>
                      <a:pt x="412" y="766"/>
                      <a:pt x="450" y="747"/>
                    </a:cubicBezTo>
                    <a:cubicBezTo>
                      <a:pt x="670" y="498"/>
                      <a:pt x="556" y="105"/>
                      <a:pt x="240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CustomShape 92"/>
              <p:cNvSpPr/>
              <p:nvPr/>
            </p:nvSpPr>
            <p:spPr>
              <a:xfrm>
                <a:off x="4710960" y="3345480"/>
                <a:ext cx="44640" cy="4176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9" y="0"/>
                    </a:moveTo>
                    <a:cubicBezTo>
                      <a:pt x="470" y="0"/>
                      <a:pt x="451" y="3"/>
                      <a:pt x="432" y="10"/>
                    </a:cubicBezTo>
                    <a:cubicBezTo>
                      <a:pt x="1" y="144"/>
                      <a:pt x="1" y="747"/>
                      <a:pt x="432" y="881"/>
                    </a:cubicBezTo>
                    <a:cubicBezTo>
                      <a:pt x="449" y="887"/>
                      <a:pt x="467" y="889"/>
                      <a:pt x="485" y="889"/>
                    </a:cubicBezTo>
                    <a:cubicBezTo>
                      <a:pt x="582" y="889"/>
                      <a:pt x="671" y="806"/>
                      <a:pt x="671" y="708"/>
                    </a:cubicBezTo>
                    <a:lnTo>
                      <a:pt x="671" y="182"/>
                    </a:lnTo>
                    <a:cubicBezTo>
                      <a:pt x="671" y="125"/>
                      <a:pt x="642" y="67"/>
                      <a:pt x="594" y="38"/>
                    </a:cubicBezTo>
                    <a:cubicBezTo>
                      <a:pt x="562" y="13"/>
                      <a:pt x="526" y="0"/>
                      <a:pt x="4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0" name="CustomShape 93"/>
              <p:cNvSpPr/>
              <p:nvPr/>
            </p:nvSpPr>
            <p:spPr>
              <a:xfrm>
                <a:off x="4793040" y="3418920"/>
                <a:ext cx="75960" cy="59760"/>
              </a:xfrm>
              <a:custGeom>
                <a:avLst/>
                <a:gdLst/>
                <a:ahLst/>
                <a:rect l="l" t="t" r="r" b="b"/>
                <a:pathLst>
                  <a:path w="1121" h="1270">
                    <a:moveTo>
                      <a:pt x="186" y="1"/>
                    </a:moveTo>
                    <a:cubicBezTo>
                      <a:pt x="88" y="1"/>
                      <a:pt x="1" y="80"/>
                      <a:pt x="1" y="188"/>
                    </a:cubicBezTo>
                    <a:lnTo>
                      <a:pt x="1" y="724"/>
                    </a:lnTo>
                    <a:cubicBezTo>
                      <a:pt x="1" y="772"/>
                      <a:pt x="20" y="829"/>
                      <a:pt x="58" y="858"/>
                    </a:cubicBezTo>
                    <a:lnTo>
                      <a:pt x="431" y="1222"/>
                    </a:lnTo>
                    <a:cubicBezTo>
                      <a:pt x="460" y="1250"/>
                      <a:pt x="508" y="1269"/>
                      <a:pt x="556" y="1269"/>
                    </a:cubicBezTo>
                    <a:cubicBezTo>
                      <a:pt x="604" y="1269"/>
                      <a:pt x="652" y="1250"/>
                      <a:pt x="690" y="1212"/>
                    </a:cubicBezTo>
                    <a:lnTo>
                      <a:pt x="1063" y="820"/>
                    </a:lnTo>
                    <a:cubicBezTo>
                      <a:pt x="1101" y="791"/>
                      <a:pt x="1111" y="743"/>
                      <a:pt x="1121" y="695"/>
                    </a:cubicBezTo>
                    <a:lnTo>
                      <a:pt x="1121" y="188"/>
                    </a:lnTo>
                    <a:cubicBezTo>
                      <a:pt x="1111" y="140"/>
                      <a:pt x="109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14" y="25"/>
                      <a:pt x="747" y="35"/>
                      <a:pt x="671" y="35"/>
                    </a:cubicBezTo>
                    <a:lnTo>
                      <a:pt x="451" y="35"/>
                    </a:lnTo>
                    <a:cubicBezTo>
                      <a:pt x="374" y="35"/>
                      <a:pt x="298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1" name="CustomShape 94"/>
              <p:cNvSpPr/>
              <p:nvPr/>
            </p:nvSpPr>
            <p:spPr>
              <a:xfrm>
                <a:off x="4793040" y="3420000"/>
                <a:ext cx="46080" cy="58680"/>
              </a:xfrm>
              <a:custGeom>
                <a:avLst/>
                <a:gdLst/>
                <a:ahLst/>
                <a:rect l="l" t="t" r="r" b="b"/>
                <a:pathLst>
                  <a:path w="681" h="1266">
                    <a:moveTo>
                      <a:pt x="189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2" y="1247"/>
                      <a:pt x="680" y="1209"/>
                    </a:cubicBezTo>
                    <a:cubicBezTo>
                      <a:pt x="652" y="1209"/>
                      <a:pt x="613" y="1189"/>
                      <a:pt x="594" y="1161"/>
                    </a:cubicBezTo>
                    <a:lnTo>
                      <a:pt x="221" y="797"/>
                    </a:lnTo>
                    <a:cubicBezTo>
                      <a:pt x="183" y="759"/>
                      <a:pt x="164" y="711"/>
                      <a:pt x="173" y="653"/>
                    </a:cubicBezTo>
                    <a:lnTo>
                      <a:pt x="173" y="127"/>
                    </a:lnTo>
                    <a:cubicBezTo>
                      <a:pt x="173" y="79"/>
                      <a:pt x="192" y="31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CustomShape 95"/>
              <p:cNvSpPr/>
              <p:nvPr/>
            </p:nvSpPr>
            <p:spPr>
              <a:xfrm>
                <a:off x="4750200" y="3313440"/>
                <a:ext cx="160560" cy="12060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44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82" y="2544"/>
                    </a:cubicBezTo>
                    <a:lnTo>
                      <a:pt x="1302" y="2544"/>
                    </a:lnTo>
                    <a:cubicBezTo>
                      <a:pt x="1895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35" y="553"/>
                      <a:pt x="2259" y="525"/>
                    </a:cubicBezTo>
                    <a:cubicBezTo>
                      <a:pt x="2240" y="515"/>
                      <a:pt x="2221" y="505"/>
                      <a:pt x="2201" y="496"/>
                    </a:cubicBezTo>
                    <a:cubicBezTo>
                      <a:pt x="1991" y="410"/>
                      <a:pt x="1819" y="257"/>
                      <a:pt x="1713" y="56"/>
                    </a:cubicBez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CustomShape 96"/>
              <p:cNvSpPr/>
              <p:nvPr/>
            </p:nvSpPr>
            <p:spPr>
              <a:xfrm>
                <a:off x="4750200" y="3313440"/>
                <a:ext cx="117000" cy="12060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2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CustomShape 97"/>
              <p:cNvSpPr/>
              <p:nvPr/>
            </p:nvSpPr>
            <p:spPr>
              <a:xfrm>
                <a:off x="5353920" y="3442680"/>
                <a:ext cx="323640" cy="119160"/>
              </a:xfrm>
              <a:custGeom>
                <a:avLst/>
                <a:gdLst/>
                <a:ahLst/>
                <a:rect l="l" t="t" r="r" b="b"/>
                <a:pathLst>
                  <a:path w="4757" h="2520">
                    <a:moveTo>
                      <a:pt x="1819" y="0"/>
                    </a:moveTo>
                    <a:lnTo>
                      <a:pt x="728" y="440"/>
                    </a:lnTo>
                    <a:cubicBezTo>
                      <a:pt x="622" y="479"/>
                      <a:pt x="527" y="536"/>
                      <a:pt x="441" y="613"/>
                    </a:cubicBezTo>
                    <a:lnTo>
                      <a:pt x="412" y="632"/>
                    </a:lnTo>
                    <a:lnTo>
                      <a:pt x="393" y="641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1"/>
                      <a:pt x="29" y="1130"/>
                      <a:pt x="0" y="1397"/>
                    </a:cubicBezTo>
                    <a:lnTo>
                      <a:pt x="0" y="1445"/>
                    </a:lnTo>
                    <a:lnTo>
                      <a:pt x="0" y="1464"/>
                    </a:lnTo>
                    <a:lnTo>
                      <a:pt x="0" y="1493"/>
                    </a:lnTo>
                    <a:lnTo>
                      <a:pt x="0" y="1522"/>
                    </a:lnTo>
                    <a:lnTo>
                      <a:pt x="0" y="1531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297"/>
                    </a:lnTo>
                    <a:cubicBezTo>
                      <a:pt x="0" y="2420"/>
                      <a:pt x="106" y="2519"/>
                      <a:pt x="227" y="2519"/>
                    </a:cubicBezTo>
                    <a:cubicBezTo>
                      <a:pt x="237" y="2519"/>
                      <a:pt x="248" y="2519"/>
                      <a:pt x="259" y="2517"/>
                    </a:cubicBezTo>
                    <a:lnTo>
                      <a:pt x="4489" y="2517"/>
                    </a:lnTo>
                    <a:cubicBezTo>
                      <a:pt x="4499" y="2519"/>
                      <a:pt x="4510" y="2519"/>
                      <a:pt x="4520" y="2519"/>
                    </a:cubicBezTo>
                    <a:cubicBezTo>
                      <a:pt x="4642" y="2519"/>
                      <a:pt x="4748" y="2420"/>
                      <a:pt x="4757" y="2297"/>
                    </a:cubicBezTo>
                    <a:lnTo>
                      <a:pt x="4757" y="1771"/>
                    </a:lnTo>
                    <a:lnTo>
                      <a:pt x="4757" y="1589"/>
                    </a:lnTo>
                    <a:lnTo>
                      <a:pt x="4747" y="1589"/>
                    </a:lnTo>
                    <a:lnTo>
                      <a:pt x="4747" y="1531"/>
                    </a:lnTo>
                    <a:lnTo>
                      <a:pt x="4747" y="1522"/>
                    </a:lnTo>
                    <a:lnTo>
                      <a:pt x="4747" y="1493"/>
                    </a:lnTo>
                    <a:lnTo>
                      <a:pt x="4747" y="1464"/>
                    </a:lnTo>
                    <a:lnTo>
                      <a:pt x="4747" y="1445"/>
                    </a:lnTo>
                    <a:lnTo>
                      <a:pt x="4747" y="1397"/>
                    </a:lnTo>
                    <a:cubicBezTo>
                      <a:pt x="4709" y="1130"/>
                      <a:pt x="4584" y="871"/>
                      <a:pt x="4393" y="680"/>
                    </a:cubicBezTo>
                    <a:lnTo>
                      <a:pt x="4364" y="661"/>
                    </a:lnTo>
                    <a:lnTo>
                      <a:pt x="4345" y="641"/>
                    </a:lnTo>
                    <a:lnTo>
                      <a:pt x="4336" y="632"/>
                    </a:lnTo>
                    <a:lnTo>
                      <a:pt x="4307" y="613"/>
                    </a:lnTo>
                    <a:cubicBezTo>
                      <a:pt x="4221" y="536"/>
                      <a:pt x="4125" y="479"/>
                      <a:pt x="4010" y="440"/>
                    </a:cubicBezTo>
                    <a:lnTo>
                      <a:pt x="2929" y="0"/>
                    </a:lnTo>
                    <a:lnTo>
                      <a:pt x="2651" y="287"/>
                    </a:lnTo>
                    <a:lnTo>
                      <a:pt x="2374" y="555"/>
                    </a:lnTo>
                    <a:lnTo>
                      <a:pt x="2096" y="287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CustomShape 98"/>
              <p:cNvSpPr/>
              <p:nvPr/>
            </p:nvSpPr>
            <p:spPr>
              <a:xfrm>
                <a:off x="5350320" y="3443400"/>
                <a:ext cx="131760" cy="118440"/>
              </a:xfrm>
              <a:custGeom>
                <a:avLst/>
                <a:gdLst/>
                <a:ahLst/>
                <a:rect l="l" t="t" r="r" b="b"/>
                <a:pathLst>
                  <a:path w="1944" h="2511">
                    <a:moveTo>
                      <a:pt x="1858" y="1"/>
                    </a:moveTo>
                    <a:lnTo>
                      <a:pt x="776" y="422"/>
                    </a:lnTo>
                    <a:cubicBezTo>
                      <a:pt x="298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9" y="2411"/>
                      <a:pt x="135" y="2510"/>
                      <a:pt x="256" y="2510"/>
                    </a:cubicBezTo>
                    <a:cubicBezTo>
                      <a:pt x="267" y="2510"/>
                      <a:pt x="277" y="2510"/>
                      <a:pt x="288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17" y="1073"/>
                      <a:pt x="623" y="613"/>
                      <a:pt x="1092" y="422"/>
                    </a:cubicBezTo>
                    <a:lnTo>
                      <a:pt x="1944" y="87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6" name="CustomShape 99"/>
              <p:cNvSpPr/>
              <p:nvPr/>
            </p:nvSpPr>
            <p:spPr>
              <a:xfrm>
                <a:off x="5411160" y="3253320"/>
                <a:ext cx="205560" cy="101160"/>
              </a:xfrm>
              <a:custGeom>
                <a:avLst/>
                <a:gdLst/>
                <a:ahLst/>
                <a:rect l="l" t="t" r="r" b="b"/>
                <a:pathLst>
                  <a:path w="3035" h="2145">
                    <a:moveTo>
                      <a:pt x="2671" y="1838"/>
                    </a:moveTo>
                    <a:lnTo>
                      <a:pt x="2661" y="1848"/>
                    </a:lnTo>
                    <a:lnTo>
                      <a:pt x="2633" y="1867"/>
                    </a:lnTo>
                    <a:lnTo>
                      <a:pt x="2671" y="1838"/>
                    </a:lnTo>
                    <a:close/>
                    <a:moveTo>
                      <a:pt x="1456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36" y="2106"/>
                      <a:pt x="374" y="1943"/>
                    </a:cubicBezTo>
                    <a:cubicBezTo>
                      <a:pt x="393" y="1934"/>
                      <a:pt x="403" y="1915"/>
                      <a:pt x="412" y="1895"/>
                    </a:cubicBezTo>
                    <a:cubicBezTo>
                      <a:pt x="594" y="1895"/>
                      <a:pt x="1475" y="1886"/>
                      <a:pt x="1972" y="1273"/>
                    </a:cubicBezTo>
                    <a:cubicBezTo>
                      <a:pt x="2087" y="1570"/>
                      <a:pt x="2326" y="1800"/>
                      <a:pt x="2633" y="1886"/>
                    </a:cubicBezTo>
                    <a:cubicBezTo>
                      <a:pt x="2633" y="1905"/>
                      <a:pt x="2652" y="1924"/>
                      <a:pt x="2661" y="1943"/>
                    </a:cubicBezTo>
                    <a:cubicBezTo>
                      <a:pt x="2700" y="2106"/>
                      <a:pt x="3035" y="2135"/>
                      <a:pt x="3035" y="2135"/>
                    </a:cubicBezTo>
                    <a:lnTo>
                      <a:pt x="3035" y="1455"/>
                    </a:lnTo>
                    <a:cubicBezTo>
                      <a:pt x="3035" y="651"/>
                      <a:pt x="2384" y="1"/>
                      <a:pt x="15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7" name="CustomShape 100"/>
              <p:cNvSpPr/>
              <p:nvPr/>
            </p:nvSpPr>
            <p:spPr>
              <a:xfrm>
                <a:off x="5411160" y="3254040"/>
                <a:ext cx="110880" cy="101160"/>
              </a:xfrm>
              <a:custGeom>
                <a:avLst/>
                <a:gdLst/>
                <a:ahLst/>
                <a:rect l="l" t="t" r="r" b="b"/>
                <a:pathLst>
                  <a:path w="1647" h="2135">
                    <a:moveTo>
                      <a:pt x="1456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97" y="2125"/>
                      <a:pt x="18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CustomShape 101"/>
              <p:cNvSpPr/>
              <p:nvPr/>
            </p:nvSpPr>
            <p:spPr>
              <a:xfrm>
                <a:off x="5589720" y="3345480"/>
                <a:ext cx="43560" cy="4176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239" y="0"/>
                    </a:moveTo>
                    <a:lnTo>
                      <a:pt x="239" y="10"/>
                    </a:lnTo>
                    <a:cubicBezTo>
                      <a:pt x="219" y="4"/>
                      <a:pt x="199" y="1"/>
                      <a:pt x="180" y="1"/>
                    </a:cubicBezTo>
                    <a:cubicBezTo>
                      <a:pt x="81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83" y="889"/>
                      <a:pt x="184" y="889"/>
                    </a:cubicBezTo>
                    <a:cubicBezTo>
                      <a:pt x="202" y="889"/>
                      <a:pt x="221" y="886"/>
                      <a:pt x="239" y="881"/>
                    </a:cubicBezTo>
                    <a:cubicBezTo>
                      <a:pt x="268" y="862"/>
                      <a:pt x="306" y="852"/>
                      <a:pt x="335" y="833"/>
                    </a:cubicBezTo>
                    <a:cubicBezTo>
                      <a:pt x="373" y="795"/>
                      <a:pt x="402" y="766"/>
                      <a:pt x="440" y="747"/>
                    </a:cubicBezTo>
                    <a:cubicBezTo>
                      <a:pt x="661" y="498"/>
                      <a:pt x="555" y="105"/>
                      <a:pt x="239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9" name="CustomShape 102"/>
              <p:cNvSpPr/>
              <p:nvPr/>
            </p:nvSpPr>
            <p:spPr>
              <a:xfrm>
                <a:off x="5395320" y="3345480"/>
                <a:ext cx="43920" cy="4176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479" y="0"/>
                    </a:moveTo>
                    <a:cubicBezTo>
                      <a:pt x="460" y="0"/>
                      <a:pt x="441" y="3"/>
                      <a:pt x="422" y="10"/>
                    </a:cubicBezTo>
                    <a:cubicBezTo>
                      <a:pt x="1" y="144"/>
                      <a:pt x="1" y="747"/>
                      <a:pt x="422" y="881"/>
                    </a:cubicBezTo>
                    <a:cubicBezTo>
                      <a:pt x="441" y="887"/>
                      <a:pt x="460" y="889"/>
                      <a:pt x="478" y="889"/>
                    </a:cubicBezTo>
                    <a:cubicBezTo>
                      <a:pt x="579" y="889"/>
                      <a:pt x="661" y="806"/>
                      <a:pt x="661" y="708"/>
                    </a:cubicBezTo>
                    <a:lnTo>
                      <a:pt x="661" y="182"/>
                    </a:lnTo>
                    <a:cubicBezTo>
                      <a:pt x="661" y="125"/>
                      <a:pt x="632" y="67"/>
                      <a:pt x="584" y="38"/>
                    </a:cubicBezTo>
                    <a:cubicBezTo>
                      <a:pt x="553" y="13"/>
                      <a:pt x="516" y="0"/>
                      <a:pt x="47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0" name="CustomShape 103"/>
              <p:cNvSpPr/>
              <p:nvPr/>
            </p:nvSpPr>
            <p:spPr>
              <a:xfrm>
                <a:off x="5476680" y="3418920"/>
                <a:ext cx="76320" cy="59760"/>
              </a:xfrm>
              <a:custGeom>
                <a:avLst/>
                <a:gdLst/>
                <a:ahLst/>
                <a:rect l="l" t="t" r="r" b="b"/>
                <a:pathLst>
                  <a:path w="1131" h="1279">
                    <a:moveTo>
                      <a:pt x="186" y="1"/>
                    </a:moveTo>
                    <a:cubicBezTo>
                      <a:pt x="90" y="1"/>
                      <a:pt x="11" y="80"/>
                      <a:pt x="11" y="188"/>
                    </a:cubicBezTo>
                    <a:lnTo>
                      <a:pt x="11" y="724"/>
                    </a:lnTo>
                    <a:cubicBezTo>
                      <a:pt x="1" y="781"/>
                      <a:pt x="30" y="829"/>
                      <a:pt x="68" y="877"/>
                    </a:cubicBezTo>
                    <a:lnTo>
                      <a:pt x="441" y="1231"/>
                    </a:lnTo>
                    <a:cubicBezTo>
                      <a:pt x="470" y="1260"/>
                      <a:pt x="518" y="1279"/>
                      <a:pt x="566" y="1279"/>
                    </a:cubicBezTo>
                    <a:cubicBezTo>
                      <a:pt x="613" y="1279"/>
                      <a:pt x="661" y="1260"/>
                      <a:pt x="690" y="1222"/>
                    </a:cubicBezTo>
                    <a:lnTo>
                      <a:pt x="1073" y="829"/>
                    </a:lnTo>
                    <a:cubicBezTo>
                      <a:pt x="1102" y="800"/>
                      <a:pt x="1121" y="753"/>
                      <a:pt x="1121" y="705"/>
                    </a:cubicBezTo>
                    <a:lnTo>
                      <a:pt x="1121" y="198"/>
                    </a:lnTo>
                    <a:cubicBezTo>
                      <a:pt x="1130" y="150"/>
                      <a:pt x="110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24" y="25"/>
                      <a:pt x="747" y="35"/>
                      <a:pt x="680" y="35"/>
                    </a:cubicBezTo>
                    <a:lnTo>
                      <a:pt x="451" y="35"/>
                    </a:lnTo>
                    <a:cubicBezTo>
                      <a:pt x="384" y="35"/>
                      <a:pt x="307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CustomShape 104"/>
              <p:cNvSpPr/>
              <p:nvPr/>
            </p:nvSpPr>
            <p:spPr>
              <a:xfrm>
                <a:off x="5477400" y="3420000"/>
                <a:ext cx="45720" cy="58680"/>
              </a:xfrm>
              <a:custGeom>
                <a:avLst/>
                <a:gdLst/>
                <a:ahLst/>
                <a:rect l="l" t="t" r="r" b="b"/>
                <a:pathLst>
                  <a:path w="680" h="1266">
                    <a:moveTo>
                      <a:pt x="181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3" y="1266"/>
                      <a:pt x="651" y="1247"/>
                      <a:pt x="680" y="1209"/>
                    </a:cubicBezTo>
                    <a:cubicBezTo>
                      <a:pt x="642" y="1209"/>
                      <a:pt x="613" y="1189"/>
                      <a:pt x="584" y="1161"/>
                    </a:cubicBezTo>
                    <a:lnTo>
                      <a:pt x="221" y="797"/>
                    </a:lnTo>
                    <a:cubicBezTo>
                      <a:pt x="182" y="759"/>
                      <a:pt x="163" y="711"/>
                      <a:pt x="163" y="653"/>
                    </a:cubicBezTo>
                    <a:lnTo>
                      <a:pt x="163" y="127"/>
                    </a:lnTo>
                    <a:cubicBezTo>
                      <a:pt x="163" y="79"/>
                      <a:pt x="182" y="31"/>
                      <a:pt x="211" y="3"/>
                    </a:cubicBezTo>
                    <a:cubicBezTo>
                      <a:pt x="201" y="1"/>
                      <a:pt x="191" y="0"/>
                      <a:pt x="181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CustomShape 105"/>
              <p:cNvSpPr/>
              <p:nvPr/>
            </p:nvSpPr>
            <p:spPr>
              <a:xfrm>
                <a:off x="5434200" y="3313440"/>
                <a:ext cx="161280" cy="120600"/>
              </a:xfrm>
              <a:custGeom>
                <a:avLst/>
                <a:gdLst/>
                <a:ahLst/>
                <a:rect l="l" t="t" r="r" b="b"/>
                <a:pathLst>
                  <a:path w="2375" h="2544">
                    <a:moveTo>
                      <a:pt x="1649" y="1"/>
                    </a:moveTo>
                    <a:cubicBezTo>
                      <a:pt x="1634" y="1"/>
                      <a:pt x="1620" y="6"/>
                      <a:pt x="1609" y="17"/>
                    </a:cubicBezTo>
                    <a:cubicBezTo>
                      <a:pt x="1350" y="209"/>
                      <a:pt x="1054" y="352"/>
                      <a:pt x="747" y="439"/>
                    </a:cubicBezTo>
                    <a:cubicBezTo>
                      <a:pt x="652" y="467"/>
                      <a:pt x="556" y="486"/>
                      <a:pt x="460" y="505"/>
                    </a:cubicBezTo>
                    <a:cubicBezTo>
                      <a:pt x="365" y="525"/>
                      <a:pt x="269" y="534"/>
                      <a:pt x="173" y="544"/>
                    </a:cubicBezTo>
                    <a:cubicBezTo>
                      <a:pt x="68" y="544"/>
                      <a:pt x="1" y="630"/>
                      <a:pt x="1" y="726"/>
                    </a:cubicBezTo>
                    <a:lnTo>
                      <a:pt x="1" y="1472"/>
                    </a:lnTo>
                    <a:cubicBezTo>
                      <a:pt x="1" y="2065"/>
                      <a:pt x="479" y="2544"/>
                      <a:pt x="1073" y="2544"/>
                    </a:cubicBezTo>
                    <a:lnTo>
                      <a:pt x="1302" y="2544"/>
                    </a:lnTo>
                    <a:cubicBezTo>
                      <a:pt x="1896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26" y="553"/>
                      <a:pt x="2259" y="525"/>
                    </a:cubicBezTo>
                    <a:cubicBezTo>
                      <a:pt x="2240" y="515"/>
                      <a:pt x="2221" y="505"/>
                      <a:pt x="2192" y="496"/>
                    </a:cubicBezTo>
                    <a:cubicBezTo>
                      <a:pt x="1982" y="410"/>
                      <a:pt x="1810" y="257"/>
                      <a:pt x="1714" y="56"/>
                    </a:cubicBezTo>
                    <a:lnTo>
                      <a:pt x="1704" y="37"/>
                    </a:lnTo>
                    <a:cubicBezTo>
                      <a:pt x="1693" y="13"/>
                      <a:pt x="1671" y="1"/>
                      <a:pt x="1649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3" name="CustomShape 106"/>
              <p:cNvSpPr/>
              <p:nvPr/>
            </p:nvSpPr>
            <p:spPr>
              <a:xfrm>
                <a:off x="5433480" y="3313440"/>
                <a:ext cx="117000" cy="120600"/>
              </a:xfrm>
              <a:custGeom>
                <a:avLst/>
                <a:gdLst/>
                <a:ahLst/>
                <a:rect l="l" t="t" r="r" b="b"/>
                <a:pathLst>
                  <a:path w="1733" h="2554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3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3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4" name="CustomShape 107"/>
              <p:cNvSpPr/>
              <p:nvPr/>
            </p:nvSpPr>
            <p:spPr>
              <a:xfrm>
                <a:off x="5010840" y="3244320"/>
                <a:ext cx="325440" cy="119520"/>
              </a:xfrm>
              <a:custGeom>
                <a:avLst/>
                <a:gdLst/>
                <a:ahLst/>
                <a:rect l="l" t="t" r="r" b="b"/>
                <a:pathLst>
                  <a:path w="4786" h="2519">
                    <a:moveTo>
                      <a:pt x="1848" y="1"/>
                    </a:moveTo>
                    <a:lnTo>
                      <a:pt x="766" y="431"/>
                    </a:lnTo>
                    <a:cubicBezTo>
                      <a:pt x="642" y="470"/>
                      <a:pt x="537" y="527"/>
                      <a:pt x="441" y="604"/>
                    </a:cubicBezTo>
                    <a:lnTo>
                      <a:pt x="412" y="623"/>
                    </a:lnTo>
                    <a:lnTo>
                      <a:pt x="403" y="642"/>
                    </a:lnTo>
                    <a:lnTo>
                      <a:pt x="384" y="651"/>
                    </a:lnTo>
                    <a:lnTo>
                      <a:pt x="364" y="671"/>
                    </a:lnTo>
                    <a:cubicBezTo>
                      <a:pt x="163" y="862"/>
                      <a:pt x="39" y="1120"/>
                      <a:pt x="1" y="1388"/>
                    </a:cubicBezTo>
                    <a:lnTo>
                      <a:pt x="1" y="1436"/>
                    </a:lnTo>
                    <a:lnTo>
                      <a:pt x="1" y="1455"/>
                    </a:lnTo>
                    <a:lnTo>
                      <a:pt x="1" y="1494"/>
                    </a:lnTo>
                    <a:lnTo>
                      <a:pt x="1" y="1522"/>
                    </a:lnTo>
                    <a:lnTo>
                      <a:pt x="1" y="1532"/>
                    </a:lnTo>
                    <a:lnTo>
                      <a:pt x="1" y="1589"/>
                    </a:lnTo>
                    <a:lnTo>
                      <a:pt x="1" y="1762"/>
                    </a:lnTo>
                    <a:lnTo>
                      <a:pt x="1" y="2288"/>
                    </a:lnTo>
                    <a:cubicBezTo>
                      <a:pt x="10" y="2416"/>
                      <a:pt x="116" y="2518"/>
                      <a:pt x="251" y="2518"/>
                    </a:cubicBezTo>
                    <a:cubicBezTo>
                      <a:pt x="257" y="2518"/>
                      <a:pt x="263" y="2518"/>
                      <a:pt x="269" y="2518"/>
                    </a:cubicBezTo>
                    <a:lnTo>
                      <a:pt x="4527" y="2518"/>
                    </a:lnTo>
                    <a:cubicBezTo>
                      <a:pt x="4533" y="2518"/>
                      <a:pt x="4539" y="2518"/>
                      <a:pt x="4544" y="2518"/>
                    </a:cubicBezTo>
                    <a:cubicBezTo>
                      <a:pt x="4671" y="2518"/>
                      <a:pt x="4777" y="2416"/>
                      <a:pt x="4786" y="2288"/>
                    </a:cubicBezTo>
                    <a:lnTo>
                      <a:pt x="4786" y="1762"/>
                    </a:lnTo>
                    <a:lnTo>
                      <a:pt x="4786" y="1589"/>
                    </a:lnTo>
                    <a:lnTo>
                      <a:pt x="4776" y="1589"/>
                    </a:lnTo>
                    <a:lnTo>
                      <a:pt x="4776" y="1532"/>
                    </a:lnTo>
                    <a:lnTo>
                      <a:pt x="4776" y="1522"/>
                    </a:lnTo>
                    <a:lnTo>
                      <a:pt x="4776" y="1494"/>
                    </a:lnTo>
                    <a:lnTo>
                      <a:pt x="4776" y="1455"/>
                    </a:lnTo>
                    <a:lnTo>
                      <a:pt x="4776" y="1446"/>
                    </a:lnTo>
                    <a:lnTo>
                      <a:pt x="4776" y="1398"/>
                    </a:lnTo>
                    <a:cubicBezTo>
                      <a:pt x="4748" y="1120"/>
                      <a:pt x="4614" y="862"/>
                      <a:pt x="4422" y="680"/>
                    </a:cubicBezTo>
                    <a:lnTo>
                      <a:pt x="4394" y="651"/>
                    </a:lnTo>
                    <a:lnTo>
                      <a:pt x="4384" y="642"/>
                    </a:lnTo>
                    <a:lnTo>
                      <a:pt x="4365" y="623"/>
                    </a:lnTo>
                    <a:lnTo>
                      <a:pt x="4336" y="604"/>
                    </a:lnTo>
                    <a:cubicBezTo>
                      <a:pt x="4250" y="537"/>
                      <a:pt x="4154" y="479"/>
                      <a:pt x="4049" y="431"/>
                    </a:cubicBezTo>
                    <a:lnTo>
                      <a:pt x="2958" y="1"/>
                    </a:lnTo>
                    <a:lnTo>
                      <a:pt x="2680" y="278"/>
                    </a:lnTo>
                    <a:lnTo>
                      <a:pt x="2403" y="556"/>
                    </a:lnTo>
                    <a:lnTo>
                      <a:pt x="2125" y="278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5" name="CustomShape 108"/>
              <p:cNvSpPr/>
              <p:nvPr/>
            </p:nvSpPr>
            <p:spPr>
              <a:xfrm>
                <a:off x="5008320" y="3244680"/>
                <a:ext cx="131760" cy="119160"/>
              </a:xfrm>
              <a:custGeom>
                <a:avLst/>
                <a:gdLst/>
                <a:ahLst/>
                <a:rect l="l" t="t" r="r" b="b"/>
                <a:pathLst>
                  <a:path w="1953" h="2510">
                    <a:moveTo>
                      <a:pt x="1857" y="0"/>
                    </a:moveTo>
                    <a:lnTo>
                      <a:pt x="775" y="421"/>
                    </a:lnTo>
                    <a:cubicBezTo>
                      <a:pt x="306" y="613"/>
                      <a:pt x="0" y="1072"/>
                      <a:pt x="29" y="1579"/>
                    </a:cubicBezTo>
                    <a:lnTo>
                      <a:pt x="29" y="2278"/>
                    </a:lnTo>
                    <a:cubicBezTo>
                      <a:pt x="29" y="2410"/>
                      <a:pt x="134" y="2510"/>
                      <a:pt x="256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79"/>
                    </a:lnTo>
                    <a:cubicBezTo>
                      <a:pt x="325" y="1072"/>
                      <a:pt x="622" y="613"/>
                      <a:pt x="1091" y="421"/>
                    </a:cubicBezTo>
                    <a:lnTo>
                      <a:pt x="1952" y="86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6" name="CustomShape 109"/>
              <p:cNvSpPr/>
              <p:nvPr/>
            </p:nvSpPr>
            <p:spPr>
              <a:xfrm>
                <a:off x="5069880" y="3055320"/>
                <a:ext cx="205920" cy="100800"/>
              </a:xfrm>
              <a:custGeom>
                <a:avLst/>
                <a:gdLst/>
                <a:ahLst/>
                <a:rect l="l" t="t" r="r" b="b"/>
                <a:pathLst>
                  <a:path w="3025" h="2136">
                    <a:moveTo>
                      <a:pt x="1455" y="1"/>
                    </a:moveTo>
                    <a:cubicBezTo>
                      <a:pt x="651" y="1"/>
                      <a:pt x="1" y="652"/>
                      <a:pt x="1" y="1456"/>
                    </a:cubicBezTo>
                    <a:lnTo>
                      <a:pt x="1" y="2135"/>
                    </a:lnTo>
                    <a:cubicBezTo>
                      <a:pt x="1" y="2135"/>
                      <a:pt x="326" y="2106"/>
                      <a:pt x="364" y="1944"/>
                    </a:cubicBezTo>
                    <a:cubicBezTo>
                      <a:pt x="383" y="1925"/>
                      <a:pt x="393" y="1915"/>
                      <a:pt x="403" y="1896"/>
                    </a:cubicBezTo>
                    <a:cubicBezTo>
                      <a:pt x="584" y="1896"/>
                      <a:pt x="1465" y="1877"/>
                      <a:pt x="1972" y="1274"/>
                    </a:cubicBezTo>
                    <a:cubicBezTo>
                      <a:pt x="2077" y="1570"/>
                      <a:pt x="2317" y="1800"/>
                      <a:pt x="2623" y="1886"/>
                    </a:cubicBezTo>
                    <a:cubicBezTo>
                      <a:pt x="2632" y="1905"/>
                      <a:pt x="2642" y="1925"/>
                      <a:pt x="2652" y="1944"/>
                    </a:cubicBezTo>
                    <a:cubicBezTo>
                      <a:pt x="2699" y="2106"/>
                      <a:pt x="3025" y="2135"/>
                      <a:pt x="3025" y="2135"/>
                    </a:cubicBezTo>
                    <a:lnTo>
                      <a:pt x="3025" y="1456"/>
                    </a:lnTo>
                    <a:cubicBezTo>
                      <a:pt x="3025" y="652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CustomShape 110"/>
              <p:cNvSpPr/>
              <p:nvPr/>
            </p:nvSpPr>
            <p:spPr>
              <a:xfrm>
                <a:off x="5069880" y="3054600"/>
                <a:ext cx="110160" cy="100800"/>
              </a:xfrm>
              <a:custGeom>
                <a:avLst/>
                <a:gdLst/>
                <a:ahLst/>
                <a:rect l="l" t="t" r="r" b="b"/>
                <a:pathLst>
                  <a:path w="1638" h="2145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5"/>
                      <a:pt x="173" y="2106"/>
                      <a:pt x="249" y="2068"/>
                    </a:cubicBez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9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8" name="CustomShape 111"/>
              <p:cNvSpPr/>
              <p:nvPr/>
            </p:nvSpPr>
            <p:spPr>
              <a:xfrm>
                <a:off x="5248440" y="3146400"/>
                <a:ext cx="43920" cy="41760"/>
              </a:xfrm>
              <a:custGeom>
                <a:avLst/>
                <a:gdLst/>
                <a:ahLst/>
                <a:rect l="l" t="t" r="r" b="b"/>
                <a:pathLst>
                  <a:path w="661" h="890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12"/>
                      <a:pt x="87" y="890"/>
                      <a:pt x="183" y="890"/>
                    </a:cubicBezTo>
                    <a:cubicBezTo>
                      <a:pt x="202" y="890"/>
                      <a:pt x="221" y="887"/>
                      <a:pt x="240" y="880"/>
                    </a:cubicBezTo>
                    <a:cubicBezTo>
                      <a:pt x="278" y="871"/>
                      <a:pt x="307" y="852"/>
                      <a:pt x="345" y="833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8"/>
                      <a:pt x="555" y="105"/>
                      <a:pt x="240" y="10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9" name="CustomShape 112"/>
              <p:cNvSpPr/>
              <p:nvPr/>
            </p:nvSpPr>
            <p:spPr>
              <a:xfrm>
                <a:off x="5052960" y="3146400"/>
                <a:ext cx="45000" cy="41760"/>
              </a:xfrm>
              <a:custGeom>
                <a:avLst/>
                <a:gdLst/>
                <a:ahLst/>
                <a:rect l="l" t="t" r="r" b="b"/>
                <a:pathLst>
                  <a:path w="671" h="891">
                    <a:moveTo>
                      <a:pt x="484" y="1"/>
                    </a:moveTo>
                    <a:cubicBezTo>
                      <a:pt x="466" y="1"/>
                      <a:pt x="447" y="4"/>
                      <a:pt x="431" y="11"/>
                    </a:cubicBezTo>
                    <a:cubicBezTo>
                      <a:pt x="1" y="145"/>
                      <a:pt x="1" y="747"/>
                      <a:pt x="431" y="881"/>
                    </a:cubicBezTo>
                    <a:cubicBezTo>
                      <a:pt x="450" y="888"/>
                      <a:pt x="469" y="891"/>
                      <a:pt x="488" y="891"/>
                    </a:cubicBezTo>
                    <a:cubicBezTo>
                      <a:pt x="584" y="891"/>
                      <a:pt x="671" y="813"/>
                      <a:pt x="671" y="709"/>
                    </a:cubicBezTo>
                    <a:lnTo>
                      <a:pt x="671" y="183"/>
                    </a:lnTo>
                    <a:cubicBezTo>
                      <a:pt x="661" y="125"/>
                      <a:pt x="632" y="7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CustomShape 113"/>
              <p:cNvSpPr/>
              <p:nvPr/>
            </p:nvSpPr>
            <p:spPr>
              <a:xfrm>
                <a:off x="5135040" y="3220920"/>
                <a:ext cx="74880" cy="60120"/>
              </a:xfrm>
              <a:custGeom>
                <a:avLst/>
                <a:gdLst/>
                <a:ahLst/>
                <a:rect l="l" t="t" r="r" b="b"/>
                <a:pathLst>
                  <a:path w="1111" h="1270">
                    <a:moveTo>
                      <a:pt x="185" y="1"/>
                    </a:moveTo>
                    <a:cubicBezTo>
                      <a:pt x="87" y="1"/>
                      <a:pt x="1" y="79"/>
                      <a:pt x="1" y="179"/>
                    </a:cubicBezTo>
                    <a:lnTo>
                      <a:pt x="1" y="715"/>
                    </a:lnTo>
                    <a:cubicBezTo>
                      <a:pt x="1" y="772"/>
                      <a:pt x="20" y="820"/>
                      <a:pt x="58" y="858"/>
                    </a:cubicBezTo>
                    <a:lnTo>
                      <a:pt x="422" y="1222"/>
                    </a:lnTo>
                    <a:cubicBezTo>
                      <a:pt x="460" y="1251"/>
                      <a:pt x="508" y="1270"/>
                      <a:pt x="556" y="1270"/>
                    </a:cubicBezTo>
                    <a:cubicBezTo>
                      <a:pt x="604" y="1270"/>
                      <a:pt x="651" y="1251"/>
                      <a:pt x="680" y="1212"/>
                    </a:cubicBezTo>
                    <a:lnTo>
                      <a:pt x="1063" y="820"/>
                    </a:lnTo>
                    <a:cubicBezTo>
                      <a:pt x="1092" y="782"/>
                      <a:pt x="1111" y="743"/>
                      <a:pt x="1111" y="696"/>
                    </a:cubicBezTo>
                    <a:lnTo>
                      <a:pt x="1111" y="188"/>
                    </a:lnTo>
                    <a:cubicBezTo>
                      <a:pt x="1111" y="140"/>
                      <a:pt x="1092" y="93"/>
                      <a:pt x="1063" y="54"/>
                    </a:cubicBezTo>
                    <a:cubicBezTo>
                      <a:pt x="1025" y="26"/>
                      <a:pt x="977" y="7"/>
                      <a:pt x="919" y="7"/>
                    </a:cubicBezTo>
                    <a:lnTo>
                      <a:pt x="881" y="7"/>
                    </a:lnTo>
                    <a:cubicBezTo>
                      <a:pt x="814" y="26"/>
                      <a:pt x="738" y="26"/>
                      <a:pt x="671" y="26"/>
                    </a:cubicBezTo>
                    <a:lnTo>
                      <a:pt x="450" y="26"/>
                    </a:lnTo>
                    <a:cubicBezTo>
                      <a:pt x="374" y="26"/>
                      <a:pt x="297" y="16"/>
                      <a:pt x="230" y="7"/>
                    </a:cubicBezTo>
                    <a:cubicBezTo>
                      <a:pt x="215" y="3"/>
                      <a:pt x="200" y="1"/>
                      <a:pt x="185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1" name="CustomShape 114"/>
              <p:cNvSpPr/>
              <p:nvPr/>
            </p:nvSpPr>
            <p:spPr>
              <a:xfrm>
                <a:off x="5135040" y="3221640"/>
                <a:ext cx="46080" cy="59400"/>
              </a:xfrm>
              <a:custGeom>
                <a:avLst/>
                <a:gdLst/>
                <a:ahLst/>
                <a:rect l="l" t="t" r="r" b="b"/>
                <a:pathLst>
                  <a:path w="681" h="1267">
                    <a:moveTo>
                      <a:pt x="189" y="0"/>
                    </a:moveTo>
                    <a:cubicBezTo>
                      <a:pt x="87" y="0"/>
                      <a:pt x="1" y="80"/>
                      <a:pt x="1" y="175"/>
                    </a:cubicBezTo>
                    <a:lnTo>
                      <a:pt x="1" y="711"/>
                    </a:lnTo>
                    <a:cubicBezTo>
                      <a:pt x="1" y="769"/>
                      <a:pt x="20" y="817"/>
                      <a:pt x="58" y="855"/>
                    </a:cubicBezTo>
                    <a:lnTo>
                      <a:pt x="422" y="1219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09"/>
                    </a:cubicBezTo>
                    <a:cubicBezTo>
                      <a:pt x="642" y="1199"/>
                      <a:pt x="613" y="1180"/>
                      <a:pt x="594" y="1152"/>
                    </a:cubicBezTo>
                    <a:lnTo>
                      <a:pt x="221" y="797"/>
                    </a:lnTo>
                    <a:cubicBezTo>
                      <a:pt x="183" y="759"/>
                      <a:pt x="163" y="711"/>
                      <a:pt x="163" y="654"/>
                    </a:cubicBezTo>
                    <a:lnTo>
                      <a:pt x="163" y="118"/>
                    </a:lnTo>
                    <a:cubicBezTo>
                      <a:pt x="163" y="70"/>
                      <a:pt x="183" y="32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2" name="CustomShape 115"/>
              <p:cNvSpPr/>
              <p:nvPr/>
            </p:nvSpPr>
            <p:spPr>
              <a:xfrm>
                <a:off x="5092200" y="3114360"/>
                <a:ext cx="160920" cy="120600"/>
              </a:xfrm>
              <a:custGeom>
                <a:avLst/>
                <a:gdLst/>
                <a:ahLst/>
                <a:rect l="l" t="t" r="r" b="b"/>
                <a:pathLst>
                  <a:path w="2374" h="2551">
                    <a:moveTo>
                      <a:pt x="1641" y="0"/>
                    </a:moveTo>
                    <a:cubicBezTo>
                      <a:pt x="1629" y="0"/>
                      <a:pt x="1617" y="5"/>
                      <a:pt x="1608" y="14"/>
                    </a:cubicBezTo>
                    <a:cubicBezTo>
                      <a:pt x="1349" y="206"/>
                      <a:pt x="1053" y="349"/>
                      <a:pt x="747" y="445"/>
                    </a:cubicBezTo>
                    <a:cubicBezTo>
                      <a:pt x="651" y="464"/>
                      <a:pt x="555" y="493"/>
                      <a:pt x="459" y="512"/>
                    </a:cubicBezTo>
                    <a:cubicBezTo>
                      <a:pt x="364" y="521"/>
                      <a:pt x="268" y="541"/>
                      <a:pt x="172" y="541"/>
                    </a:cubicBezTo>
                    <a:cubicBezTo>
                      <a:pt x="77" y="550"/>
                      <a:pt x="0" y="627"/>
                      <a:pt x="0" y="722"/>
                    </a:cubicBezTo>
                    <a:lnTo>
                      <a:pt x="0" y="1478"/>
                    </a:lnTo>
                    <a:cubicBezTo>
                      <a:pt x="0" y="2072"/>
                      <a:pt x="479" y="2550"/>
                      <a:pt x="1072" y="2550"/>
                    </a:cubicBezTo>
                    <a:lnTo>
                      <a:pt x="1302" y="2550"/>
                    </a:lnTo>
                    <a:cubicBezTo>
                      <a:pt x="1895" y="2550"/>
                      <a:pt x="2373" y="2072"/>
                      <a:pt x="2373" y="1478"/>
                    </a:cubicBezTo>
                    <a:lnTo>
                      <a:pt x="2373" y="694"/>
                    </a:lnTo>
                    <a:cubicBezTo>
                      <a:pt x="2373" y="617"/>
                      <a:pt x="2326" y="550"/>
                      <a:pt x="2259" y="531"/>
                    </a:cubicBezTo>
                    <a:cubicBezTo>
                      <a:pt x="2239" y="521"/>
                      <a:pt x="2220" y="512"/>
                      <a:pt x="2201" y="502"/>
                    </a:cubicBezTo>
                    <a:cubicBezTo>
                      <a:pt x="1991" y="416"/>
                      <a:pt x="1818" y="253"/>
                      <a:pt x="1713" y="52"/>
                    </a:cubicBezTo>
                    <a:lnTo>
                      <a:pt x="1704" y="43"/>
                    </a:lnTo>
                    <a:cubicBezTo>
                      <a:pt x="1691" y="17"/>
                      <a:pt x="1665" y="0"/>
                      <a:pt x="1641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3" name="CustomShape 116"/>
              <p:cNvSpPr/>
              <p:nvPr/>
            </p:nvSpPr>
            <p:spPr>
              <a:xfrm>
                <a:off x="5092200" y="3115080"/>
                <a:ext cx="117000" cy="120600"/>
              </a:xfrm>
              <a:custGeom>
                <a:avLst/>
                <a:gdLst/>
                <a:ahLst/>
                <a:rect l="l" t="t" r="r" b="b"/>
                <a:pathLst>
                  <a:path w="1723" h="2547">
                    <a:moveTo>
                      <a:pt x="1641" y="1"/>
                    </a:moveTo>
                    <a:cubicBezTo>
                      <a:pt x="1629" y="1"/>
                      <a:pt x="1617" y="4"/>
                      <a:pt x="1608" y="10"/>
                    </a:cubicBezTo>
                    <a:cubicBezTo>
                      <a:pt x="1349" y="211"/>
                      <a:pt x="1053" y="355"/>
                      <a:pt x="747" y="441"/>
                    </a:cubicBezTo>
                    <a:cubicBezTo>
                      <a:pt x="651" y="470"/>
                      <a:pt x="555" y="489"/>
                      <a:pt x="459" y="508"/>
                    </a:cubicBezTo>
                    <a:cubicBezTo>
                      <a:pt x="364" y="527"/>
                      <a:pt x="268" y="537"/>
                      <a:pt x="172" y="546"/>
                    </a:cubicBezTo>
                    <a:cubicBezTo>
                      <a:pt x="67" y="546"/>
                      <a:pt x="0" y="632"/>
                      <a:pt x="0" y="728"/>
                    </a:cubicBezTo>
                    <a:lnTo>
                      <a:pt x="0" y="1474"/>
                    </a:lnTo>
                    <a:cubicBezTo>
                      <a:pt x="0" y="2068"/>
                      <a:pt x="479" y="2546"/>
                      <a:pt x="1072" y="2546"/>
                    </a:cubicBezTo>
                    <a:lnTo>
                      <a:pt x="1292" y="2546"/>
                    </a:lnTo>
                    <a:cubicBezTo>
                      <a:pt x="699" y="2546"/>
                      <a:pt x="220" y="2068"/>
                      <a:pt x="220" y="1474"/>
                    </a:cubicBezTo>
                    <a:lnTo>
                      <a:pt x="220" y="728"/>
                    </a:lnTo>
                    <a:cubicBezTo>
                      <a:pt x="220" y="632"/>
                      <a:pt x="287" y="546"/>
                      <a:pt x="392" y="546"/>
                    </a:cubicBezTo>
                    <a:cubicBezTo>
                      <a:pt x="488" y="537"/>
                      <a:pt x="584" y="527"/>
                      <a:pt x="680" y="508"/>
                    </a:cubicBezTo>
                    <a:cubicBezTo>
                      <a:pt x="775" y="489"/>
                      <a:pt x="871" y="470"/>
                      <a:pt x="967" y="441"/>
                    </a:cubicBezTo>
                    <a:cubicBezTo>
                      <a:pt x="1235" y="364"/>
                      <a:pt x="1493" y="240"/>
                      <a:pt x="1723" y="87"/>
                    </a:cubicBezTo>
                    <a:lnTo>
                      <a:pt x="1713" y="58"/>
                    </a:lnTo>
                    <a:lnTo>
                      <a:pt x="1704" y="39"/>
                    </a:lnTo>
                    <a:cubicBezTo>
                      <a:pt x="1691" y="13"/>
                      <a:pt x="1665" y="1"/>
                      <a:pt x="1641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4" name="CustomShape 117"/>
              <p:cNvSpPr/>
              <p:nvPr/>
            </p:nvSpPr>
            <p:spPr>
              <a:xfrm>
                <a:off x="5012640" y="3640680"/>
                <a:ext cx="325440" cy="120240"/>
              </a:xfrm>
              <a:custGeom>
                <a:avLst/>
                <a:gdLst/>
                <a:ahLst/>
                <a:rect l="l" t="t" r="r" b="b"/>
                <a:pathLst>
                  <a:path w="4786" h="2538">
                    <a:moveTo>
                      <a:pt x="1819" y="1"/>
                    </a:moveTo>
                    <a:lnTo>
                      <a:pt x="737" y="441"/>
                    </a:lnTo>
                    <a:cubicBezTo>
                      <a:pt x="623" y="479"/>
                      <a:pt x="527" y="537"/>
                      <a:pt x="441" y="604"/>
                    </a:cubicBezTo>
                    <a:lnTo>
                      <a:pt x="412" y="632"/>
                    </a:lnTo>
                    <a:lnTo>
                      <a:pt x="402" y="642"/>
                    </a:lnTo>
                    <a:lnTo>
                      <a:pt x="383" y="652"/>
                    </a:lnTo>
                    <a:lnTo>
                      <a:pt x="355" y="680"/>
                    </a:lnTo>
                    <a:cubicBezTo>
                      <a:pt x="163" y="872"/>
                      <a:pt x="29" y="1121"/>
                      <a:pt x="0" y="1398"/>
                    </a:cubicBezTo>
                    <a:lnTo>
                      <a:pt x="0" y="1446"/>
                    </a:lnTo>
                    <a:lnTo>
                      <a:pt x="0" y="147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42"/>
                    </a:lnTo>
                    <a:lnTo>
                      <a:pt x="0" y="159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6"/>
                      <a:pt x="115" y="2538"/>
                      <a:pt x="242" y="2538"/>
                    </a:cubicBezTo>
                    <a:cubicBezTo>
                      <a:pt x="248" y="2538"/>
                      <a:pt x="253" y="2537"/>
                      <a:pt x="259" y="2537"/>
                    </a:cubicBezTo>
                    <a:lnTo>
                      <a:pt x="4518" y="2537"/>
                    </a:lnTo>
                    <a:cubicBezTo>
                      <a:pt x="4524" y="2537"/>
                      <a:pt x="4530" y="2538"/>
                      <a:pt x="4536" y="2538"/>
                    </a:cubicBezTo>
                    <a:cubicBezTo>
                      <a:pt x="4671" y="2538"/>
                      <a:pt x="4776" y="2436"/>
                      <a:pt x="4786" y="2307"/>
                    </a:cubicBezTo>
                    <a:lnTo>
                      <a:pt x="4786" y="1771"/>
                    </a:lnTo>
                    <a:lnTo>
                      <a:pt x="4786" y="1590"/>
                    </a:lnTo>
                    <a:lnTo>
                      <a:pt x="4747" y="1590"/>
                    </a:lnTo>
                    <a:lnTo>
                      <a:pt x="4747" y="1532"/>
                    </a:lnTo>
                    <a:lnTo>
                      <a:pt x="4747" y="1523"/>
                    </a:lnTo>
                    <a:lnTo>
                      <a:pt x="4747" y="1494"/>
                    </a:lnTo>
                    <a:lnTo>
                      <a:pt x="4747" y="1456"/>
                    </a:lnTo>
                    <a:lnTo>
                      <a:pt x="4747" y="1446"/>
                    </a:lnTo>
                    <a:lnTo>
                      <a:pt x="4747" y="1398"/>
                    </a:lnTo>
                    <a:cubicBezTo>
                      <a:pt x="4719" y="1121"/>
                      <a:pt x="4585" y="872"/>
                      <a:pt x="4393" y="680"/>
                    </a:cubicBezTo>
                    <a:lnTo>
                      <a:pt x="4365" y="652"/>
                    </a:lnTo>
                    <a:lnTo>
                      <a:pt x="4355" y="642"/>
                    </a:lnTo>
                    <a:lnTo>
                      <a:pt x="4336" y="632"/>
                    </a:lnTo>
                    <a:lnTo>
                      <a:pt x="4307" y="604"/>
                    </a:lnTo>
                    <a:cubicBezTo>
                      <a:pt x="4221" y="537"/>
                      <a:pt x="4125" y="479"/>
                      <a:pt x="4020" y="441"/>
                    </a:cubicBezTo>
                    <a:lnTo>
                      <a:pt x="2929" y="1"/>
                    </a:lnTo>
                    <a:lnTo>
                      <a:pt x="2651" y="288"/>
                    </a:lnTo>
                    <a:lnTo>
                      <a:pt x="2374" y="556"/>
                    </a:lnTo>
                    <a:lnTo>
                      <a:pt x="2096" y="288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5" name="CustomShape 118"/>
              <p:cNvSpPr/>
              <p:nvPr/>
            </p:nvSpPr>
            <p:spPr>
              <a:xfrm>
                <a:off x="5008320" y="3641400"/>
                <a:ext cx="131760" cy="118800"/>
              </a:xfrm>
              <a:custGeom>
                <a:avLst/>
                <a:gdLst/>
                <a:ahLst/>
                <a:rect l="l" t="t" r="r" b="b"/>
                <a:pathLst>
                  <a:path w="1953" h="2511">
                    <a:moveTo>
                      <a:pt x="1857" y="0"/>
                    </a:moveTo>
                    <a:lnTo>
                      <a:pt x="775" y="422"/>
                    </a:lnTo>
                    <a:cubicBezTo>
                      <a:pt x="306" y="613"/>
                      <a:pt x="0" y="1072"/>
                      <a:pt x="29" y="1580"/>
                    </a:cubicBezTo>
                    <a:lnTo>
                      <a:pt x="29" y="2288"/>
                    </a:lnTo>
                    <a:cubicBezTo>
                      <a:pt x="29" y="2411"/>
                      <a:pt x="134" y="2510"/>
                      <a:pt x="255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25" y="1072"/>
                      <a:pt x="622" y="613"/>
                      <a:pt x="1091" y="422"/>
                    </a:cubicBezTo>
                    <a:lnTo>
                      <a:pt x="1952" y="87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CustomShape 119"/>
              <p:cNvSpPr/>
              <p:nvPr/>
            </p:nvSpPr>
            <p:spPr>
              <a:xfrm>
                <a:off x="5069880" y="3452400"/>
                <a:ext cx="205920" cy="100800"/>
              </a:xfrm>
              <a:custGeom>
                <a:avLst/>
                <a:gdLst/>
                <a:ahLst/>
                <a:rect l="l" t="t" r="r" b="b"/>
                <a:pathLst>
                  <a:path w="3025" h="2144">
                    <a:moveTo>
                      <a:pt x="2661" y="1847"/>
                    </a:moveTo>
                    <a:lnTo>
                      <a:pt x="2652" y="1857"/>
                    </a:lnTo>
                    <a:lnTo>
                      <a:pt x="2623" y="1876"/>
                    </a:lnTo>
                    <a:lnTo>
                      <a:pt x="2623" y="1876"/>
                    </a:lnTo>
                    <a:lnTo>
                      <a:pt x="2661" y="1847"/>
                    </a:lnTo>
                    <a:close/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3" y="1933"/>
                      <a:pt x="393" y="1914"/>
                      <a:pt x="403" y="1895"/>
                    </a:cubicBezTo>
                    <a:cubicBezTo>
                      <a:pt x="584" y="1895"/>
                      <a:pt x="1465" y="1886"/>
                      <a:pt x="1972" y="1273"/>
                    </a:cubicBezTo>
                    <a:cubicBezTo>
                      <a:pt x="2077" y="1570"/>
                      <a:pt x="2317" y="1799"/>
                      <a:pt x="2623" y="1886"/>
                    </a:cubicBezTo>
                    <a:cubicBezTo>
                      <a:pt x="2632" y="1905"/>
                      <a:pt x="2642" y="1924"/>
                      <a:pt x="2652" y="1943"/>
                    </a:cubicBezTo>
                    <a:cubicBezTo>
                      <a:pt x="2699" y="2106"/>
                      <a:pt x="3025" y="2134"/>
                      <a:pt x="3025" y="2134"/>
                    </a:cubicBezTo>
                    <a:lnTo>
                      <a:pt x="3025" y="1455"/>
                    </a:lnTo>
                    <a:cubicBezTo>
                      <a:pt x="3025" y="651"/>
                      <a:pt x="2374" y="0"/>
                      <a:pt x="15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7" name="CustomShape 120"/>
              <p:cNvSpPr/>
              <p:nvPr/>
            </p:nvSpPr>
            <p:spPr>
              <a:xfrm>
                <a:off x="5069880" y="3452400"/>
                <a:ext cx="110160" cy="100800"/>
              </a:xfrm>
              <a:custGeom>
                <a:avLst/>
                <a:gdLst/>
                <a:ahLst/>
                <a:rect l="l" t="t" r="r" b="b"/>
                <a:pathLst>
                  <a:path w="1638" h="2144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4"/>
                      <a:pt x="173" y="2106"/>
                      <a:pt x="249" y="2067"/>
                    </a:cubicBezTo>
                    <a:lnTo>
                      <a:pt x="249" y="1828"/>
                    </a:ln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8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8" name="CustomShape 121"/>
              <p:cNvSpPr/>
              <p:nvPr/>
            </p:nvSpPr>
            <p:spPr>
              <a:xfrm>
                <a:off x="5248440" y="3543480"/>
                <a:ext cx="43920" cy="41760"/>
              </a:xfrm>
              <a:custGeom>
                <a:avLst/>
                <a:gdLst/>
                <a:ahLst/>
                <a:rect l="l" t="t" r="r" b="b"/>
                <a:pathLst>
                  <a:path w="661" h="889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05"/>
                      <a:pt x="90" y="889"/>
                      <a:pt x="187" y="889"/>
                    </a:cubicBezTo>
                    <a:cubicBezTo>
                      <a:pt x="204" y="889"/>
                      <a:pt x="222" y="886"/>
                      <a:pt x="240" y="880"/>
                    </a:cubicBezTo>
                    <a:cubicBezTo>
                      <a:pt x="278" y="871"/>
                      <a:pt x="307" y="852"/>
                      <a:pt x="345" y="832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7"/>
                      <a:pt x="555" y="105"/>
                      <a:pt x="240" y="9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CustomShape 122"/>
              <p:cNvSpPr/>
              <p:nvPr/>
            </p:nvSpPr>
            <p:spPr>
              <a:xfrm>
                <a:off x="5052960" y="3543480"/>
                <a:ext cx="45000" cy="41760"/>
              </a:xfrm>
              <a:custGeom>
                <a:avLst/>
                <a:gdLst/>
                <a:ahLst/>
                <a:rect l="l" t="t" r="r" b="b"/>
                <a:pathLst>
                  <a:path w="671" h="890">
                    <a:moveTo>
                      <a:pt x="484" y="1"/>
                    </a:moveTo>
                    <a:cubicBezTo>
                      <a:pt x="466" y="1"/>
                      <a:pt x="447" y="4"/>
                      <a:pt x="431" y="10"/>
                    </a:cubicBezTo>
                    <a:cubicBezTo>
                      <a:pt x="1" y="144"/>
                      <a:pt x="1" y="747"/>
                      <a:pt x="431" y="881"/>
                    </a:cubicBezTo>
                    <a:cubicBezTo>
                      <a:pt x="449" y="887"/>
                      <a:pt x="467" y="890"/>
                      <a:pt x="484" y="890"/>
                    </a:cubicBezTo>
                    <a:cubicBezTo>
                      <a:pt x="581" y="890"/>
                      <a:pt x="671" y="805"/>
                      <a:pt x="671" y="699"/>
                    </a:cubicBezTo>
                    <a:lnTo>
                      <a:pt x="671" y="183"/>
                    </a:lnTo>
                    <a:cubicBezTo>
                      <a:pt x="661" y="125"/>
                      <a:pt x="632" y="6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123"/>
              <p:cNvSpPr/>
              <p:nvPr/>
            </p:nvSpPr>
            <p:spPr>
              <a:xfrm>
                <a:off x="5135040" y="3617640"/>
                <a:ext cx="74880" cy="59400"/>
              </a:xfrm>
              <a:custGeom>
                <a:avLst/>
                <a:gdLst/>
                <a:ahLst/>
                <a:rect l="l" t="t" r="r" b="b"/>
                <a:pathLst>
                  <a:path w="1111" h="1267">
                    <a:moveTo>
                      <a:pt x="198" y="0"/>
                    </a:moveTo>
                    <a:cubicBezTo>
                      <a:pt x="95" y="0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22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18"/>
                    </a:cubicBezTo>
                    <a:lnTo>
                      <a:pt x="1063" y="816"/>
                    </a:lnTo>
                    <a:cubicBezTo>
                      <a:pt x="1092" y="788"/>
                      <a:pt x="1111" y="740"/>
                      <a:pt x="1111" y="692"/>
                    </a:cubicBezTo>
                    <a:lnTo>
                      <a:pt x="1111" y="194"/>
                    </a:lnTo>
                    <a:cubicBezTo>
                      <a:pt x="1111" y="137"/>
                      <a:pt x="1092" y="89"/>
                      <a:pt x="1063" y="60"/>
                    </a:cubicBezTo>
                    <a:cubicBezTo>
                      <a:pt x="1025" y="22"/>
                      <a:pt x="977" y="3"/>
                      <a:pt x="919" y="3"/>
                    </a:cubicBezTo>
                    <a:lnTo>
                      <a:pt x="881" y="3"/>
                    </a:lnTo>
                    <a:cubicBezTo>
                      <a:pt x="814" y="22"/>
                      <a:pt x="738" y="31"/>
                      <a:pt x="671" y="31"/>
                    </a:cubicBezTo>
                    <a:lnTo>
                      <a:pt x="450" y="31"/>
                    </a:lnTo>
                    <a:cubicBezTo>
                      <a:pt x="374" y="31"/>
                      <a:pt x="297" y="22"/>
                      <a:pt x="230" y="3"/>
                    </a:cubicBezTo>
                    <a:cubicBezTo>
                      <a:pt x="220" y="1"/>
                      <a:pt x="209" y="0"/>
                      <a:pt x="19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124"/>
              <p:cNvSpPr/>
              <p:nvPr/>
            </p:nvSpPr>
            <p:spPr>
              <a:xfrm>
                <a:off x="5135040" y="3617640"/>
                <a:ext cx="46080" cy="59760"/>
              </a:xfrm>
              <a:custGeom>
                <a:avLst/>
                <a:gdLst/>
                <a:ahLst/>
                <a:rect l="l" t="t" r="r" b="b"/>
                <a:pathLst>
                  <a:path w="681" h="1270">
                    <a:moveTo>
                      <a:pt x="189" y="1"/>
                    </a:moveTo>
                    <a:cubicBezTo>
                      <a:pt x="87" y="1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9"/>
                      <a:pt x="20" y="826"/>
                      <a:pt x="58" y="865"/>
                    </a:cubicBezTo>
                    <a:lnTo>
                      <a:pt x="422" y="1219"/>
                    </a:lnTo>
                    <a:cubicBezTo>
                      <a:pt x="453" y="1250"/>
                      <a:pt x="492" y="1269"/>
                      <a:pt x="531" y="1269"/>
                    </a:cubicBezTo>
                    <a:cubicBezTo>
                      <a:pt x="539" y="1269"/>
                      <a:pt x="548" y="1268"/>
                      <a:pt x="556" y="1267"/>
                    </a:cubicBezTo>
                    <a:cubicBezTo>
                      <a:pt x="604" y="1267"/>
                      <a:pt x="651" y="1247"/>
                      <a:pt x="680" y="1219"/>
                    </a:cubicBezTo>
                    <a:cubicBezTo>
                      <a:pt x="642" y="1209"/>
                      <a:pt x="613" y="1190"/>
                      <a:pt x="594" y="1161"/>
                    </a:cubicBezTo>
                    <a:lnTo>
                      <a:pt x="221" y="798"/>
                    </a:lnTo>
                    <a:cubicBezTo>
                      <a:pt x="183" y="759"/>
                      <a:pt x="163" y="712"/>
                      <a:pt x="163" y="664"/>
                    </a:cubicBezTo>
                    <a:lnTo>
                      <a:pt x="163" y="128"/>
                    </a:lnTo>
                    <a:cubicBezTo>
                      <a:pt x="163" y="80"/>
                      <a:pt x="183" y="42"/>
                      <a:pt x="221" y="3"/>
                    </a:cubicBezTo>
                    <a:cubicBezTo>
                      <a:pt x="210" y="2"/>
                      <a:pt x="199" y="1"/>
                      <a:pt x="189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125"/>
              <p:cNvSpPr/>
              <p:nvPr/>
            </p:nvSpPr>
            <p:spPr>
              <a:xfrm>
                <a:off x="5092200" y="3511800"/>
                <a:ext cx="160920" cy="120240"/>
              </a:xfrm>
              <a:custGeom>
                <a:avLst/>
                <a:gdLst/>
                <a:ahLst/>
                <a:rect l="l" t="t" r="r" b="b"/>
                <a:pathLst>
                  <a:path w="2374" h="254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77" y="54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72" y="2544"/>
                    </a:cubicBezTo>
                    <a:lnTo>
                      <a:pt x="1302" y="2544"/>
                    </a:lnTo>
                    <a:cubicBezTo>
                      <a:pt x="1895" y="2544"/>
                      <a:pt x="2373" y="2065"/>
                      <a:pt x="2373" y="1472"/>
                    </a:cubicBezTo>
                    <a:lnTo>
                      <a:pt x="2373" y="697"/>
                    </a:lnTo>
                    <a:cubicBezTo>
                      <a:pt x="2373" y="620"/>
                      <a:pt x="2326" y="553"/>
                      <a:pt x="2259" y="524"/>
                    </a:cubicBezTo>
                    <a:cubicBezTo>
                      <a:pt x="2239" y="515"/>
                      <a:pt x="2220" y="505"/>
                      <a:pt x="2201" y="496"/>
                    </a:cubicBezTo>
                    <a:cubicBezTo>
                      <a:pt x="1991" y="409"/>
                      <a:pt x="1818" y="256"/>
                      <a:pt x="1713" y="55"/>
                    </a:cubicBez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126"/>
              <p:cNvSpPr/>
              <p:nvPr/>
            </p:nvSpPr>
            <p:spPr>
              <a:xfrm>
                <a:off x="5092200" y="3511800"/>
                <a:ext cx="117000" cy="120240"/>
              </a:xfrm>
              <a:custGeom>
                <a:avLst/>
                <a:gdLst/>
                <a:ahLst/>
                <a:rect l="l" t="t" r="r" b="b"/>
                <a:pathLst>
                  <a:path w="1723" h="2554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67" y="55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53"/>
                      <a:pt x="1072" y="2553"/>
                    </a:cubicBezTo>
                    <a:lnTo>
                      <a:pt x="1292" y="2553"/>
                    </a:lnTo>
                    <a:cubicBezTo>
                      <a:pt x="699" y="2553"/>
                      <a:pt x="220" y="2065"/>
                      <a:pt x="220" y="1472"/>
                    </a:cubicBezTo>
                    <a:lnTo>
                      <a:pt x="220" y="725"/>
                    </a:lnTo>
                    <a:cubicBezTo>
                      <a:pt x="220" y="630"/>
                      <a:pt x="287" y="553"/>
                      <a:pt x="392" y="543"/>
                    </a:cubicBezTo>
                    <a:cubicBezTo>
                      <a:pt x="488" y="534"/>
                      <a:pt x="584" y="524"/>
                      <a:pt x="680" y="505"/>
                    </a:cubicBezTo>
                    <a:cubicBezTo>
                      <a:pt x="775" y="486"/>
                      <a:pt x="871" y="467"/>
                      <a:pt x="967" y="438"/>
                    </a:cubicBezTo>
                    <a:cubicBezTo>
                      <a:pt x="1235" y="362"/>
                      <a:pt x="1493" y="247"/>
                      <a:pt x="1723" y="84"/>
                    </a:cubicBezTo>
                    <a:lnTo>
                      <a:pt x="1713" y="55"/>
                    </a:ln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64" name="Group 127"/>
          <p:cNvGrpSpPr/>
          <p:nvPr/>
        </p:nvGrpSpPr>
        <p:grpSpPr>
          <a:xfrm>
            <a:off x="5614920" y="2836800"/>
            <a:ext cx="258120" cy="360720"/>
            <a:chOff x="5614920" y="2836800"/>
            <a:chExt cx="258120" cy="360720"/>
          </a:xfrm>
        </p:grpSpPr>
        <p:sp>
          <p:nvSpPr>
            <p:cNvPr id="1265" name="CustomShape 128"/>
            <p:cNvSpPr/>
            <p:nvPr/>
          </p:nvSpPr>
          <p:spPr>
            <a:xfrm>
              <a:off x="5614920" y="2836800"/>
              <a:ext cx="258120" cy="147240"/>
            </a:xfrm>
            <a:custGeom>
              <a:avLst/>
              <a:gdLst/>
              <a:ahLst/>
              <a:rect l="l" t="t" r="r" b="b"/>
              <a:pathLst>
                <a:path w="9892" h="5647">
                  <a:moveTo>
                    <a:pt x="4920" y="0"/>
                  </a:moveTo>
                  <a:cubicBezTo>
                    <a:pt x="4661" y="29"/>
                    <a:pt x="4430" y="154"/>
                    <a:pt x="4276" y="356"/>
                  </a:cubicBezTo>
                  <a:cubicBezTo>
                    <a:pt x="4190" y="337"/>
                    <a:pt x="4093" y="318"/>
                    <a:pt x="3997" y="318"/>
                  </a:cubicBezTo>
                  <a:cubicBezTo>
                    <a:pt x="3449" y="318"/>
                    <a:pt x="2997" y="731"/>
                    <a:pt x="2988" y="1241"/>
                  </a:cubicBezTo>
                  <a:lnTo>
                    <a:pt x="2988" y="1251"/>
                  </a:lnTo>
                  <a:cubicBezTo>
                    <a:pt x="2939" y="1251"/>
                    <a:pt x="2901" y="1241"/>
                    <a:pt x="2853" y="1241"/>
                  </a:cubicBezTo>
                  <a:cubicBezTo>
                    <a:pt x="2257" y="1241"/>
                    <a:pt x="1766" y="1683"/>
                    <a:pt x="1766" y="2231"/>
                  </a:cubicBezTo>
                  <a:cubicBezTo>
                    <a:pt x="1766" y="2376"/>
                    <a:pt x="1795" y="2510"/>
                    <a:pt x="1853" y="2635"/>
                  </a:cubicBezTo>
                  <a:lnTo>
                    <a:pt x="1766" y="2635"/>
                  </a:lnTo>
                  <a:cubicBezTo>
                    <a:pt x="1170" y="2635"/>
                    <a:pt x="689" y="3078"/>
                    <a:pt x="689" y="3626"/>
                  </a:cubicBezTo>
                  <a:cubicBezTo>
                    <a:pt x="680" y="3760"/>
                    <a:pt x="718" y="3895"/>
                    <a:pt x="776" y="4020"/>
                  </a:cubicBezTo>
                  <a:lnTo>
                    <a:pt x="641" y="4020"/>
                  </a:lnTo>
                  <a:cubicBezTo>
                    <a:pt x="638" y="4020"/>
                    <a:pt x="634" y="4020"/>
                    <a:pt x="631" y="4020"/>
                  </a:cubicBezTo>
                  <a:cubicBezTo>
                    <a:pt x="111" y="4020"/>
                    <a:pt x="0" y="4752"/>
                    <a:pt x="507" y="4905"/>
                  </a:cubicBezTo>
                  <a:cubicBezTo>
                    <a:pt x="478" y="4962"/>
                    <a:pt x="459" y="5039"/>
                    <a:pt x="459" y="5107"/>
                  </a:cubicBezTo>
                  <a:cubicBezTo>
                    <a:pt x="477" y="5403"/>
                    <a:pt x="719" y="5646"/>
                    <a:pt x="1020" y="5646"/>
                  </a:cubicBezTo>
                  <a:cubicBezTo>
                    <a:pt x="1032" y="5646"/>
                    <a:pt x="1043" y="5646"/>
                    <a:pt x="1055" y="5645"/>
                  </a:cubicBezTo>
                  <a:lnTo>
                    <a:pt x="8844" y="5645"/>
                  </a:lnTo>
                  <a:cubicBezTo>
                    <a:pt x="8855" y="5646"/>
                    <a:pt x="8867" y="5646"/>
                    <a:pt x="8878" y="5646"/>
                  </a:cubicBezTo>
                  <a:cubicBezTo>
                    <a:pt x="9180" y="5646"/>
                    <a:pt x="9421" y="5403"/>
                    <a:pt x="9430" y="5107"/>
                  </a:cubicBezTo>
                  <a:cubicBezTo>
                    <a:pt x="9430" y="5039"/>
                    <a:pt x="9421" y="4962"/>
                    <a:pt x="9392" y="4905"/>
                  </a:cubicBezTo>
                  <a:cubicBezTo>
                    <a:pt x="9892" y="4760"/>
                    <a:pt x="9786" y="4020"/>
                    <a:pt x="9267" y="4020"/>
                  </a:cubicBezTo>
                  <a:lnTo>
                    <a:pt x="9132" y="4020"/>
                  </a:lnTo>
                  <a:cubicBezTo>
                    <a:pt x="9190" y="3895"/>
                    <a:pt x="9219" y="3760"/>
                    <a:pt x="9219" y="3626"/>
                  </a:cubicBezTo>
                  <a:cubicBezTo>
                    <a:pt x="9219" y="3078"/>
                    <a:pt x="8728" y="2635"/>
                    <a:pt x="8142" y="2635"/>
                  </a:cubicBezTo>
                  <a:lnTo>
                    <a:pt x="8046" y="2635"/>
                  </a:lnTo>
                  <a:cubicBezTo>
                    <a:pt x="8103" y="2510"/>
                    <a:pt x="8132" y="2376"/>
                    <a:pt x="8132" y="2231"/>
                  </a:cubicBezTo>
                  <a:cubicBezTo>
                    <a:pt x="8132" y="1683"/>
                    <a:pt x="7651" y="1241"/>
                    <a:pt x="7055" y="1241"/>
                  </a:cubicBezTo>
                  <a:cubicBezTo>
                    <a:pt x="7007" y="1241"/>
                    <a:pt x="6959" y="1251"/>
                    <a:pt x="6911" y="1251"/>
                  </a:cubicBezTo>
                  <a:lnTo>
                    <a:pt x="6911" y="1241"/>
                  </a:lnTo>
                  <a:cubicBezTo>
                    <a:pt x="6911" y="731"/>
                    <a:pt x="6459" y="318"/>
                    <a:pt x="5901" y="318"/>
                  </a:cubicBezTo>
                  <a:cubicBezTo>
                    <a:pt x="5805" y="318"/>
                    <a:pt x="5718" y="337"/>
                    <a:pt x="5622" y="356"/>
                  </a:cubicBezTo>
                  <a:cubicBezTo>
                    <a:pt x="5468" y="154"/>
                    <a:pt x="5238" y="29"/>
                    <a:pt x="4988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29"/>
            <p:cNvSpPr/>
            <p:nvPr/>
          </p:nvSpPr>
          <p:spPr>
            <a:xfrm>
              <a:off x="5727600" y="2836800"/>
              <a:ext cx="145080" cy="147240"/>
            </a:xfrm>
            <a:custGeom>
              <a:avLst/>
              <a:gdLst/>
              <a:ahLst/>
              <a:rect l="l" t="t" r="r" b="b"/>
              <a:pathLst>
                <a:path w="5559" h="5646">
                  <a:moveTo>
                    <a:pt x="2943" y="5645"/>
                  </a:moveTo>
                  <a:cubicBezTo>
                    <a:pt x="2949" y="5645"/>
                    <a:pt x="2955" y="5645"/>
                    <a:pt x="2961" y="5645"/>
                  </a:cubicBezTo>
                  <a:cubicBezTo>
                    <a:pt x="2967" y="5645"/>
                    <a:pt x="2973" y="5645"/>
                    <a:pt x="2979" y="5645"/>
                  </a:cubicBezTo>
                  <a:close/>
                  <a:moveTo>
                    <a:pt x="606" y="0"/>
                  </a:moveTo>
                  <a:cubicBezTo>
                    <a:pt x="366" y="29"/>
                    <a:pt x="145" y="135"/>
                    <a:pt x="1" y="327"/>
                  </a:cubicBezTo>
                  <a:cubicBezTo>
                    <a:pt x="3068" y="1501"/>
                    <a:pt x="3385" y="4597"/>
                    <a:pt x="3491" y="4895"/>
                  </a:cubicBezTo>
                  <a:cubicBezTo>
                    <a:pt x="3520" y="4962"/>
                    <a:pt x="3530" y="5030"/>
                    <a:pt x="3530" y="5097"/>
                  </a:cubicBezTo>
                  <a:cubicBezTo>
                    <a:pt x="3520" y="5402"/>
                    <a:pt x="3271" y="5636"/>
                    <a:pt x="2979" y="5645"/>
                  </a:cubicBezTo>
                  <a:lnTo>
                    <a:pt x="4530" y="5645"/>
                  </a:lnTo>
                  <a:cubicBezTo>
                    <a:pt x="4536" y="5645"/>
                    <a:pt x="4542" y="5645"/>
                    <a:pt x="4548" y="5645"/>
                  </a:cubicBezTo>
                  <a:cubicBezTo>
                    <a:pt x="4857" y="5645"/>
                    <a:pt x="5107" y="5408"/>
                    <a:pt x="5116" y="5097"/>
                  </a:cubicBezTo>
                  <a:cubicBezTo>
                    <a:pt x="5116" y="5030"/>
                    <a:pt x="5107" y="4962"/>
                    <a:pt x="5078" y="4895"/>
                  </a:cubicBezTo>
                  <a:cubicBezTo>
                    <a:pt x="5559" y="4741"/>
                    <a:pt x="5453" y="4030"/>
                    <a:pt x="4953" y="4020"/>
                  </a:cubicBezTo>
                  <a:lnTo>
                    <a:pt x="4818" y="4020"/>
                  </a:lnTo>
                  <a:cubicBezTo>
                    <a:pt x="4876" y="3895"/>
                    <a:pt x="4905" y="3760"/>
                    <a:pt x="4905" y="3626"/>
                  </a:cubicBezTo>
                  <a:cubicBezTo>
                    <a:pt x="4905" y="3078"/>
                    <a:pt x="4414" y="2635"/>
                    <a:pt x="3828" y="2635"/>
                  </a:cubicBezTo>
                  <a:lnTo>
                    <a:pt x="3732" y="2635"/>
                  </a:lnTo>
                  <a:cubicBezTo>
                    <a:pt x="3789" y="2510"/>
                    <a:pt x="3818" y="2376"/>
                    <a:pt x="3818" y="2231"/>
                  </a:cubicBezTo>
                  <a:cubicBezTo>
                    <a:pt x="3818" y="1683"/>
                    <a:pt x="3337" y="1241"/>
                    <a:pt x="2741" y="1241"/>
                  </a:cubicBezTo>
                  <a:cubicBezTo>
                    <a:pt x="2693" y="1241"/>
                    <a:pt x="2645" y="1251"/>
                    <a:pt x="2597" y="1251"/>
                  </a:cubicBezTo>
                  <a:lnTo>
                    <a:pt x="2597" y="1241"/>
                  </a:lnTo>
                  <a:cubicBezTo>
                    <a:pt x="2597" y="731"/>
                    <a:pt x="2145" y="318"/>
                    <a:pt x="1587" y="318"/>
                  </a:cubicBezTo>
                  <a:cubicBezTo>
                    <a:pt x="1491" y="318"/>
                    <a:pt x="1404" y="337"/>
                    <a:pt x="1308" y="356"/>
                  </a:cubicBezTo>
                  <a:cubicBezTo>
                    <a:pt x="1154" y="154"/>
                    <a:pt x="924" y="29"/>
                    <a:pt x="67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30"/>
            <p:cNvSpPr/>
            <p:nvPr/>
          </p:nvSpPr>
          <p:spPr>
            <a:xfrm>
              <a:off x="5626080" y="2958840"/>
              <a:ext cx="236880" cy="238680"/>
            </a:xfrm>
            <a:custGeom>
              <a:avLst/>
              <a:gdLst/>
              <a:ahLst/>
              <a:rect l="l" t="t" r="r" b="b"/>
              <a:pathLst>
                <a:path w="9077" h="9137">
                  <a:moveTo>
                    <a:pt x="4529" y="1"/>
                  </a:moveTo>
                  <a:cubicBezTo>
                    <a:pt x="4052" y="1"/>
                    <a:pt x="3662" y="386"/>
                    <a:pt x="3644" y="856"/>
                  </a:cubicBezTo>
                  <a:lnTo>
                    <a:pt x="3644" y="856"/>
                  </a:lnTo>
                  <a:cubicBezTo>
                    <a:pt x="3625" y="391"/>
                    <a:pt x="3250" y="10"/>
                    <a:pt x="2777" y="10"/>
                  </a:cubicBezTo>
                  <a:cubicBezTo>
                    <a:pt x="2772" y="10"/>
                    <a:pt x="2766" y="10"/>
                    <a:pt x="2760" y="10"/>
                  </a:cubicBezTo>
                  <a:lnTo>
                    <a:pt x="2750" y="10"/>
                  </a:lnTo>
                  <a:cubicBezTo>
                    <a:pt x="2745" y="10"/>
                    <a:pt x="2739" y="10"/>
                    <a:pt x="2734" y="10"/>
                  </a:cubicBezTo>
                  <a:cubicBezTo>
                    <a:pt x="2221" y="10"/>
                    <a:pt x="1821" y="453"/>
                    <a:pt x="1863" y="966"/>
                  </a:cubicBezTo>
                  <a:lnTo>
                    <a:pt x="1863" y="966"/>
                  </a:lnTo>
                  <a:lnTo>
                    <a:pt x="1846" y="789"/>
                  </a:lnTo>
                  <a:cubicBezTo>
                    <a:pt x="1799" y="353"/>
                    <a:pt x="1424" y="10"/>
                    <a:pt x="989" y="10"/>
                  </a:cubicBezTo>
                  <a:cubicBezTo>
                    <a:pt x="983" y="10"/>
                    <a:pt x="977" y="10"/>
                    <a:pt x="971" y="10"/>
                  </a:cubicBezTo>
                  <a:cubicBezTo>
                    <a:pt x="966" y="10"/>
                    <a:pt x="961" y="10"/>
                    <a:pt x="956" y="10"/>
                  </a:cubicBezTo>
                  <a:cubicBezTo>
                    <a:pt x="406" y="10"/>
                    <a:pt x="1" y="516"/>
                    <a:pt x="96" y="1049"/>
                  </a:cubicBezTo>
                  <a:lnTo>
                    <a:pt x="1510" y="8655"/>
                  </a:lnTo>
                  <a:cubicBezTo>
                    <a:pt x="1558" y="8934"/>
                    <a:pt x="1808" y="9136"/>
                    <a:pt x="2087" y="9136"/>
                  </a:cubicBezTo>
                  <a:lnTo>
                    <a:pt x="6991" y="9136"/>
                  </a:lnTo>
                  <a:cubicBezTo>
                    <a:pt x="7279" y="9136"/>
                    <a:pt x="7520" y="8934"/>
                    <a:pt x="7568" y="8655"/>
                  </a:cubicBezTo>
                  <a:lnTo>
                    <a:pt x="8981" y="1049"/>
                  </a:lnTo>
                  <a:cubicBezTo>
                    <a:pt x="9077" y="506"/>
                    <a:pt x="8672" y="10"/>
                    <a:pt x="8122" y="10"/>
                  </a:cubicBezTo>
                  <a:cubicBezTo>
                    <a:pt x="8117" y="10"/>
                    <a:pt x="8112" y="10"/>
                    <a:pt x="8106" y="10"/>
                  </a:cubicBezTo>
                  <a:cubicBezTo>
                    <a:pt x="8100" y="10"/>
                    <a:pt x="8094" y="10"/>
                    <a:pt x="8088" y="10"/>
                  </a:cubicBezTo>
                  <a:cubicBezTo>
                    <a:pt x="7644" y="10"/>
                    <a:pt x="7279" y="353"/>
                    <a:pt x="7231" y="789"/>
                  </a:cubicBezTo>
                  <a:lnTo>
                    <a:pt x="7214" y="966"/>
                  </a:lnTo>
                  <a:lnTo>
                    <a:pt x="7214" y="966"/>
                  </a:lnTo>
                  <a:cubicBezTo>
                    <a:pt x="7256" y="453"/>
                    <a:pt x="6856" y="10"/>
                    <a:pt x="6344" y="10"/>
                  </a:cubicBezTo>
                  <a:cubicBezTo>
                    <a:pt x="6338" y="10"/>
                    <a:pt x="6333" y="10"/>
                    <a:pt x="6327" y="10"/>
                  </a:cubicBezTo>
                  <a:lnTo>
                    <a:pt x="6318" y="10"/>
                  </a:lnTo>
                  <a:cubicBezTo>
                    <a:pt x="6312" y="10"/>
                    <a:pt x="6306" y="10"/>
                    <a:pt x="6300" y="10"/>
                  </a:cubicBezTo>
                  <a:cubicBezTo>
                    <a:pt x="5828" y="10"/>
                    <a:pt x="5452" y="391"/>
                    <a:pt x="5433" y="856"/>
                  </a:cubicBezTo>
                  <a:lnTo>
                    <a:pt x="5433" y="856"/>
                  </a:lnTo>
                  <a:cubicBezTo>
                    <a:pt x="5415" y="386"/>
                    <a:pt x="5026" y="1"/>
                    <a:pt x="4548" y="1"/>
                  </a:cubicBezTo>
                  <a:close/>
                </a:path>
              </a:pathLst>
            </a:custGeom>
            <a:solidFill>
              <a:srgbClr val="70849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31"/>
            <p:cNvSpPr/>
            <p:nvPr/>
          </p:nvSpPr>
          <p:spPr>
            <a:xfrm>
              <a:off x="5662440" y="2958840"/>
              <a:ext cx="200520" cy="23868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32"/>
            <p:cNvSpPr/>
            <p:nvPr/>
          </p:nvSpPr>
          <p:spPr>
            <a:xfrm>
              <a:off x="5760000" y="2958840"/>
              <a:ext cx="55800" cy="23868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33"/>
            <p:cNvSpPr/>
            <p:nvPr/>
          </p:nvSpPr>
          <p:spPr>
            <a:xfrm>
              <a:off x="5662440" y="2958840"/>
              <a:ext cx="200520" cy="238680"/>
            </a:xfrm>
            <a:custGeom>
              <a:avLst/>
              <a:gdLst/>
              <a:ahLst/>
              <a:rect l="l" t="t" r="r" b="b"/>
              <a:pathLst>
                <a:path w="7685" h="9129">
                  <a:moveTo>
                    <a:pt x="6697" y="1"/>
                  </a:moveTo>
                  <a:cubicBezTo>
                    <a:pt x="6391" y="1"/>
                    <a:pt x="6117" y="152"/>
                    <a:pt x="5963" y="406"/>
                  </a:cubicBezTo>
                  <a:cubicBezTo>
                    <a:pt x="6078" y="599"/>
                    <a:pt x="6117" y="820"/>
                    <a:pt x="6078" y="1041"/>
                  </a:cubicBezTo>
                  <a:lnTo>
                    <a:pt x="4896" y="7484"/>
                  </a:lnTo>
                  <a:cubicBezTo>
                    <a:pt x="4790" y="8032"/>
                    <a:pt x="4309" y="8426"/>
                    <a:pt x="3761" y="8426"/>
                  </a:cubicBezTo>
                  <a:lnTo>
                    <a:pt x="549" y="8426"/>
                  </a:lnTo>
                  <a:cubicBezTo>
                    <a:pt x="318" y="8426"/>
                    <a:pt x="107" y="8301"/>
                    <a:pt x="1" y="8090"/>
                  </a:cubicBezTo>
                  <a:lnTo>
                    <a:pt x="1" y="8090"/>
                  </a:lnTo>
                  <a:lnTo>
                    <a:pt x="97" y="8647"/>
                  </a:lnTo>
                  <a:cubicBezTo>
                    <a:pt x="155" y="8926"/>
                    <a:pt x="395" y="9128"/>
                    <a:pt x="684" y="9128"/>
                  </a:cubicBezTo>
                  <a:lnTo>
                    <a:pt x="5588" y="9128"/>
                  </a:lnTo>
                  <a:cubicBezTo>
                    <a:pt x="5867" y="9128"/>
                    <a:pt x="6107" y="8926"/>
                    <a:pt x="6165" y="8647"/>
                  </a:cubicBezTo>
                  <a:lnTo>
                    <a:pt x="6261" y="8090"/>
                  </a:lnTo>
                  <a:lnTo>
                    <a:pt x="7569" y="1060"/>
                  </a:lnTo>
                  <a:cubicBezTo>
                    <a:pt x="7684" y="531"/>
                    <a:pt x="7290" y="22"/>
                    <a:pt x="6751" y="2"/>
                  </a:cubicBezTo>
                  <a:cubicBezTo>
                    <a:pt x="6733" y="1"/>
                    <a:pt x="6715" y="1"/>
                    <a:pt x="6697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34"/>
            <p:cNvSpPr/>
            <p:nvPr/>
          </p:nvSpPr>
          <p:spPr>
            <a:xfrm>
              <a:off x="5760000" y="2958840"/>
              <a:ext cx="55800" cy="238680"/>
            </a:xfrm>
            <a:custGeom>
              <a:avLst/>
              <a:gdLst/>
              <a:ahLst/>
              <a:rect l="l" t="t" r="r" b="b"/>
              <a:pathLst>
                <a:path w="2145" h="9137">
                  <a:moveTo>
                    <a:pt x="1193" y="1"/>
                  </a:moveTo>
                  <a:cubicBezTo>
                    <a:pt x="712" y="1"/>
                    <a:pt x="327" y="385"/>
                    <a:pt x="308" y="857"/>
                  </a:cubicBezTo>
                  <a:lnTo>
                    <a:pt x="0" y="9136"/>
                  </a:lnTo>
                  <a:lnTo>
                    <a:pt x="1174" y="9136"/>
                  </a:lnTo>
                  <a:lnTo>
                    <a:pt x="2077" y="991"/>
                  </a:lnTo>
                  <a:cubicBezTo>
                    <a:pt x="2145" y="462"/>
                    <a:pt x="1731" y="1"/>
                    <a:pt x="1202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35"/>
            <p:cNvSpPr/>
            <p:nvPr/>
          </p:nvSpPr>
          <p:spPr>
            <a:xfrm>
              <a:off x="5760000" y="3086640"/>
              <a:ext cx="42480" cy="110880"/>
            </a:xfrm>
            <a:custGeom>
              <a:avLst/>
              <a:gdLst/>
              <a:ahLst/>
              <a:rect l="l" t="t" r="r" b="b"/>
              <a:pathLst>
                <a:path w="1645" h="4261">
                  <a:moveTo>
                    <a:pt x="1644" y="0"/>
                  </a:moveTo>
                  <a:lnTo>
                    <a:pt x="1164" y="2616"/>
                  </a:lnTo>
                  <a:cubicBezTo>
                    <a:pt x="1058" y="3164"/>
                    <a:pt x="577" y="3558"/>
                    <a:pt x="29" y="3558"/>
                  </a:cubicBezTo>
                  <a:lnTo>
                    <a:pt x="0" y="4260"/>
                  </a:lnTo>
                  <a:lnTo>
                    <a:pt x="1173" y="4260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36"/>
            <p:cNvSpPr/>
            <p:nvPr/>
          </p:nvSpPr>
          <p:spPr>
            <a:xfrm>
              <a:off x="5670720" y="2903400"/>
              <a:ext cx="33840" cy="31680"/>
            </a:xfrm>
            <a:custGeom>
              <a:avLst/>
              <a:gdLst/>
              <a:ahLst/>
              <a:rect l="l" t="t" r="r" b="b"/>
              <a:pathLst>
                <a:path w="1309" h="1232">
                  <a:moveTo>
                    <a:pt x="1030" y="0"/>
                  </a:moveTo>
                  <a:cubicBezTo>
                    <a:pt x="462" y="0"/>
                    <a:pt x="1" y="452"/>
                    <a:pt x="1" y="1020"/>
                  </a:cubicBezTo>
                  <a:cubicBezTo>
                    <a:pt x="1" y="1135"/>
                    <a:pt x="97" y="1231"/>
                    <a:pt x="212" y="1231"/>
                  </a:cubicBezTo>
                  <a:cubicBezTo>
                    <a:pt x="328" y="1231"/>
                    <a:pt x="424" y="1135"/>
                    <a:pt x="424" y="1020"/>
                  </a:cubicBezTo>
                  <a:cubicBezTo>
                    <a:pt x="424" y="683"/>
                    <a:pt x="693" y="414"/>
                    <a:pt x="1030" y="414"/>
                  </a:cubicBezTo>
                  <a:cubicBezTo>
                    <a:pt x="1308" y="414"/>
                    <a:pt x="1308" y="0"/>
                    <a:pt x="103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37"/>
            <p:cNvSpPr/>
            <p:nvPr/>
          </p:nvSpPr>
          <p:spPr>
            <a:xfrm>
              <a:off x="5783040" y="2924640"/>
              <a:ext cx="33480" cy="31680"/>
            </a:xfrm>
            <a:custGeom>
              <a:avLst/>
              <a:gdLst/>
              <a:ahLst/>
              <a:rect l="l" t="t" r="r" b="b"/>
              <a:pathLst>
                <a:path w="1299" h="1232">
                  <a:moveTo>
                    <a:pt x="279" y="1"/>
                  </a:moveTo>
                  <a:cubicBezTo>
                    <a:pt x="0" y="1"/>
                    <a:pt x="0" y="414"/>
                    <a:pt x="279" y="414"/>
                  </a:cubicBezTo>
                  <a:cubicBezTo>
                    <a:pt x="615" y="414"/>
                    <a:pt x="885" y="683"/>
                    <a:pt x="885" y="1020"/>
                  </a:cubicBezTo>
                  <a:cubicBezTo>
                    <a:pt x="885" y="1135"/>
                    <a:pt x="981" y="1232"/>
                    <a:pt x="1096" y="1232"/>
                  </a:cubicBezTo>
                  <a:cubicBezTo>
                    <a:pt x="1212" y="1232"/>
                    <a:pt x="1298" y="1135"/>
                    <a:pt x="1298" y="1020"/>
                  </a:cubicBezTo>
                  <a:cubicBezTo>
                    <a:pt x="1298" y="453"/>
                    <a:pt x="846" y="1"/>
                    <a:pt x="279" y="1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38"/>
            <p:cNvSpPr/>
            <p:nvPr/>
          </p:nvSpPr>
          <p:spPr>
            <a:xfrm>
              <a:off x="5731200" y="2862000"/>
              <a:ext cx="38880" cy="27360"/>
            </a:xfrm>
            <a:custGeom>
              <a:avLst/>
              <a:gdLst/>
              <a:ahLst/>
              <a:rect l="l" t="t" r="r" b="b"/>
              <a:pathLst>
                <a:path w="1503" h="1055">
                  <a:moveTo>
                    <a:pt x="481" y="0"/>
                  </a:moveTo>
                  <a:cubicBezTo>
                    <a:pt x="406" y="0"/>
                    <a:pt x="329" y="8"/>
                    <a:pt x="252" y="26"/>
                  </a:cubicBezTo>
                  <a:cubicBezTo>
                    <a:pt x="1" y="79"/>
                    <a:pt x="60" y="435"/>
                    <a:pt x="295" y="435"/>
                  </a:cubicBezTo>
                  <a:cubicBezTo>
                    <a:pt x="312" y="435"/>
                    <a:pt x="330" y="433"/>
                    <a:pt x="348" y="429"/>
                  </a:cubicBezTo>
                  <a:cubicBezTo>
                    <a:pt x="389" y="421"/>
                    <a:pt x="431" y="416"/>
                    <a:pt x="472" y="416"/>
                  </a:cubicBezTo>
                  <a:cubicBezTo>
                    <a:pt x="746" y="416"/>
                    <a:pt x="1003" y="606"/>
                    <a:pt x="1070" y="891"/>
                  </a:cubicBezTo>
                  <a:cubicBezTo>
                    <a:pt x="1089" y="987"/>
                    <a:pt x="1166" y="1054"/>
                    <a:pt x="1271" y="1054"/>
                  </a:cubicBezTo>
                  <a:cubicBezTo>
                    <a:pt x="1406" y="1054"/>
                    <a:pt x="1502" y="929"/>
                    <a:pt x="1473" y="804"/>
                  </a:cubicBezTo>
                  <a:cubicBezTo>
                    <a:pt x="1366" y="324"/>
                    <a:pt x="951" y="0"/>
                    <a:pt x="481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39"/>
            <p:cNvSpPr/>
            <p:nvPr/>
          </p:nvSpPr>
          <p:spPr>
            <a:xfrm>
              <a:off x="5673240" y="2958840"/>
              <a:ext cx="55800" cy="238680"/>
            </a:xfrm>
            <a:custGeom>
              <a:avLst/>
              <a:gdLst/>
              <a:ahLst/>
              <a:rect l="l" t="t" r="r" b="b"/>
              <a:pathLst>
                <a:path w="2146" h="9137">
                  <a:moveTo>
                    <a:pt x="934" y="1"/>
                  </a:moveTo>
                  <a:cubicBezTo>
                    <a:pt x="405" y="1"/>
                    <a:pt x="1" y="462"/>
                    <a:pt x="59" y="982"/>
                  </a:cubicBezTo>
                  <a:lnTo>
                    <a:pt x="962" y="9136"/>
                  </a:lnTo>
                  <a:lnTo>
                    <a:pt x="2145" y="9136"/>
                  </a:lnTo>
                  <a:lnTo>
                    <a:pt x="1838" y="857"/>
                  </a:lnTo>
                  <a:cubicBezTo>
                    <a:pt x="1818" y="376"/>
                    <a:pt x="1424" y="1"/>
                    <a:pt x="953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40"/>
            <p:cNvSpPr/>
            <p:nvPr/>
          </p:nvSpPr>
          <p:spPr>
            <a:xfrm>
              <a:off x="5696280" y="3179520"/>
              <a:ext cx="32760" cy="18000"/>
            </a:xfrm>
            <a:custGeom>
              <a:avLst/>
              <a:gdLst/>
              <a:ahLst/>
              <a:rect l="l" t="t" r="r" b="b"/>
              <a:pathLst>
                <a:path w="1261" h="703">
                  <a:moveTo>
                    <a:pt x="1" y="0"/>
                  </a:moveTo>
                  <a:lnTo>
                    <a:pt x="77" y="702"/>
                  </a:lnTo>
                  <a:lnTo>
                    <a:pt x="1260" y="702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141"/>
            <p:cNvSpPr/>
            <p:nvPr/>
          </p:nvSpPr>
          <p:spPr>
            <a:xfrm>
              <a:off x="5672520" y="3032280"/>
              <a:ext cx="143280" cy="99000"/>
            </a:xfrm>
            <a:custGeom>
              <a:avLst/>
              <a:gdLst/>
              <a:ahLst/>
              <a:rect l="l" t="t" r="r" b="b"/>
              <a:pathLst>
                <a:path w="5492" h="3790">
                  <a:moveTo>
                    <a:pt x="2751" y="0"/>
                  </a:moveTo>
                  <a:cubicBezTo>
                    <a:pt x="1231" y="0"/>
                    <a:pt x="1" y="847"/>
                    <a:pt x="1" y="1895"/>
                  </a:cubicBezTo>
                  <a:cubicBezTo>
                    <a:pt x="1" y="2943"/>
                    <a:pt x="1231" y="3789"/>
                    <a:pt x="2751" y="3789"/>
                  </a:cubicBezTo>
                  <a:cubicBezTo>
                    <a:pt x="4261" y="3789"/>
                    <a:pt x="5491" y="2943"/>
                    <a:pt x="5491" y="1895"/>
                  </a:cubicBezTo>
                  <a:cubicBezTo>
                    <a:pt x="5491" y="847"/>
                    <a:pt x="4261" y="0"/>
                    <a:pt x="2751" y="0"/>
                  </a:cubicBezTo>
                  <a:close/>
                </a:path>
              </a:pathLst>
            </a:custGeom>
            <a:solidFill>
              <a:srgbClr val="cbd5d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TextShape 1"/>
          <p:cNvSpPr txBox="1"/>
          <p:nvPr/>
        </p:nvSpPr>
        <p:spPr>
          <a:xfrm>
            <a:off x="2138760" y="1524240"/>
            <a:ext cx="2336040" cy="51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/CONCEPTS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0" name="TextShape 2"/>
          <p:cNvSpPr txBox="1"/>
          <p:nvPr/>
        </p:nvSpPr>
        <p:spPr>
          <a:xfrm>
            <a:off x="640080" y="1519200"/>
            <a:ext cx="1645920" cy="51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ffea7d"/>
                </a:solidFill>
                <a:latin typeface="Oswald"/>
                <a:ea typeface="Oswald"/>
              </a:rPr>
              <a:t>Mon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TextShape 3"/>
          <p:cNvSpPr txBox="1"/>
          <p:nvPr/>
        </p:nvSpPr>
        <p:spPr>
          <a:xfrm>
            <a:off x="2138760" y="2035080"/>
            <a:ext cx="2336040" cy="68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planning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2" name="TextShape 4"/>
          <p:cNvSpPr txBox="1"/>
          <p:nvPr/>
        </p:nvSpPr>
        <p:spPr>
          <a:xfrm>
            <a:off x="5572080" y="1524240"/>
            <a:ext cx="2336040" cy="51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/SQL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TextShape 5"/>
          <p:cNvSpPr txBox="1"/>
          <p:nvPr/>
        </p:nvSpPr>
        <p:spPr>
          <a:xfrm>
            <a:off x="4663440" y="1524240"/>
            <a:ext cx="1051920" cy="51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5a083"/>
                </a:solidFill>
                <a:latin typeface="Oswald"/>
                <a:ea typeface="Oswald"/>
              </a:rPr>
              <a:t>/ Tues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4" name="TextShape 6"/>
          <p:cNvSpPr txBox="1"/>
          <p:nvPr/>
        </p:nvSpPr>
        <p:spPr>
          <a:xfrm>
            <a:off x="5572080" y="2035080"/>
            <a:ext cx="2336040" cy="68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Rewrite AskMate1 to use sql 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5" name="TextShape 7"/>
          <p:cNvSpPr txBox="1"/>
          <p:nvPr/>
        </p:nvSpPr>
        <p:spPr>
          <a:xfrm>
            <a:off x="2138760" y="3072600"/>
            <a:ext cx="2336040" cy="51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</a:t>
            </a: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FEATURES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6" name="TextShape 8"/>
          <p:cNvSpPr txBox="1"/>
          <p:nvPr/>
        </p:nvSpPr>
        <p:spPr>
          <a:xfrm>
            <a:off x="731520" y="2966760"/>
            <a:ext cx="1554480" cy="69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e07a88"/>
                </a:solidFill>
                <a:latin typeface="Oswald"/>
                <a:ea typeface="Oswald"/>
              </a:rPr>
              <a:t>Wed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TextShape 9"/>
          <p:cNvSpPr txBox="1"/>
          <p:nvPr/>
        </p:nvSpPr>
        <p:spPr>
          <a:xfrm>
            <a:off x="2138760" y="3583080"/>
            <a:ext cx="2336040" cy="68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Working on extra features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8" name="TextShape 10"/>
          <p:cNvSpPr txBox="1"/>
          <p:nvPr/>
        </p:nvSpPr>
        <p:spPr>
          <a:xfrm>
            <a:off x="5572080" y="3072600"/>
            <a:ext cx="2336040" cy="51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/EXERCISE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TextShape 11"/>
          <p:cNvSpPr txBox="1"/>
          <p:nvPr/>
        </p:nvSpPr>
        <p:spPr>
          <a:xfrm>
            <a:off x="4297680" y="3072600"/>
            <a:ext cx="1273680" cy="51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/</a:t>
            </a:r>
            <a:br/>
            <a:r>
              <a:rPr b="1" lang="en" sz="2400" spc="-1" strike="noStrike">
                <a:solidFill>
                  <a:srgbClr val="24bfeb"/>
                </a:solidFill>
                <a:latin typeface="Oswald"/>
                <a:ea typeface="Oswald"/>
              </a:rPr>
              <a:t>Thurs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0" name="TextShape 12"/>
          <p:cNvSpPr txBox="1"/>
          <p:nvPr/>
        </p:nvSpPr>
        <p:spPr>
          <a:xfrm>
            <a:off x="5572080" y="3583080"/>
            <a:ext cx="2336040" cy="689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Finalise what we can + ppt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1" name="TextShape 13"/>
          <p:cNvSpPr txBox="1"/>
          <p:nvPr/>
        </p:nvSpPr>
        <p:spPr>
          <a:xfrm>
            <a:off x="720000" y="540360"/>
            <a:ext cx="770364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/GIT COMMITS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92" name="Group 14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293" name="CustomShape 15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16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17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6" name="Group 18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297" name="CustomShape 19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98" name="Group 20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299" name="CustomShape 21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00" name="Group 22"/>
              <p:cNvGrpSpPr/>
              <p:nvPr/>
            </p:nvGrpSpPr>
            <p:grpSpPr>
              <a:xfrm>
                <a:off x="320040" y="4469760"/>
                <a:ext cx="66240" cy="32400"/>
                <a:chOff x="320040" y="4469760"/>
                <a:chExt cx="66240" cy="32400"/>
              </a:xfrm>
            </p:grpSpPr>
            <p:sp>
              <p:nvSpPr>
                <p:cNvPr id="1301" name="CustomShape 23"/>
                <p:cNvSpPr/>
                <p:nvPr/>
              </p:nvSpPr>
              <p:spPr>
                <a:xfrm>
                  <a:off x="32004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02" name="CustomShape 24"/>
                <p:cNvSpPr/>
                <p:nvPr/>
              </p:nvSpPr>
              <p:spPr>
                <a:xfrm>
                  <a:off x="32004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03" name="Group 25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304" name="CustomShape 26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5" name="CustomShape 27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06" name="TextShape 28"/>
          <p:cNvSpPr txBox="1"/>
          <p:nvPr/>
        </p:nvSpPr>
        <p:spPr>
          <a:xfrm>
            <a:off x="7791480" y="475992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7" name="CustomShape 29"/>
          <p:cNvSpPr/>
          <p:nvPr/>
        </p:nvSpPr>
        <p:spPr>
          <a:xfrm>
            <a:off x="8176680" y="3531960"/>
            <a:ext cx="36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8" name="CustomShape 30"/>
          <p:cNvSpPr/>
          <p:nvPr/>
        </p:nvSpPr>
        <p:spPr>
          <a:xfrm>
            <a:off x="1862640" y="230400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9" name="CustomShape 31"/>
          <p:cNvSpPr/>
          <p:nvPr/>
        </p:nvSpPr>
        <p:spPr>
          <a:xfrm>
            <a:off x="1862640" y="382608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0" name="CustomShape 32"/>
          <p:cNvSpPr/>
          <p:nvPr/>
        </p:nvSpPr>
        <p:spPr>
          <a:xfrm>
            <a:off x="5343120" y="230400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33"/>
          <p:cNvSpPr/>
          <p:nvPr/>
        </p:nvSpPr>
        <p:spPr>
          <a:xfrm>
            <a:off x="5343120" y="3826080"/>
            <a:ext cx="75960" cy="151560"/>
          </a:xfrm>
          <a:custGeom>
            <a:avLst/>
            <a:gdLst/>
            <a:ah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34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3" name="CustomShape 35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36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5" name="CustomShape 37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6" name="Group 38"/>
          <p:cNvGrpSpPr/>
          <p:nvPr/>
        </p:nvGrpSpPr>
        <p:grpSpPr>
          <a:xfrm>
            <a:off x="7819200" y="752760"/>
            <a:ext cx="604440" cy="147240"/>
            <a:chOff x="7819200" y="752760"/>
            <a:chExt cx="604440" cy="147240"/>
          </a:xfrm>
        </p:grpSpPr>
        <p:sp>
          <p:nvSpPr>
            <p:cNvPr id="1317" name="CustomShape 39"/>
            <p:cNvSpPr/>
            <p:nvPr/>
          </p:nvSpPr>
          <p:spPr>
            <a:xfrm>
              <a:off x="82764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40"/>
            <p:cNvSpPr/>
            <p:nvPr/>
          </p:nvSpPr>
          <p:spPr>
            <a:xfrm>
              <a:off x="80478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41"/>
            <p:cNvSpPr/>
            <p:nvPr/>
          </p:nvSpPr>
          <p:spPr>
            <a:xfrm>
              <a:off x="78192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roup 1"/>
          <p:cNvGrpSpPr/>
          <p:nvPr/>
        </p:nvGrpSpPr>
        <p:grpSpPr>
          <a:xfrm>
            <a:off x="966600" y="1640160"/>
            <a:ext cx="736920" cy="737640"/>
            <a:chOff x="966600" y="1640160"/>
            <a:chExt cx="736920" cy="737640"/>
          </a:xfrm>
        </p:grpSpPr>
        <p:sp>
          <p:nvSpPr>
            <p:cNvPr id="1321" name="CustomShape 2"/>
            <p:cNvSpPr/>
            <p:nvPr/>
          </p:nvSpPr>
          <p:spPr>
            <a:xfrm>
              <a:off x="970200" y="1641600"/>
              <a:ext cx="732960" cy="733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3"/>
            <p:cNvSpPr/>
            <p:nvPr/>
          </p:nvSpPr>
          <p:spPr>
            <a:xfrm rot="10800000">
              <a:off x="966600" y="1640160"/>
              <a:ext cx="736920" cy="73764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3" name="Group 4"/>
          <p:cNvGrpSpPr/>
          <p:nvPr/>
        </p:nvGrpSpPr>
        <p:grpSpPr>
          <a:xfrm>
            <a:off x="3547440" y="1640160"/>
            <a:ext cx="736920" cy="737640"/>
            <a:chOff x="3547440" y="1640160"/>
            <a:chExt cx="736920" cy="737640"/>
          </a:xfrm>
        </p:grpSpPr>
        <p:sp>
          <p:nvSpPr>
            <p:cNvPr id="1324" name="CustomShape 5"/>
            <p:cNvSpPr/>
            <p:nvPr/>
          </p:nvSpPr>
          <p:spPr>
            <a:xfrm>
              <a:off x="3551400" y="1641600"/>
              <a:ext cx="732960" cy="733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6"/>
            <p:cNvSpPr/>
            <p:nvPr/>
          </p:nvSpPr>
          <p:spPr>
            <a:xfrm rot="10800000">
              <a:off x="3547440" y="1640160"/>
              <a:ext cx="736920" cy="73764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6" name="Group 7"/>
          <p:cNvGrpSpPr/>
          <p:nvPr/>
        </p:nvGrpSpPr>
        <p:grpSpPr>
          <a:xfrm>
            <a:off x="6149520" y="1640160"/>
            <a:ext cx="736920" cy="737640"/>
            <a:chOff x="6149520" y="1640160"/>
            <a:chExt cx="736920" cy="737640"/>
          </a:xfrm>
        </p:grpSpPr>
        <p:sp>
          <p:nvSpPr>
            <p:cNvPr id="1327" name="CustomShape 8"/>
            <p:cNvSpPr/>
            <p:nvPr/>
          </p:nvSpPr>
          <p:spPr>
            <a:xfrm>
              <a:off x="6153120" y="1641600"/>
              <a:ext cx="732960" cy="733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9"/>
            <p:cNvSpPr/>
            <p:nvPr/>
          </p:nvSpPr>
          <p:spPr>
            <a:xfrm rot="10800000">
              <a:off x="6149520" y="1640160"/>
              <a:ext cx="736920" cy="73764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9" name="TextShape 10"/>
          <p:cNvSpPr txBox="1"/>
          <p:nvPr/>
        </p:nvSpPr>
        <p:spPr>
          <a:xfrm>
            <a:off x="796320" y="10980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330" name="Group 1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331" name="CustomShape 12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13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14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4" name="Group 15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335" name="CustomShape 16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36" name="Group 17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337" name="CustomShape 18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38" name="Group 19"/>
              <p:cNvGrpSpPr/>
              <p:nvPr/>
            </p:nvGrpSpPr>
            <p:grpSpPr>
              <a:xfrm>
                <a:off x="320040" y="4469760"/>
                <a:ext cx="66240" cy="32400"/>
                <a:chOff x="320040" y="4469760"/>
                <a:chExt cx="66240" cy="32400"/>
              </a:xfrm>
            </p:grpSpPr>
            <p:sp>
              <p:nvSpPr>
                <p:cNvPr id="1339" name="CustomShape 20"/>
                <p:cNvSpPr/>
                <p:nvPr/>
              </p:nvSpPr>
              <p:spPr>
                <a:xfrm>
                  <a:off x="32004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0" name="CustomShape 21"/>
                <p:cNvSpPr/>
                <p:nvPr/>
              </p:nvSpPr>
              <p:spPr>
                <a:xfrm>
                  <a:off x="32004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41" name="Group 22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342" name="CustomShape 23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CustomShape 24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44" name="TextShape 25"/>
          <p:cNvSpPr txBox="1"/>
          <p:nvPr/>
        </p:nvSpPr>
        <p:spPr>
          <a:xfrm>
            <a:off x="7791480" y="475992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45" name="TextShape 26"/>
          <p:cNvSpPr txBox="1"/>
          <p:nvPr/>
        </p:nvSpPr>
        <p:spPr>
          <a:xfrm>
            <a:off x="720000" y="540360"/>
            <a:ext cx="454068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/CONCEPTS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6" name="TextShape 27"/>
          <p:cNvSpPr txBox="1"/>
          <p:nvPr/>
        </p:nvSpPr>
        <p:spPr>
          <a:xfrm>
            <a:off x="892080" y="2554920"/>
            <a:ext cx="2175840" cy="46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/LANGUAGE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TextShape 28"/>
          <p:cNvSpPr txBox="1"/>
          <p:nvPr/>
        </p:nvSpPr>
        <p:spPr>
          <a:xfrm>
            <a:off x="892080" y="3025800"/>
            <a:ext cx="2175840" cy="99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Mercury is the closest planet to the Sun and the smallest 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8" name="TextShape 29"/>
          <p:cNvSpPr txBox="1"/>
          <p:nvPr/>
        </p:nvSpPr>
        <p:spPr>
          <a:xfrm>
            <a:off x="3484080" y="2554920"/>
            <a:ext cx="2175840" cy="46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/PROGRAM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TextShape 30"/>
          <p:cNvSpPr txBox="1"/>
          <p:nvPr/>
        </p:nvSpPr>
        <p:spPr>
          <a:xfrm>
            <a:off x="3484080" y="3025800"/>
            <a:ext cx="2175840" cy="99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Venus is terribly hot and is the second planet from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0" name="TextShape 31"/>
          <p:cNvSpPr txBox="1"/>
          <p:nvPr/>
        </p:nvSpPr>
        <p:spPr>
          <a:xfrm>
            <a:off x="6071400" y="2555280"/>
            <a:ext cx="2175840" cy="467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/ALGORITHM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TextShape 32"/>
          <p:cNvSpPr txBox="1"/>
          <p:nvPr/>
        </p:nvSpPr>
        <p:spPr>
          <a:xfrm>
            <a:off x="6071400" y="3025800"/>
            <a:ext cx="2175840" cy="995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Despite being red, Mars is actually a cold place full of iron oxide dust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352" name="Group 33"/>
          <p:cNvGrpSpPr/>
          <p:nvPr/>
        </p:nvGrpSpPr>
        <p:grpSpPr>
          <a:xfrm>
            <a:off x="3711240" y="1830600"/>
            <a:ext cx="408600" cy="356760"/>
            <a:chOff x="3711240" y="1830600"/>
            <a:chExt cx="408600" cy="356760"/>
          </a:xfrm>
        </p:grpSpPr>
        <p:sp>
          <p:nvSpPr>
            <p:cNvPr id="1353" name="CustomShape 34"/>
            <p:cNvSpPr/>
            <p:nvPr/>
          </p:nvSpPr>
          <p:spPr>
            <a:xfrm>
              <a:off x="3898800" y="1917000"/>
              <a:ext cx="221040" cy="270360"/>
            </a:xfrm>
            <a:custGeom>
              <a:avLst/>
              <a:gdLst/>
              <a:ahLst/>
              <a:rect l="l" t="t" r="r" b="b"/>
              <a:pathLst>
                <a:path w="7742" h="9456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35"/>
            <p:cNvSpPr/>
            <p:nvPr/>
          </p:nvSpPr>
          <p:spPr>
            <a:xfrm>
              <a:off x="3711240" y="1917000"/>
              <a:ext cx="203760" cy="270360"/>
            </a:xfrm>
            <a:custGeom>
              <a:avLst/>
              <a:gdLst/>
              <a:ahLst/>
              <a:rect l="l" t="t" r="r" b="b"/>
              <a:pathLst>
                <a:path w="7139" h="9456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36"/>
            <p:cNvSpPr/>
            <p:nvPr/>
          </p:nvSpPr>
          <p:spPr>
            <a:xfrm>
              <a:off x="3898800" y="1830600"/>
              <a:ext cx="221040" cy="99000"/>
            </a:xfrm>
            <a:custGeom>
              <a:avLst/>
              <a:gdLst/>
              <a:ahLst/>
              <a:rect l="l" t="t" r="r" b="b"/>
              <a:pathLst>
                <a:path w="7742" h="3478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37"/>
            <p:cNvSpPr/>
            <p:nvPr/>
          </p:nvSpPr>
          <p:spPr>
            <a:xfrm>
              <a:off x="3711240" y="1830600"/>
              <a:ext cx="203760" cy="99000"/>
            </a:xfrm>
            <a:custGeom>
              <a:avLst/>
              <a:gdLst/>
              <a:ahLst/>
              <a:rect l="l" t="t" r="r" b="b"/>
              <a:pathLst>
                <a:path w="7139" h="3478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CustomShape 38"/>
            <p:cNvSpPr/>
            <p:nvPr/>
          </p:nvSpPr>
          <p:spPr>
            <a:xfrm>
              <a:off x="3749760" y="1869840"/>
              <a:ext cx="24840" cy="21600"/>
            </a:xfrm>
            <a:custGeom>
              <a:avLst/>
              <a:gdLst/>
              <a:ahLst/>
              <a:rect l="l" t="t" r="r" b="b"/>
              <a:pathLst>
                <a:path w="882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CustomShape 39"/>
            <p:cNvSpPr/>
            <p:nvPr/>
          </p:nvSpPr>
          <p:spPr>
            <a:xfrm>
              <a:off x="3799440" y="1869840"/>
              <a:ext cx="27360" cy="21600"/>
            </a:xfrm>
            <a:custGeom>
              <a:avLst/>
              <a:gdLst/>
              <a:ahLst/>
              <a:rect l="l" t="t" r="r" b="b"/>
              <a:pathLst>
                <a:path w="974" h="765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40"/>
            <p:cNvSpPr/>
            <p:nvPr/>
          </p:nvSpPr>
          <p:spPr>
            <a:xfrm>
              <a:off x="3852000" y="1869840"/>
              <a:ext cx="24840" cy="21600"/>
            </a:xfrm>
            <a:custGeom>
              <a:avLst/>
              <a:gdLst/>
              <a:ahLst/>
              <a:rect l="l" t="t" r="r" b="b"/>
              <a:pathLst>
                <a:path w="882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CustomShape 41"/>
            <p:cNvSpPr/>
            <p:nvPr/>
          </p:nvSpPr>
          <p:spPr>
            <a:xfrm>
              <a:off x="3898800" y="2007720"/>
              <a:ext cx="143640" cy="102240"/>
            </a:xfrm>
            <a:custGeom>
              <a:avLst/>
              <a:gdLst/>
              <a:ahLst/>
              <a:rect l="l" t="t" r="r" b="b"/>
              <a:pathLst>
                <a:path w="5030" h="357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CustomShape 42"/>
            <p:cNvSpPr/>
            <p:nvPr/>
          </p:nvSpPr>
          <p:spPr>
            <a:xfrm>
              <a:off x="3789000" y="2007720"/>
              <a:ext cx="126360" cy="102240"/>
            </a:xfrm>
            <a:custGeom>
              <a:avLst/>
              <a:gdLst/>
              <a:ahLst/>
              <a:rect l="l" t="t" r="r" b="b"/>
              <a:pathLst>
                <a:path w="4428" h="357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43"/>
            <p:cNvSpPr/>
            <p:nvPr/>
          </p:nvSpPr>
          <p:spPr>
            <a:xfrm>
              <a:off x="3827520" y="2046600"/>
              <a:ext cx="24120" cy="24840"/>
            </a:xfrm>
            <a:custGeom>
              <a:avLst/>
              <a:gdLst/>
              <a:ahLst/>
              <a:rect l="l" t="t" r="r" b="b"/>
              <a:pathLst>
                <a:path w="859" h="882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44"/>
            <p:cNvSpPr/>
            <p:nvPr/>
          </p:nvSpPr>
          <p:spPr>
            <a:xfrm>
              <a:off x="3877200" y="2046600"/>
              <a:ext cx="24120" cy="24840"/>
            </a:xfrm>
            <a:custGeom>
              <a:avLst/>
              <a:gdLst/>
              <a:ahLst/>
              <a:rect l="l" t="t" r="r" b="b"/>
              <a:pathLst>
                <a:path w="858" h="882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CustomShape 45"/>
            <p:cNvSpPr/>
            <p:nvPr/>
          </p:nvSpPr>
          <p:spPr>
            <a:xfrm>
              <a:off x="3929400" y="2046600"/>
              <a:ext cx="24840" cy="2484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CustomShape 46"/>
            <p:cNvSpPr/>
            <p:nvPr/>
          </p:nvSpPr>
          <p:spPr>
            <a:xfrm>
              <a:off x="3979080" y="2046600"/>
              <a:ext cx="24840" cy="24840"/>
            </a:xfrm>
            <a:custGeom>
              <a:avLst/>
              <a:gdLst/>
              <a:ahLst/>
              <a:rect l="l" t="t" r="r" b="b"/>
              <a:pathLst>
                <a:path w="881" h="882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6" name="Group 47"/>
          <p:cNvGrpSpPr/>
          <p:nvPr/>
        </p:nvGrpSpPr>
        <p:grpSpPr>
          <a:xfrm>
            <a:off x="6313320" y="1830600"/>
            <a:ext cx="408600" cy="356760"/>
            <a:chOff x="6313320" y="1830600"/>
            <a:chExt cx="408600" cy="356760"/>
          </a:xfrm>
        </p:grpSpPr>
        <p:sp>
          <p:nvSpPr>
            <p:cNvPr id="1367" name="CustomShape 48"/>
            <p:cNvSpPr/>
            <p:nvPr/>
          </p:nvSpPr>
          <p:spPr>
            <a:xfrm>
              <a:off x="6500880" y="1917000"/>
              <a:ext cx="221040" cy="270360"/>
            </a:xfrm>
            <a:custGeom>
              <a:avLst/>
              <a:gdLst/>
              <a:ahLst/>
              <a:rect l="l" t="t" r="r" b="b"/>
              <a:pathLst>
                <a:path w="7742" h="9456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49"/>
            <p:cNvSpPr/>
            <p:nvPr/>
          </p:nvSpPr>
          <p:spPr>
            <a:xfrm>
              <a:off x="6313320" y="1917000"/>
              <a:ext cx="203760" cy="270360"/>
            </a:xfrm>
            <a:custGeom>
              <a:avLst/>
              <a:gdLst/>
              <a:ahLst/>
              <a:rect l="l" t="t" r="r" b="b"/>
              <a:pathLst>
                <a:path w="7139" h="9456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CustomShape 50"/>
            <p:cNvSpPr/>
            <p:nvPr/>
          </p:nvSpPr>
          <p:spPr>
            <a:xfrm>
              <a:off x="6500880" y="1830600"/>
              <a:ext cx="221040" cy="99000"/>
            </a:xfrm>
            <a:custGeom>
              <a:avLst/>
              <a:gdLst/>
              <a:ahLst/>
              <a:rect l="l" t="t" r="r" b="b"/>
              <a:pathLst>
                <a:path w="7742" h="3478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CustomShape 51"/>
            <p:cNvSpPr/>
            <p:nvPr/>
          </p:nvSpPr>
          <p:spPr>
            <a:xfrm>
              <a:off x="6313320" y="1830600"/>
              <a:ext cx="203760" cy="99000"/>
            </a:xfrm>
            <a:custGeom>
              <a:avLst/>
              <a:gdLst/>
              <a:ahLst/>
              <a:rect l="l" t="t" r="r" b="b"/>
              <a:pathLst>
                <a:path w="7139" h="3478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CustomShape 52"/>
            <p:cNvSpPr/>
            <p:nvPr/>
          </p:nvSpPr>
          <p:spPr>
            <a:xfrm>
              <a:off x="6351840" y="1869840"/>
              <a:ext cx="24840" cy="21600"/>
            </a:xfrm>
            <a:custGeom>
              <a:avLst/>
              <a:gdLst/>
              <a:ahLst/>
              <a:rect l="l" t="t" r="r" b="b"/>
              <a:pathLst>
                <a:path w="881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CustomShape 53"/>
            <p:cNvSpPr/>
            <p:nvPr/>
          </p:nvSpPr>
          <p:spPr>
            <a:xfrm>
              <a:off x="6401520" y="1869840"/>
              <a:ext cx="27360" cy="21600"/>
            </a:xfrm>
            <a:custGeom>
              <a:avLst/>
              <a:gdLst/>
              <a:ahLst/>
              <a:rect l="l" t="t" r="r" b="b"/>
              <a:pathLst>
                <a:path w="974" h="765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54"/>
            <p:cNvSpPr/>
            <p:nvPr/>
          </p:nvSpPr>
          <p:spPr>
            <a:xfrm>
              <a:off x="6453720" y="1869840"/>
              <a:ext cx="24840" cy="21600"/>
            </a:xfrm>
            <a:custGeom>
              <a:avLst/>
              <a:gdLst/>
              <a:ahLst/>
              <a:rect l="l" t="t" r="r" b="b"/>
              <a:pathLst>
                <a:path w="881" h="765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CustomShape 55"/>
            <p:cNvSpPr/>
            <p:nvPr/>
          </p:nvSpPr>
          <p:spPr>
            <a:xfrm>
              <a:off x="6401520" y="1983240"/>
              <a:ext cx="77040" cy="151920"/>
            </a:xfrm>
            <a:custGeom>
              <a:avLst/>
              <a:gdLst/>
              <a:ahLst/>
              <a:rect l="l" t="t" r="r" b="b"/>
              <a:pathLst>
                <a:path w="2712" h="5308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CustomShape 56"/>
            <p:cNvSpPr/>
            <p:nvPr/>
          </p:nvSpPr>
          <p:spPr>
            <a:xfrm>
              <a:off x="6556320" y="1983240"/>
              <a:ext cx="76680" cy="151920"/>
            </a:xfrm>
            <a:custGeom>
              <a:avLst/>
              <a:gdLst/>
              <a:ahLst/>
              <a:rect l="l" t="t" r="r" b="b"/>
              <a:pathLst>
                <a:path w="2689" h="5308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CustomShape 57"/>
            <p:cNvSpPr/>
            <p:nvPr/>
          </p:nvSpPr>
          <p:spPr>
            <a:xfrm>
              <a:off x="6506640" y="1983240"/>
              <a:ext cx="21600" cy="151920"/>
            </a:xfrm>
            <a:custGeom>
              <a:avLst/>
              <a:gdLst/>
              <a:ahLst/>
              <a:rect l="l" t="t" r="r" b="b"/>
              <a:pathLst>
                <a:path w="765" h="5308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7" name="Group 58"/>
          <p:cNvGrpSpPr/>
          <p:nvPr/>
        </p:nvGrpSpPr>
        <p:grpSpPr>
          <a:xfrm>
            <a:off x="1130400" y="1833480"/>
            <a:ext cx="408600" cy="350640"/>
            <a:chOff x="1130400" y="1833480"/>
            <a:chExt cx="408600" cy="350640"/>
          </a:xfrm>
        </p:grpSpPr>
        <p:sp>
          <p:nvSpPr>
            <p:cNvPr id="1378" name="CustomShape 59"/>
            <p:cNvSpPr/>
            <p:nvPr/>
          </p:nvSpPr>
          <p:spPr>
            <a:xfrm>
              <a:off x="1317960" y="1833480"/>
              <a:ext cx="221040" cy="234720"/>
            </a:xfrm>
            <a:custGeom>
              <a:avLst/>
              <a:gdLst/>
              <a:ahLst/>
              <a:rect l="l" t="t" r="r" b="b"/>
              <a:pathLst>
                <a:path w="7741" h="8205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CustomShape 60"/>
            <p:cNvSpPr/>
            <p:nvPr/>
          </p:nvSpPr>
          <p:spPr>
            <a:xfrm>
              <a:off x="1130400" y="1833480"/>
              <a:ext cx="203760" cy="234720"/>
            </a:xfrm>
            <a:custGeom>
              <a:avLst/>
              <a:gdLst/>
              <a:ahLst/>
              <a:rect l="l" t="t" r="r" b="b"/>
              <a:pathLst>
                <a:path w="7139" h="8205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CustomShape 61"/>
            <p:cNvSpPr/>
            <p:nvPr/>
          </p:nvSpPr>
          <p:spPr>
            <a:xfrm>
              <a:off x="1317960" y="2104560"/>
              <a:ext cx="82440" cy="65880"/>
            </a:xfrm>
            <a:custGeom>
              <a:avLst/>
              <a:gdLst/>
              <a:ahLst/>
              <a:rect l="l" t="t" r="r" b="b"/>
              <a:pathLst>
                <a:path w="2897" h="2318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62"/>
            <p:cNvSpPr/>
            <p:nvPr/>
          </p:nvSpPr>
          <p:spPr>
            <a:xfrm>
              <a:off x="1268280" y="2104560"/>
              <a:ext cx="65880" cy="65880"/>
            </a:xfrm>
            <a:custGeom>
              <a:avLst/>
              <a:gdLst/>
              <a:ahLst/>
              <a:rect l="l" t="t" r="r" b="b"/>
              <a:pathLst>
                <a:path w="2319" h="2318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CustomShape 63"/>
            <p:cNvSpPr/>
            <p:nvPr/>
          </p:nvSpPr>
          <p:spPr>
            <a:xfrm>
              <a:off x="1326600" y="2159280"/>
              <a:ext cx="113040" cy="24840"/>
            </a:xfrm>
            <a:custGeom>
              <a:avLst/>
              <a:gdLst/>
              <a:ahLst/>
              <a:rect l="l" t="t" r="r" b="b"/>
              <a:pathLst>
                <a:path w="3964" h="882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64"/>
            <p:cNvSpPr/>
            <p:nvPr/>
          </p:nvSpPr>
          <p:spPr>
            <a:xfrm>
              <a:off x="1229760" y="2159280"/>
              <a:ext cx="104400" cy="24840"/>
            </a:xfrm>
            <a:custGeom>
              <a:avLst/>
              <a:gdLst/>
              <a:ahLst/>
              <a:rect l="l" t="t" r="r" b="b"/>
              <a:pathLst>
                <a:path w="3663" h="882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65"/>
            <p:cNvSpPr/>
            <p:nvPr/>
          </p:nvSpPr>
          <p:spPr>
            <a:xfrm>
              <a:off x="1317960" y="2054880"/>
              <a:ext cx="221040" cy="65880"/>
            </a:xfrm>
            <a:custGeom>
              <a:avLst/>
              <a:gdLst/>
              <a:ahLst/>
              <a:rect l="l" t="t" r="r" b="b"/>
              <a:pathLst>
                <a:path w="7741" h="2319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CustomShape 66"/>
            <p:cNvSpPr/>
            <p:nvPr/>
          </p:nvSpPr>
          <p:spPr>
            <a:xfrm>
              <a:off x="1130400" y="2054880"/>
              <a:ext cx="203760" cy="65880"/>
            </a:xfrm>
            <a:custGeom>
              <a:avLst/>
              <a:gdLst/>
              <a:ahLst/>
              <a:rect l="l" t="t" r="r" b="b"/>
              <a:pathLst>
                <a:path w="7139" h="231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CustomShape 67"/>
            <p:cNvSpPr/>
            <p:nvPr/>
          </p:nvSpPr>
          <p:spPr>
            <a:xfrm>
              <a:off x="1348200" y="1933200"/>
              <a:ext cx="151560" cy="24120"/>
            </a:xfrm>
            <a:custGeom>
              <a:avLst/>
              <a:gdLst/>
              <a:ahLst/>
              <a:rect l="l" t="t" r="r" b="b"/>
              <a:pathLst>
                <a:path w="5308" h="859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CustomShape 68"/>
            <p:cNvSpPr/>
            <p:nvPr/>
          </p:nvSpPr>
          <p:spPr>
            <a:xfrm>
              <a:off x="1168560" y="1933200"/>
              <a:ext cx="151560" cy="24120"/>
            </a:xfrm>
            <a:custGeom>
              <a:avLst/>
              <a:gdLst/>
              <a:ahLst/>
              <a:rect l="l" t="t" r="r" b="b"/>
              <a:pathLst>
                <a:path w="5308" h="859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CustomShape 69"/>
            <p:cNvSpPr/>
            <p:nvPr/>
          </p:nvSpPr>
          <p:spPr>
            <a:xfrm>
              <a:off x="1168560" y="1883520"/>
              <a:ext cx="49320" cy="24120"/>
            </a:xfrm>
            <a:custGeom>
              <a:avLst/>
              <a:gdLst/>
              <a:ahLst/>
              <a:rect l="l" t="t" r="r" b="b"/>
              <a:pathLst>
                <a:path w="1739" h="85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CustomShape 70"/>
            <p:cNvSpPr/>
            <p:nvPr/>
          </p:nvSpPr>
          <p:spPr>
            <a:xfrm>
              <a:off x="1450440" y="1883520"/>
              <a:ext cx="49320" cy="24120"/>
            </a:xfrm>
            <a:custGeom>
              <a:avLst/>
              <a:gdLst/>
              <a:ahLst/>
              <a:rect l="l" t="t" r="r" b="b"/>
              <a:pathLst>
                <a:path w="1739" h="85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CustomShape 71"/>
            <p:cNvSpPr/>
            <p:nvPr/>
          </p:nvSpPr>
          <p:spPr>
            <a:xfrm>
              <a:off x="1168560" y="1985400"/>
              <a:ext cx="49320" cy="21600"/>
            </a:xfrm>
            <a:custGeom>
              <a:avLst/>
              <a:gdLst/>
              <a:ahLst/>
              <a:rect l="l" t="t" r="r" b="b"/>
              <a:pathLst>
                <a:path w="1739" h="766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CustomShape 72"/>
            <p:cNvSpPr/>
            <p:nvPr/>
          </p:nvSpPr>
          <p:spPr>
            <a:xfrm>
              <a:off x="1450440" y="1985400"/>
              <a:ext cx="49320" cy="21600"/>
            </a:xfrm>
            <a:custGeom>
              <a:avLst/>
              <a:gdLst/>
              <a:ahLst/>
              <a:rect l="l" t="t" r="r" b="b"/>
              <a:pathLst>
                <a:path w="1739" h="766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CustomShape 73"/>
            <p:cNvSpPr/>
            <p:nvPr/>
          </p:nvSpPr>
          <p:spPr>
            <a:xfrm>
              <a:off x="1326600" y="1883520"/>
              <a:ext cx="96480" cy="24120"/>
            </a:xfrm>
            <a:custGeom>
              <a:avLst/>
              <a:gdLst/>
              <a:ahLst/>
              <a:rect l="l" t="t" r="r" b="b"/>
              <a:pathLst>
                <a:path w="3384" h="859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CustomShape 74"/>
            <p:cNvSpPr/>
            <p:nvPr/>
          </p:nvSpPr>
          <p:spPr>
            <a:xfrm>
              <a:off x="1326600" y="1985400"/>
              <a:ext cx="96480" cy="21600"/>
            </a:xfrm>
            <a:custGeom>
              <a:avLst/>
              <a:gdLst/>
              <a:ahLst/>
              <a:rect l="l" t="t" r="r" b="b"/>
              <a:pathLst>
                <a:path w="3384" h="766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CustomShape 75"/>
            <p:cNvSpPr/>
            <p:nvPr/>
          </p:nvSpPr>
          <p:spPr>
            <a:xfrm>
              <a:off x="1246320" y="1883520"/>
              <a:ext cx="87840" cy="24120"/>
            </a:xfrm>
            <a:custGeom>
              <a:avLst/>
              <a:gdLst/>
              <a:ahLst/>
              <a:rect l="l" t="t" r="r" b="b"/>
              <a:pathLst>
                <a:path w="3083" h="859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CustomShape 76"/>
            <p:cNvSpPr/>
            <p:nvPr/>
          </p:nvSpPr>
          <p:spPr>
            <a:xfrm>
              <a:off x="1246320" y="1985400"/>
              <a:ext cx="87840" cy="21600"/>
            </a:xfrm>
            <a:custGeom>
              <a:avLst/>
              <a:gdLst/>
              <a:ahLst/>
              <a:rect l="l" t="t" r="r" b="b"/>
              <a:pathLst>
                <a:path w="3083" h="766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6" name="CustomShape 77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78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79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80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00" name="Group 81"/>
          <p:cNvGrpSpPr/>
          <p:nvPr/>
        </p:nvGrpSpPr>
        <p:grpSpPr>
          <a:xfrm>
            <a:off x="7819200" y="752760"/>
            <a:ext cx="604440" cy="147240"/>
            <a:chOff x="7819200" y="752760"/>
            <a:chExt cx="604440" cy="147240"/>
          </a:xfrm>
        </p:grpSpPr>
        <p:sp>
          <p:nvSpPr>
            <p:cNvPr id="1401" name="CustomShape 82"/>
            <p:cNvSpPr/>
            <p:nvPr/>
          </p:nvSpPr>
          <p:spPr>
            <a:xfrm>
              <a:off x="82764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CustomShape 83"/>
            <p:cNvSpPr/>
            <p:nvPr/>
          </p:nvSpPr>
          <p:spPr>
            <a:xfrm>
              <a:off x="80478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CustomShape 84"/>
            <p:cNvSpPr/>
            <p:nvPr/>
          </p:nvSpPr>
          <p:spPr>
            <a:xfrm>
              <a:off x="78192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TextShape 1"/>
          <p:cNvSpPr txBox="1"/>
          <p:nvPr/>
        </p:nvSpPr>
        <p:spPr>
          <a:xfrm>
            <a:off x="796320" y="10980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405" name="Group 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406" name="CustomShape 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CustomShape 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CustomShape 5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9" name="Group 6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410" name="CustomShape 7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11" name="Group 8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412" name="CustomShape 9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13" name="Group 10"/>
              <p:cNvGrpSpPr/>
              <p:nvPr/>
            </p:nvGrpSpPr>
            <p:grpSpPr>
              <a:xfrm>
                <a:off x="320040" y="4469760"/>
                <a:ext cx="66240" cy="32400"/>
                <a:chOff x="320040" y="4469760"/>
                <a:chExt cx="66240" cy="32400"/>
              </a:xfrm>
            </p:grpSpPr>
            <p:sp>
              <p:nvSpPr>
                <p:cNvPr id="1414" name="CustomShape 11"/>
                <p:cNvSpPr/>
                <p:nvPr/>
              </p:nvSpPr>
              <p:spPr>
                <a:xfrm>
                  <a:off x="32004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5" name="CustomShape 12"/>
                <p:cNvSpPr/>
                <p:nvPr/>
              </p:nvSpPr>
              <p:spPr>
                <a:xfrm>
                  <a:off x="32004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16" name="Group 13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417" name="CustomShape 14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8" name="CustomShape 15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19" name="TextShape 16"/>
          <p:cNvSpPr txBox="1"/>
          <p:nvPr/>
        </p:nvSpPr>
        <p:spPr>
          <a:xfrm>
            <a:off x="7791480" y="475992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0" name="TextShape 17"/>
          <p:cNvSpPr txBox="1"/>
          <p:nvPr/>
        </p:nvSpPr>
        <p:spPr>
          <a:xfrm>
            <a:off x="720000" y="540360"/>
            <a:ext cx="720360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/NEW ADVENTURES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CustomShape 18"/>
          <p:cNvSpPr/>
          <p:nvPr/>
        </p:nvSpPr>
        <p:spPr>
          <a:xfrm>
            <a:off x="4717080" y="1973880"/>
            <a:ext cx="177084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2" name="CustomShape 19"/>
          <p:cNvSpPr/>
          <p:nvPr/>
        </p:nvSpPr>
        <p:spPr>
          <a:xfrm>
            <a:off x="6576480" y="1973880"/>
            <a:ext cx="177084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</a:t>
            </a: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SCRUM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3" name="CustomShape 20"/>
          <p:cNvSpPr/>
          <p:nvPr/>
        </p:nvSpPr>
        <p:spPr>
          <a:xfrm>
            <a:off x="6576480" y="2328480"/>
            <a:ext cx="177084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Venus has a beautiful name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4" name="CustomShape 21"/>
          <p:cNvSpPr/>
          <p:nvPr/>
        </p:nvSpPr>
        <p:spPr>
          <a:xfrm>
            <a:off x="6625080" y="3519360"/>
            <a:ext cx="177084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/NEW TEAM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5" name="CustomShape 22"/>
          <p:cNvSpPr/>
          <p:nvPr/>
        </p:nvSpPr>
        <p:spPr>
          <a:xfrm>
            <a:off x="6625080" y="3893400"/>
            <a:ext cx="177084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Mars is a very cold planet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6" name="CustomShape 23"/>
          <p:cNvSpPr/>
          <p:nvPr/>
        </p:nvSpPr>
        <p:spPr>
          <a:xfrm>
            <a:off x="6576480" y="3519360"/>
            <a:ext cx="177084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24"/>
          <p:cNvSpPr/>
          <p:nvPr/>
        </p:nvSpPr>
        <p:spPr>
          <a:xfrm>
            <a:off x="6576480" y="3893400"/>
            <a:ext cx="177084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25"/>
          <p:cNvSpPr/>
          <p:nvPr/>
        </p:nvSpPr>
        <p:spPr>
          <a:xfrm>
            <a:off x="835560" y="3582360"/>
            <a:ext cx="3782160" cy="88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Follow the link in the graph to modify its data and then paste the new one here. </a:t>
            </a:r>
            <a:r>
              <a:rPr b="1" lang="en" sz="1200" spc="-1" strike="noStrike" u="sng">
                <a:solidFill>
                  <a:srgbClr val="e2e2e2"/>
                </a:solidFill>
                <a:uFillTx/>
                <a:latin typeface="Fira Code"/>
                <a:ea typeface="Fira Code"/>
                <a:hlinkClick r:id="rId1"/>
              </a:rPr>
              <a:t>For more info, click here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429" name="Group 26"/>
          <p:cNvGrpSpPr/>
          <p:nvPr/>
        </p:nvGrpSpPr>
        <p:grpSpPr>
          <a:xfrm>
            <a:off x="725040" y="1413720"/>
            <a:ext cx="3648960" cy="2074320"/>
            <a:chOff x="725040" y="1413720"/>
            <a:chExt cx="3648960" cy="2074320"/>
          </a:xfrm>
        </p:grpSpPr>
        <p:sp>
          <p:nvSpPr>
            <p:cNvPr id="1430" name="CustomShape 27"/>
            <p:cNvSpPr/>
            <p:nvPr/>
          </p:nvSpPr>
          <p:spPr>
            <a:xfrm>
              <a:off x="725040" y="1413720"/>
              <a:ext cx="408960" cy="20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1" name="CustomShape 28"/>
            <p:cNvSpPr/>
            <p:nvPr/>
          </p:nvSpPr>
          <p:spPr>
            <a:xfrm>
              <a:off x="924120" y="1680480"/>
              <a:ext cx="360" cy="180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29"/>
            <p:cNvSpPr/>
            <p:nvPr/>
          </p:nvSpPr>
          <p:spPr>
            <a:xfrm>
              <a:off x="1496160" y="1413720"/>
              <a:ext cx="447840" cy="20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25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3" name="CustomShape 30"/>
            <p:cNvSpPr/>
            <p:nvPr/>
          </p:nvSpPr>
          <p:spPr>
            <a:xfrm>
              <a:off x="3116160" y="1413720"/>
              <a:ext cx="447840" cy="20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75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4" name="CustomShape 31"/>
            <p:cNvSpPr/>
            <p:nvPr/>
          </p:nvSpPr>
          <p:spPr>
            <a:xfrm>
              <a:off x="3926160" y="1413720"/>
              <a:ext cx="447840" cy="20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100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5" name="CustomShape 32"/>
            <p:cNvSpPr/>
            <p:nvPr/>
          </p:nvSpPr>
          <p:spPr>
            <a:xfrm>
              <a:off x="2306160" y="1413720"/>
              <a:ext cx="447840" cy="20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e2e2e2"/>
                  </a:solidFill>
                  <a:latin typeface="Roboto"/>
                  <a:ea typeface="Roboto"/>
                </a:rPr>
                <a:t>50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6" name="CustomShape 33"/>
            <p:cNvSpPr/>
            <p:nvPr/>
          </p:nvSpPr>
          <p:spPr>
            <a:xfrm>
              <a:off x="1730520" y="1680480"/>
              <a:ext cx="360" cy="180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CustomShape 34"/>
            <p:cNvSpPr/>
            <p:nvPr/>
          </p:nvSpPr>
          <p:spPr>
            <a:xfrm>
              <a:off x="2537280" y="1680480"/>
              <a:ext cx="360" cy="180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CustomShape 35"/>
            <p:cNvSpPr/>
            <p:nvPr/>
          </p:nvSpPr>
          <p:spPr>
            <a:xfrm>
              <a:off x="3343680" y="1680480"/>
              <a:ext cx="360" cy="180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CustomShape 36"/>
            <p:cNvSpPr/>
            <p:nvPr/>
          </p:nvSpPr>
          <p:spPr>
            <a:xfrm>
              <a:off x="4150080" y="1680480"/>
              <a:ext cx="360" cy="180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40" name="Google Shape;856;p39" descr=""/>
          <p:cNvPicPr/>
          <p:nvPr/>
        </p:nvPicPr>
        <p:blipFill>
          <a:blip r:embed="rId2"/>
          <a:stretch/>
        </p:blipFill>
        <p:spPr>
          <a:xfrm>
            <a:off x="923760" y="1585440"/>
            <a:ext cx="3223800" cy="1994040"/>
          </a:xfrm>
          <a:prstGeom prst="rect">
            <a:avLst/>
          </a:prstGeom>
          <a:ln>
            <a:noFill/>
          </a:ln>
        </p:spPr>
      </p:pic>
      <p:sp>
        <p:nvSpPr>
          <p:cNvPr id="1441" name="CustomShape 37"/>
          <p:cNvSpPr/>
          <p:nvPr/>
        </p:nvSpPr>
        <p:spPr>
          <a:xfrm>
            <a:off x="4717080" y="2328480"/>
            <a:ext cx="1770840" cy="5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Jupiter is the biggest planet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2" name="CustomShape 38"/>
          <p:cNvSpPr/>
          <p:nvPr/>
        </p:nvSpPr>
        <p:spPr>
          <a:xfrm>
            <a:off x="4793400" y="1604160"/>
            <a:ext cx="176040" cy="1760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3" name="CustomShape 39"/>
          <p:cNvSpPr/>
          <p:nvPr/>
        </p:nvSpPr>
        <p:spPr>
          <a:xfrm>
            <a:off x="6652800" y="1604160"/>
            <a:ext cx="176040" cy="1760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4" name="CustomShape 40"/>
          <p:cNvSpPr/>
          <p:nvPr/>
        </p:nvSpPr>
        <p:spPr>
          <a:xfrm>
            <a:off x="6701400" y="3129840"/>
            <a:ext cx="176040" cy="17604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algn="bl" blurRad="57150" dir="5400000" dist="1908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5" name="CustomShape 4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42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43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44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49" name="Group 45"/>
          <p:cNvGrpSpPr/>
          <p:nvPr/>
        </p:nvGrpSpPr>
        <p:grpSpPr>
          <a:xfrm>
            <a:off x="7819200" y="752760"/>
            <a:ext cx="604440" cy="147240"/>
            <a:chOff x="7819200" y="752760"/>
            <a:chExt cx="604440" cy="147240"/>
          </a:xfrm>
        </p:grpSpPr>
        <p:sp>
          <p:nvSpPr>
            <p:cNvPr id="1450" name="CustomShape 46"/>
            <p:cNvSpPr/>
            <p:nvPr/>
          </p:nvSpPr>
          <p:spPr>
            <a:xfrm>
              <a:off x="82764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CustomShape 47"/>
            <p:cNvSpPr/>
            <p:nvPr/>
          </p:nvSpPr>
          <p:spPr>
            <a:xfrm>
              <a:off x="80478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CustomShape 48"/>
            <p:cNvSpPr/>
            <p:nvPr/>
          </p:nvSpPr>
          <p:spPr>
            <a:xfrm>
              <a:off x="78192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roup 1"/>
          <p:cNvGrpSpPr/>
          <p:nvPr/>
        </p:nvGrpSpPr>
        <p:grpSpPr>
          <a:xfrm>
            <a:off x="1225800" y="1521000"/>
            <a:ext cx="736920" cy="737640"/>
            <a:chOff x="1225800" y="1521000"/>
            <a:chExt cx="736920" cy="737640"/>
          </a:xfrm>
        </p:grpSpPr>
        <p:sp>
          <p:nvSpPr>
            <p:cNvPr id="1454" name="CustomShape 2"/>
            <p:cNvSpPr/>
            <p:nvPr/>
          </p:nvSpPr>
          <p:spPr>
            <a:xfrm>
              <a:off x="1229400" y="1522440"/>
              <a:ext cx="732960" cy="733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CustomShape 3"/>
            <p:cNvSpPr/>
            <p:nvPr/>
          </p:nvSpPr>
          <p:spPr>
            <a:xfrm rot="10800000">
              <a:off x="1225800" y="1521000"/>
              <a:ext cx="736920" cy="73764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6" name="TextShape 4"/>
          <p:cNvSpPr txBox="1"/>
          <p:nvPr/>
        </p:nvSpPr>
        <p:spPr>
          <a:xfrm>
            <a:off x="5126400" y="2559960"/>
            <a:ext cx="2944080" cy="277920"/>
          </a:xfrm>
          <a:prstGeom prst="rect">
            <a:avLst/>
          </a:prstGeom>
          <a:noFill/>
          <a:ln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/LEXICON AND OBJECTIVES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457" name="Group 5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458" name="CustomShape 6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CustomShape 7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CustomShape 8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1" name="Group 9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462" name="CustomShape 10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63" name="Group 11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464" name="CustomShape 12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65" name="Group 13"/>
              <p:cNvGrpSpPr/>
              <p:nvPr/>
            </p:nvGrpSpPr>
            <p:grpSpPr>
              <a:xfrm>
                <a:off x="320040" y="4469760"/>
                <a:ext cx="66240" cy="32400"/>
                <a:chOff x="320040" y="4469760"/>
                <a:chExt cx="66240" cy="32400"/>
              </a:xfrm>
            </p:grpSpPr>
            <p:sp>
              <p:nvSpPr>
                <p:cNvPr id="1466" name="CustomShape 14"/>
                <p:cNvSpPr/>
                <p:nvPr/>
              </p:nvSpPr>
              <p:spPr>
                <a:xfrm>
                  <a:off x="32004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7" name="CustomShape 15"/>
                <p:cNvSpPr/>
                <p:nvPr/>
              </p:nvSpPr>
              <p:spPr>
                <a:xfrm>
                  <a:off x="32004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68" name="Group 16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469" name="CustomShape 17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0" name="CustomShape 18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71" name="TextShape 19"/>
          <p:cNvSpPr txBox="1"/>
          <p:nvPr/>
        </p:nvSpPr>
        <p:spPr>
          <a:xfrm>
            <a:off x="7791480" y="475992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2" name="TextShape 20"/>
          <p:cNvSpPr txBox="1"/>
          <p:nvPr/>
        </p:nvSpPr>
        <p:spPr>
          <a:xfrm>
            <a:off x="1149480" y="2929680"/>
            <a:ext cx="2944080" cy="1279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Mercury is the closest planet to the Sun and the smallest one in the Solar System—it’s only a bit larger than the Moon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3" name="TextShape 21"/>
          <p:cNvSpPr txBox="1"/>
          <p:nvPr/>
        </p:nvSpPr>
        <p:spPr>
          <a:xfrm>
            <a:off x="1149480" y="2467800"/>
            <a:ext cx="2944080" cy="461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e2e2e2"/>
                </a:solidFill>
                <a:latin typeface="Oswald"/>
                <a:ea typeface="Oswald"/>
              </a:rPr>
              <a:t>/RUNNING A PROGRAM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74" name="TextShape 22"/>
          <p:cNvSpPr txBox="1"/>
          <p:nvPr/>
        </p:nvSpPr>
        <p:spPr>
          <a:xfrm>
            <a:off x="5050080" y="2929680"/>
            <a:ext cx="2944080" cy="1279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Venus has a beautiful name and is the second planet from the Sun. It’s hot and has a very poisonous atmosphere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5" name="TextShape 23"/>
          <p:cNvSpPr txBox="1"/>
          <p:nvPr/>
        </p:nvSpPr>
        <p:spPr>
          <a:xfrm>
            <a:off x="720000" y="540360"/>
            <a:ext cx="770364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/WHAT IS THIS TOPIC ABOUT?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6" name="Group 24"/>
          <p:cNvGrpSpPr/>
          <p:nvPr/>
        </p:nvGrpSpPr>
        <p:grpSpPr>
          <a:xfrm>
            <a:off x="1389600" y="1685160"/>
            <a:ext cx="408600" cy="408960"/>
            <a:chOff x="1389600" y="1685160"/>
            <a:chExt cx="408600" cy="408960"/>
          </a:xfrm>
        </p:grpSpPr>
        <p:sp>
          <p:nvSpPr>
            <p:cNvPr id="1477" name="CustomShape 25"/>
            <p:cNvSpPr/>
            <p:nvPr/>
          </p:nvSpPr>
          <p:spPr>
            <a:xfrm>
              <a:off x="1577160" y="1814760"/>
              <a:ext cx="91080" cy="146520"/>
            </a:xfrm>
            <a:custGeom>
              <a:avLst/>
              <a:gdLst/>
              <a:ahLst/>
              <a:rect l="l" t="t" r="r" b="b"/>
              <a:pathLst>
                <a:path w="3199" h="5123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26"/>
            <p:cNvSpPr/>
            <p:nvPr/>
          </p:nvSpPr>
          <p:spPr>
            <a:xfrm>
              <a:off x="1519560" y="1814760"/>
              <a:ext cx="73800" cy="146520"/>
            </a:xfrm>
            <a:custGeom>
              <a:avLst/>
              <a:gdLst/>
              <a:ahLst/>
              <a:rect l="l" t="t" r="r" b="b"/>
              <a:pathLst>
                <a:path w="2597" h="5123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27"/>
            <p:cNvSpPr/>
            <p:nvPr/>
          </p:nvSpPr>
          <p:spPr>
            <a:xfrm>
              <a:off x="1577160" y="1685160"/>
              <a:ext cx="221040" cy="408960"/>
            </a:xfrm>
            <a:custGeom>
              <a:avLst/>
              <a:gdLst/>
              <a:ahLst/>
              <a:rect l="l" t="t" r="r" b="b"/>
              <a:pathLst>
                <a:path w="7741" h="1430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28"/>
            <p:cNvSpPr/>
            <p:nvPr/>
          </p:nvSpPr>
          <p:spPr>
            <a:xfrm>
              <a:off x="1389600" y="1685160"/>
              <a:ext cx="203760" cy="408960"/>
            </a:xfrm>
            <a:custGeom>
              <a:avLst/>
              <a:gdLst/>
              <a:ahLst/>
              <a:rect l="l" t="t" r="r" b="b"/>
              <a:pathLst>
                <a:path w="7139" h="1430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1" name="Group 29"/>
          <p:cNvGrpSpPr/>
          <p:nvPr/>
        </p:nvGrpSpPr>
        <p:grpSpPr>
          <a:xfrm>
            <a:off x="5126760" y="1521000"/>
            <a:ext cx="736920" cy="737640"/>
            <a:chOff x="5126760" y="1521000"/>
            <a:chExt cx="736920" cy="737640"/>
          </a:xfrm>
        </p:grpSpPr>
        <p:sp>
          <p:nvSpPr>
            <p:cNvPr id="1482" name="CustomShape 30"/>
            <p:cNvSpPr/>
            <p:nvPr/>
          </p:nvSpPr>
          <p:spPr>
            <a:xfrm>
              <a:off x="5130360" y="1522440"/>
              <a:ext cx="732960" cy="733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31"/>
            <p:cNvSpPr/>
            <p:nvPr/>
          </p:nvSpPr>
          <p:spPr>
            <a:xfrm rot="10800000">
              <a:off x="5126760" y="1521000"/>
              <a:ext cx="736920" cy="73764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4" name="Group 32"/>
          <p:cNvGrpSpPr/>
          <p:nvPr/>
        </p:nvGrpSpPr>
        <p:grpSpPr>
          <a:xfrm>
            <a:off x="5290560" y="1704240"/>
            <a:ext cx="408600" cy="370440"/>
            <a:chOff x="5290560" y="1704240"/>
            <a:chExt cx="408600" cy="370440"/>
          </a:xfrm>
        </p:grpSpPr>
        <p:sp>
          <p:nvSpPr>
            <p:cNvPr id="1485" name="CustomShape 33"/>
            <p:cNvSpPr/>
            <p:nvPr/>
          </p:nvSpPr>
          <p:spPr>
            <a:xfrm>
              <a:off x="5483880" y="1704240"/>
              <a:ext cx="123480" cy="190440"/>
            </a:xfrm>
            <a:custGeom>
              <a:avLst/>
              <a:gdLst/>
              <a:ahLst/>
              <a:rect l="l" t="t" r="r" b="b"/>
              <a:pathLst>
                <a:path w="4334" h="6675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CustomShape 34"/>
            <p:cNvSpPr/>
            <p:nvPr/>
          </p:nvSpPr>
          <p:spPr>
            <a:xfrm>
              <a:off x="5478120" y="1869840"/>
              <a:ext cx="221040" cy="204840"/>
            </a:xfrm>
            <a:custGeom>
              <a:avLst/>
              <a:gdLst/>
              <a:ahLst/>
              <a:rect l="l" t="t" r="r" b="b"/>
              <a:pathLst>
                <a:path w="7742" h="7162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CustomShape 35"/>
            <p:cNvSpPr/>
            <p:nvPr/>
          </p:nvSpPr>
          <p:spPr>
            <a:xfrm>
              <a:off x="5290560" y="1869840"/>
              <a:ext cx="203760" cy="204840"/>
            </a:xfrm>
            <a:custGeom>
              <a:avLst/>
              <a:gdLst/>
              <a:ahLst/>
              <a:rect l="l" t="t" r="r" b="b"/>
              <a:pathLst>
                <a:path w="7138" h="7162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36"/>
            <p:cNvSpPr/>
            <p:nvPr/>
          </p:nvSpPr>
          <p:spPr>
            <a:xfrm>
              <a:off x="5328720" y="1909080"/>
              <a:ext cx="27360" cy="24480"/>
            </a:xfrm>
            <a:custGeom>
              <a:avLst/>
              <a:gdLst/>
              <a:ahLst/>
              <a:rect l="l" t="t" r="r" b="b"/>
              <a:pathLst>
                <a:path w="974" h="858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CustomShape 37"/>
            <p:cNvSpPr/>
            <p:nvPr/>
          </p:nvSpPr>
          <p:spPr>
            <a:xfrm>
              <a:off x="5381280" y="1909080"/>
              <a:ext cx="24840" cy="24480"/>
            </a:xfrm>
            <a:custGeom>
              <a:avLst/>
              <a:gdLst/>
              <a:ahLst/>
              <a:rect l="l" t="t" r="r" b="b"/>
              <a:pathLst>
                <a:path w="881" h="858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CustomShape 38"/>
            <p:cNvSpPr/>
            <p:nvPr/>
          </p:nvSpPr>
          <p:spPr>
            <a:xfrm>
              <a:off x="5430960" y="1909080"/>
              <a:ext cx="24840" cy="24480"/>
            </a:xfrm>
            <a:custGeom>
              <a:avLst/>
              <a:gdLst/>
              <a:ahLst/>
              <a:rect l="l" t="t" r="r" b="b"/>
              <a:pathLst>
                <a:path w="881" h="858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39"/>
            <p:cNvSpPr/>
            <p:nvPr/>
          </p:nvSpPr>
          <p:spPr>
            <a:xfrm>
              <a:off x="5480640" y="1909080"/>
              <a:ext cx="27360" cy="24480"/>
            </a:xfrm>
            <a:custGeom>
              <a:avLst/>
              <a:gdLst/>
              <a:ahLst/>
              <a:rect l="l" t="t" r="r" b="b"/>
              <a:pathLst>
                <a:path w="974" h="858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40"/>
            <p:cNvSpPr/>
            <p:nvPr/>
          </p:nvSpPr>
          <p:spPr>
            <a:xfrm>
              <a:off x="5533560" y="1909080"/>
              <a:ext cx="24120" cy="24480"/>
            </a:xfrm>
            <a:custGeom>
              <a:avLst/>
              <a:gdLst/>
              <a:ahLst/>
              <a:rect l="l" t="t" r="r" b="b"/>
              <a:pathLst>
                <a:path w="858" h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41"/>
            <p:cNvSpPr/>
            <p:nvPr/>
          </p:nvSpPr>
          <p:spPr>
            <a:xfrm>
              <a:off x="5583240" y="1909080"/>
              <a:ext cx="24120" cy="24480"/>
            </a:xfrm>
            <a:custGeom>
              <a:avLst/>
              <a:gdLst/>
              <a:ahLst/>
              <a:rect l="l" t="t" r="r" b="b"/>
              <a:pathLst>
                <a:path w="858" h="858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42"/>
            <p:cNvSpPr/>
            <p:nvPr/>
          </p:nvSpPr>
          <p:spPr>
            <a:xfrm>
              <a:off x="5633280" y="1909080"/>
              <a:ext cx="27000" cy="24480"/>
            </a:xfrm>
            <a:custGeom>
              <a:avLst/>
              <a:gdLst/>
              <a:ahLst/>
              <a:rect l="l" t="t" r="r" b="b"/>
              <a:pathLst>
                <a:path w="951" h="858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CustomShape 43"/>
            <p:cNvSpPr/>
            <p:nvPr/>
          </p:nvSpPr>
          <p:spPr>
            <a:xfrm>
              <a:off x="5328720" y="1961640"/>
              <a:ext cx="27360" cy="21600"/>
            </a:xfrm>
            <a:custGeom>
              <a:avLst/>
              <a:gdLst/>
              <a:ahLst/>
              <a:rect l="l" t="t" r="r" b="b"/>
              <a:pathLst>
                <a:path w="974" h="766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CustomShape 44"/>
            <p:cNvSpPr/>
            <p:nvPr/>
          </p:nvSpPr>
          <p:spPr>
            <a:xfrm>
              <a:off x="5381280" y="1961640"/>
              <a:ext cx="24840" cy="21600"/>
            </a:xfrm>
            <a:custGeom>
              <a:avLst/>
              <a:gdLst/>
              <a:ahLst/>
              <a:rect l="l" t="t" r="r" b="b"/>
              <a:pathLst>
                <a:path w="881" h="766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CustomShape 45"/>
            <p:cNvSpPr/>
            <p:nvPr/>
          </p:nvSpPr>
          <p:spPr>
            <a:xfrm>
              <a:off x="5430960" y="1961640"/>
              <a:ext cx="24840" cy="21600"/>
            </a:xfrm>
            <a:custGeom>
              <a:avLst/>
              <a:gdLst/>
              <a:ahLst/>
              <a:rect l="l" t="t" r="r" b="b"/>
              <a:pathLst>
                <a:path w="881" h="766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CustomShape 46"/>
            <p:cNvSpPr/>
            <p:nvPr/>
          </p:nvSpPr>
          <p:spPr>
            <a:xfrm>
              <a:off x="5480640" y="1961640"/>
              <a:ext cx="27360" cy="21600"/>
            </a:xfrm>
            <a:custGeom>
              <a:avLst/>
              <a:gdLst/>
              <a:ahLst/>
              <a:rect l="l" t="t" r="r" b="b"/>
              <a:pathLst>
                <a:path w="974" h="766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CustomShape 47"/>
            <p:cNvSpPr/>
            <p:nvPr/>
          </p:nvSpPr>
          <p:spPr>
            <a:xfrm>
              <a:off x="5533560" y="1961640"/>
              <a:ext cx="24120" cy="21600"/>
            </a:xfrm>
            <a:custGeom>
              <a:avLst/>
              <a:gdLst/>
              <a:ahLst/>
              <a:rect l="l" t="t" r="r" b="b"/>
              <a:pathLst>
                <a:path w="858" h="766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CustomShape 48"/>
            <p:cNvSpPr/>
            <p:nvPr/>
          </p:nvSpPr>
          <p:spPr>
            <a:xfrm>
              <a:off x="5583240" y="1961640"/>
              <a:ext cx="24120" cy="21600"/>
            </a:xfrm>
            <a:custGeom>
              <a:avLst/>
              <a:gdLst/>
              <a:ahLst/>
              <a:rect l="l" t="t" r="r" b="b"/>
              <a:pathLst>
                <a:path w="858" h="766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CustomShape 49"/>
            <p:cNvSpPr/>
            <p:nvPr/>
          </p:nvSpPr>
          <p:spPr>
            <a:xfrm>
              <a:off x="5633280" y="1961640"/>
              <a:ext cx="27000" cy="21600"/>
            </a:xfrm>
            <a:custGeom>
              <a:avLst/>
              <a:gdLst/>
              <a:ahLst/>
              <a:rect l="l" t="t" r="r" b="b"/>
              <a:pathLst>
                <a:path w="951" h="766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CustomShape 50"/>
            <p:cNvSpPr/>
            <p:nvPr/>
          </p:nvSpPr>
          <p:spPr>
            <a:xfrm>
              <a:off x="5328720" y="2011320"/>
              <a:ext cx="27360" cy="24120"/>
            </a:xfrm>
            <a:custGeom>
              <a:avLst/>
              <a:gdLst/>
              <a:ahLst/>
              <a:rect l="l" t="t" r="r" b="b"/>
              <a:pathLst>
                <a:path w="974" h="858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CustomShape 51"/>
            <p:cNvSpPr/>
            <p:nvPr/>
          </p:nvSpPr>
          <p:spPr>
            <a:xfrm>
              <a:off x="5381280" y="2011320"/>
              <a:ext cx="24840" cy="24120"/>
            </a:xfrm>
            <a:custGeom>
              <a:avLst/>
              <a:gdLst/>
              <a:ahLst/>
              <a:rect l="l" t="t" r="r" b="b"/>
              <a:pathLst>
                <a:path w="881" h="858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CustomShape 52"/>
            <p:cNvSpPr/>
            <p:nvPr/>
          </p:nvSpPr>
          <p:spPr>
            <a:xfrm>
              <a:off x="5583240" y="2011320"/>
              <a:ext cx="76680" cy="24120"/>
            </a:xfrm>
            <a:custGeom>
              <a:avLst/>
              <a:gdLst/>
              <a:ahLst/>
              <a:rect l="l" t="t" r="r" b="b"/>
              <a:pathLst>
                <a:path w="2689" h="858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CustomShape 53"/>
            <p:cNvSpPr/>
            <p:nvPr/>
          </p:nvSpPr>
          <p:spPr>
            <a:xfrm>
              <a:off x="5486760" y="2011320"/>
              <a:ext cx="71280" cy="24120"/>
            </a:xfrm>
            <a:custGeom>
              <a:avLst/>
              <a:gdLst/>
              <a:ahLst/>
              <a:rect l="l" t="t" r="r" b="b"/>
              <a:pathLst>
                <a:path w="2504" h="858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CustomShape 54"/>
            <p:cNvSpPr/>
            <p:nvPr/>
          </p:nvSpPr>
          <p:spPr>
            <a:xfrm>
              <a:off x="5430960" y="2011320"/>
              <a:ext cx="63360" cy="24120"/>
            </a:xfrm>
            <a:custGeom>
              <a:avLst/>
              <a:gdLst/>
              <a:ahLst/>
              <a:rect l="l" t="t" r="r" b="b"/>
              <a:pathLst>
                <a:path w="2225" h="858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07" name="CustomShape 55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56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57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58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11" name="Group 59"/>
          <p:cNvGrpSpPr/>
          <p:nvPr/>
        </p:nvGrpSpPr>
        <p:grpSpPr>
          <a:xfrm>
            <a:off x="7819200" y="752760"/>
            <a:ext cx="604440" cy="147240"/>
            <a:chOff x="7819200" y="752760"/>
            <a:chExt cx="604440" cy="147240"/>
          </a:xfrm>
        </p:grpSpPr>
        <p:sp>
          <p:nvSpPr>
            <p:cNvPr id="1512" name="CustomShape 60"/>
            <p:cNvSpPr/>
            <p:nvPr/>
          </p:nvSpPr>
          <p:spPr>
            <a:xfrm>
              <a:off x="82764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CustomShape 61"/>
            <p:cNvSpPr/>
            <p:nvPr/>
          </p:nvSpPr>
          <p:spPr>
            <a:xfrm>
              <a:off x="80478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CustomShape 62"/>
            <p:cNvSpPr/>
            <p:nvPr/>
          </p:nvSpPr>
          <p:spPr>
            <a:xfrm>
              <a:off x="78192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5" name="CustomShape 63"/>
          <p:cNvSpPr/>
          <p:nvPr/>
        </p:nvSpPr>
        <p:spPr>
          <a:xfrm>
            <a:off x="796320" y="109800"/>
            <a:ext cx="106596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TextShape 1"/>
          <p:cNvSpPr txBox="1"/>
          <p:nvPr/>
        </p:nvSpPr>
        <p:spPr>
          <a:xfrm>
            <a:off x="796320" y="10980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517" name="Group 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518" name="CustomShape 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CustomShape 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5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1" name="Group 6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522" name="CustomShape 7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23" name="Group 8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524" name="CustomShape 9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25" name="Group 10"/>
              <p:cNvGrpSpPr/>
              <p:nvPr/>
            </p:nvGrpSpPr>
            <p:grpSpPr>
              <a:xfrm>
                <a:off x="320040" y="4469760"/>
                <a:ext cx="66240" cy="32400"/>
                <a:chOff x="320040" y="4469760"/>
                <a:chExt cx="66240" cy="32400"/>
              </a:xfrm>
            </p:grpSpPr>
            <p:sp>
              <p:nvSpPr>
                <p:cNvPr id="1526" name="CustomShape 11"/>
                <p:cNvSpPr/>
                <p:nvPr/>
              </p:nvSpPr>
              <p:spPr>
                <a:xfrm>
                  <a:off x="32004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7" name="CustomShape 12"/>
                <p:cNvSpPr/>
                <p:nvPr/>
              </p:nvSpPr>
              <p:spPr>
                <a:xfrm>
                  <a:off x="32004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28" name="Group 13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529" name="CustomShape 14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0" name="CustomShape 15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31" name="TextShape 16"/>
          <p:cNvSpPr txBox="1"/>
          <p:nvPr/>
        </p:nvSpPr>
        <p:spPr>
          <a:xfrm>
            <a:off x="7791480" y="475992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532" name="Google Shape;1222;p46" descr=""/>
          <p:cNvPicPr/>
          <p:nvPr/>
        </p:nvPicPr>
        <p:blipFill>
          <a:blip r:embed="rId1"/>
          <a:srcRect l="1437" t="0" r="1531" b="0"/>
          <a:stretch/>
        </p:blipFill>
        <p:spPr>
          <a:xfrm>
            <a:off x="1080000" y="1335600"/>
            <a:ext cx="2795400" cy="1621800"/>
          </a:xfrm>
          <a:prstGeom prst="rect">
            <a:avLst/>
          </a:prstGeom>
          <a:ln>
            <a:noFill/>
          </a:ln>
        </p:spPr>
      </p:pic>
      <p:sp>
        <p:nvSpPr>
          <p:cNvPr id="1533" name="TextShape 17"/>
          <p:cNvSpPr txBox="1"/>
          <p:nvPr/>
        </p:nvSpPr>
        <p:spPr>
          <a:xfrm>
            <a:off x="4511880" y="1295280"/>
            <a:ext cx="3791520" cy="152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e2e2e2"/>
                </a:solidFill>
                <a:latin typeface="Oswald"/>
                <a:ea typeface="Oswald"/>
              </a:rPr>
              <a:t>/PROGRAMMING TOOLS WEBSITE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4" name="TextShape 18"/>
          <p:cNvSpPr txBox="1"/>
          <p:nvPr/>
        </p:nvSpPr>
        <p:spPr>
          <a:xfrm>
            <a:off x="4511880" y="2817720"/>
            <a:ext cx="3791520" cy="103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You can replace the image on the screen with your own work. Just right-click on it and select “Replace image”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535" name="Group 19"/>
          <p:cNvGrpSpPr/>
          <p:nvPr/>
        </p:nvGrpSpPr>
        <p:grpSpPr>
          <a:xfrm>
            <a:off x="964800" y="1225080"/>
            <a:ext cx="3028320" cy="2696760"/>
            <a:chOff x="964800" y="1225080"/>
            <a:chExt cx="3028320" cy="2696760"/>
          </a:xfrm>
        </p:grpSpPr>
        <p:sp>
          <p:nvSpPr>
            <p:cNvPr id="1536" name="CustomShape 20"/>
            <p:cNvSpPr/>
            <p:nvPr/>
          </p:nvSpPr>
          <p:spPr>
            <a:xfrm>
              <a:off x="964800" y="1225080"/>
              <a:ext cx="3027960" cy="1858320"/>
            </a:xfrm>
            <a:custGeom>
              <a:avLst/>
              <a:gdLst/>
              <a:ahLst/>
              <a:rect l="l" t="t" r="r" b="b"/>
              <a:pathLst>
                <a:path w="145893" h="86765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37" name="Group 21"/>
            <p:cNvGrpSpPr/>
            <p:nvPr/>
          </p:nvGrpSpPr>
          <p:grpSpPr>
            <a:xfrm>
              <a:off x="965160" y="3083400"/>
              <a:ext cx="3027960" cy="838440"/>
              <a:chOff x="965160" y="3083400"/>
              <a:chExt cx="3027960" cy="838440"/>
            </a:xfrm>
          </p:grpSpPr>
          <p:sp>
            <p:nvSpPr>
              <p:cNvPr id="1538" name="CustomShape 22"/>
              <p:cNvSpPr/>
              <p:nvPr/>
            </p:nvSpPr>
            <p:spPr>
              <a:xfrm>
                <a:off x="965160" y="3083400"/>
                <a:ext cx="3027960" cy="297360"/>
              </a:xfrm>
              <a:custGeom>
                <a:avLst/>
                <a:gdLst/>
                <a:ahLst/>
                <a:rect l="l" t="t" r="r" b="b"/>
                <a:pathLst>
                  <a:path w="89564" h="8798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9" name="CustomShape 23"/>
              <p:cNvSpPr/>
              <p:nvPr/>
            </p:nvSpPr>
            <p:spPr>
              <a:xfrm>
                <a:off x="2189160" y="3381480"/>
                <a:ext cx="579960" cy="540360"/>
              </a:xfrm>
              <a:custGeom>
                <a:avLst/>
                <a:gdLst/>
                <a:ahLst/>
                <a:rect l="l" t="t" r="r" b="b"/>
                <a:pathLst>
                  <a:path w="17167" h="15982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0" name="CustomShape 24"/>
              <p:cNvSpPr/>
              <p:nvPr/>
            </p:nvSpPr>
            <p:spPr>
              <a:xfrm>
                <a:off x="2025720" y="3871440"/>
                <a:ext cx="906480" cy="50400"/>
              </a:xfrm>
              <a:custGeom>
                <a:avLst/>
                <a:gdLst/>
                <a:ahLst/>
                <a:rect l="l" t="t" r="r" b="b"/>
                <a:pathLst>
                  <a:path w="26820" h="150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1" name="CustomShape 25"/>
              <p:cNvSpPr/>
              <p:nvPr/>
            </p:nvSpPr>
            <p:spPr>
              <a:xfrm>
                <a:off x="2189160" y="3381480"/>
                <a:ext cx="579960" cy="172080"/>
              </a:xfrm>
              <a:custGeom>
                <a:avLst/>
                <a:gdLst/>
                <a:ahLst/>
                <a:rect l="l" t="t" r="r" b="b"/>
                <a:pathLst>
                  <a:path w="17167" h="5098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42" name="Group 26"/>
          <p:cNvGrpSpPr/>
          <p:nvPr/>
        </p:nvGrpSpPr>
        <p:grpSpPr>
          <a:xfrm>
            <a:off x="964800" y="3682440"/>
            <a:ext cx="1355400" cy="679320"/>
            <a:chOff x="964800" y="3682440"/>
            <a:chExt cx="1355400" cy="679320"/>
          </a:xfrm>
        </p:grpSpPr>
        <p:sp>
          <p:nvSpPr>
            <p:cNvPr id="1543" name="CustomShape 27"/>
            <p:cNvSpPr/>
            <p:nvPr/>
          </p:nvSpPr>
          <p:spPr>
            <a:xfrm>
              <a:off x="964800" y="3682440"/>
              <a:ext cx="1355400" cy="679320"/>
            </a:xfrm>
            <a:prstGeom prst="roundRect">
              <a:avLst>
                <a:gd name="adj" fmla="val 8585"/>
              </a:avLst>
            </a:prstGeom>
            <a:gradFill rotWithShape="0">
              <a:gsLst>
                <a:gs pos="0">
                  <a:srgbClr val="8d90e1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28"/>
            <p:cNvSpPr/>
            <p:nvPr/>
          </p:nvSpPr>
          <p:spPr>
            <a:xfrm>
              <a:off x="1139040" y="3772800"/>
              <a:ext cx="325080" cy="325800"/>
            </a:xfrm>
            <a:custGeom>
              <a:avLst/>
              <a:gdLst/>
              <a:ahLst/>
              <a:rect l="l" t="t" r="r" b="b"/>
              <a:pathLst>
                <a:path w="7589" h="7599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29"/>
            <p:cNvSpPr/>
            <p:nvPr/>
          </p:nvSpPr>
          <p:spPr>
            <a:xfrm>
              <a:off x="1248480" y="3820320"/>
              <a:ext cx="106200" cy="106920"/>
            </a:xfrm>
            <a:custGeom>
              <a:avLst/>
              <a:gdLst/>
              <a:ahLst/>
              <a:rect l="l" t="t" r="r" b="b"/>
              <a:pathLst>
                <a:path w="2487" h="2491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30"/>
            <p:cNvSpPr/>
            <p:nvPr/>
          </p:nvSpPr>
          <p:spPr>
            <a:xfrm>
              <a:off x="1189440" y="3967560"/>
              <a:ext cx="224280" cy="131040"/>
            </a:xfrm>
            <a:custGeom>
              <a:avLst/>
              <a:gdLst/>
              <a:ahLst/>
              <a:rect l="l" t="t" r="r" b="b"/>
              <a:pathLst>
                <a:path w="5238" h="3063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47" name="Group 31"/>
            <p:cNvGrpSpPr/>
            <p:nvPr/>
          </p:nvGrpSpPr>
          <p:grpSpPr>
            <a:xfrm>
              <a:off x="1139040" y="4140000"/>
              <a:ext cx="1007280" cy="131040"/>
              <a:chOff x="1139040" y="4140000"/>
              <a:chExt cx="1007280" cy="131040"/>
            </a:xfrm>
          </p:grpSpPr>
          <p:sp>
            <p:nvSpPr>
              <p:cNvPr id="1548" name="CustomShape 32"/>
              <p:cNvSpPr/>
              <p:nvPr/>
            </p:nvSpPr>
            <p:spPr>
              <a:xfrm>
                <a:off x="1139040" y="4140000"/>
                <a:ext cx="143640" cy="131040"/>
              </a:xfrm>
              <a:custGeom>
                <a:avLst/>
                <a:gdLst/>
                <a:ahLst/>
                <a:rect l="l" t="t" r="r" b="b"/>
                <a:pathLst>
                  <a:path w="3923" h="3577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9" name="CustomShape 33"/>
              <p:cNvSpPr/>
              <p:nvPr/>
            </p:nvSpPr>
            <p:spPr>
              <a:xfrm>
                <a:off x="1354680" y="4140000"/>
                <a:ext cx="143640" cy="131040"/>
              </a:xfrm>
              <a:custGeom>
                <a:avLst/>
                <a:gdLst/>
                <a:ahLst/>
                <a:rect l="l" t="t" r="r" b="b"/>
                <a:pathLst>
                  <a:path w="3923" h="3577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0" name="CustomShape 34"/>
              <p:cNvSpPr/>
              <p:nvPr/>
            </p:nvSpPr>
            <p:spPr>
              <a:xfrm>
                <a:off x="1570680" y="4140000"/>
                <a:ext cx="143640" cy="131040"/>
              </a:xfrm>
              <a:custGeom>
                <a:avLst/>
                <a:gdLst/>
                <a:ahLst/>
                <a:rect l="l" t="t" r="r" b="b"/>
                <a:pathLst>
                  <a:path w="3923" h="3577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1" name="CustomShape 35"/>
              <p:cNvSpPr/>
              <p:nvPr/>
            </p:nvSpPr>
            <p:spPr>
              <a:xfrm>
                <a:off x="1786680" y="4140000"/>
                <a:ext cx="144000" cy="131040"/>
              </a:xfrm>
              <a:custGeom>
                <a:avLst/>
                <a:gdLst/>
                <a:ahLst/>
                <a:rect l="l" t="t" r="r" b="b"/>
                <a:pathLst>
                  <a:path w="3929" h="3577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2" name="CustomShape 36"/>
              <p:cNvSpPr/>
              <p:nvPr/>
            </p:nvSpPr>
            <p:spPr>
              <a:xfrm>
                <a:off x="2002680" y="4140000"/>
                <a:ext cx="143640" cy="131040"/>
              </a:xfrm>
              <a:custGeom>
                <a:avLst/>
                <a:gdLst/>
                <a:ahLst/>
                <a:rect l="l" t="t" r="r" b="b"/>
                <a:pathLst>
                  <a:path w="3924" h="3577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53" name="CustomShape 37"/>
            <p:cNvSpPr/>
            <p:nvPr/>
          </p:nvSpPr>
          <p:spPr>
            <a:xfrm>
              <a:off x="1570680" y="3827880"/>
              <a:ext cx="575640" cy="38520"/>
            </a:xfrm>
            <a:custGeom>
              <a:avLst/>
              <a:gdLst/>
              <a:ahLst/>
              <a:rect l="l" t="t" r="r" b="b"/>
              <a:pathLst>
                <a:path w="21856" h="1295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CustomShape 38"/>
            <p:cNvSpPr/>
            <p:nvPr/>
          </p:nvSpPr>
          <p:spPr>
            <a:xfrm>
              <a:off x="1570680" y="3916800"/>
              <a:ext cx="575640" cy="38520"/>
            </a:xfrm>
            <a:custGeom>
              <a:avLst/>
              <a:gdLst/>
              <a:ahLst/>
              <a:rect l="l" t="t" r="r" b="b"/>
              <a:pathLst>
                <a:path w="21856" h="1293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CustomShape 39"/>
            <p:cNvSpPr/>
            <p:nvPr/>
          </p:nvSpPr>
          <p:spPr>
            <a:xfrm>
              <a:off x="1570680" y="4005000"/>
              <a:ext cx="480960" cy="38520"/>
            </a:xfrm>
            <a:custGeom>
              <a:avLst/>
              <a:gdLst/>
              <a:ahLst/>
              <a:rect l="l" t="t" r="r" b="b"/>
              <a:pathLst>
                <a:path w="18269" h="1294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6" name="Group 40"/>
          <p:cNvGrpSpPr/>
          <p:nvPr/>
        </p:nvGrpSpPr>
        <p:grpSpPr>
          <a:xfrm>
            <a:off x="3552480" y="3922560"/>
            <a:ext cx="440640" cy="441000"/>
            <a:chOff x="3552480" y="3922560"/>
            <a:chExt cx="440640" cy="441000"/>
          </a:xfrm>
        </p:grpSpPr>
        <p:sp>
          <p:nvSpPr>
            <p:cNvPr id="1557" name="CustomShape 41"/>
            <p:cNvSpPr/>
            <p:nvPr/>
          </p:nvSpPr>
          <p:spPr>
            <a:xfrm>
              <a:off x="3552480" y="3922560"/>
              <a:ext cx="440640" cy="441000"/>
            </a:xfrm>
            <a:custGeom>
              <a:avLst/>
              <a:gdLst/>
              <a:ahLst/>
              <a:rect l="l" t="t" r="r" b="b"/>
              <a:pathLst>
                <a:path w="14203" h="14209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5400000"/>
            </a:gradFill>
            <a:ln>
              <a:noFill/>
            </a:ln>
            <a:effectLst>
              <a:outerShdw algn="bl" blurRad="57150" dir="5400000" dist="19080" rotWithShape="0">
                <a:schemeClr val="dk1">
                  <a:alpha val="3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42"/>
            <p:cNvSpPr/>
            <p:nvPr/>
          </p:nvSpPr>
          <p:spPr>
            <a:xfrm>
              <a:off x="3653640" y="4023360"/>
              <a:ext cx="238680" cy="239400"/>
            </a:xfrm>
            <a:custGeom>
              <a:avLst/>
              <a:gdLst/>
              <a:ahLst/>
              <a:rect l="l" t="t" r="r" b="b"/>
              <a:pathLst>
                <a:path w="9568" h="9569">
                  <a:moveTo>
                    <a:pt x="4781" y="0"/>
                  </a:moveTo>
                  <a:cubicBezTo>
                    <a:pt x="4495" y="0"/>
                    <a:pt x="4266" y="231"/>
                    <a:pt x="4266" y="517"/>
                  </a:cubicBezTo>
                  <a:lnTo>
                    <a:pt x="4266" y="1402"/>
                  </a:lnTo>
                  <a:cubicBezTo>
                    <a:pt x="4266" y="1683"/>
                    <a:pt x="4495" y="1912"/>
                    <a:pt x="4781" y="1912"/>
                  </a:cubicBezTo>
                  <a:cubicBezTo>
                    <a:pt x="5069" y="1912"/>
                    <a:pt x="5298" y="1683"/>
                    <a:pt x="5298" y="1402"/>
                  </a:cubicBezTo>
                  <a:lnTo>
                    <a:pt x="5298" y="517"/>
                  </a:lnTo>
                  <a:cubicBezTo>
                    <a:pt x="5298" y="231"/>
                    <a:pt x="5069" y="0"/>
                    <a:pt x="4781" y="0"/>
                  </a:cubicBezTo>
                  <a:close/>
                  <a:moveTo>
                    <a:pt x="1765" y="1252"/>
                  </a:moveTo>
                  <a:cubicBezTo>
                    <a:pt x="1633" y="1252"/>
                    <a:pt x="1501" y="1302"/>
                    <a:pt x="1401" y="1402"/>
                  </a:cubicBezTo>
                  <a:cubicBezTo>
                    <a:pt x="1198" y="1600"/>
                    <a:pt x="1198" y="1928"/>
                    <a:pt x="1401" y="2133"/>
                  </a:cubicBezTo>
                  <a:lnTo>
                    <a:pt x="2026" y="2757"/>
                  </a:lnTo>
                  <a:cubicBezTo>
                    <a:pt x="2128" y="2854"/>
                    <a:pt x="2256" y="2905"/>
                    <a:pt x="2388" y="2905"/>
                  </a:cubicBezTo>
                  <a:cubicBezTo>
                    <a:pt x="2522" y="2905"/>
                    <a:pt x="2654" y="2854"/>
                    <a:pt x="2756" y="2757"/>
                  </a:cubicBezTo>
                  <a:cubicBezTo>
                    <a:pt x="2956" y="2552"/>
                    <a:pt x="2956" y="2230"/>
                    <a:pt x="2756" y="2025"/>
                  </a:cubicBezTo>
                  <a:lnTo>
                    <a:pt x="2128" y="1402"/>
                  </a:lnTo>
                  <a:cubicBezTo>
                    <a:pt x="2028" y="1302"/>
                    <a:pt x="1896" y="1252"/>
                    <a:pt x="1765" y="1252"/>
                  </a:cubicBezTo>
                  <a:close/>
                  <a:moveTo>
                    <a:pt x="7800" y="1252"/>
                  </a:moveTo>
                  <a:cubicBezTo>
                    <a:pt x="7667" y="1252"/>
                    <a:pt x="7535" y="1302"/>
                    <a:pt x="7436" y="1402"/>
                  </a:cubicBezTo>
                  <a:lnTo>
                    <a:pt x="6813" y="2025"/>
                  </a:lnTo>
                  <a:cubicBezTo>
                    <a:pt x="6608" y="2230"/>
                    <a:pt x="6608" y="2552"/>
                    <a:pt x="6813" y="2757"/>
                  </a:cubicBezTo>
                  <a:cubicBezTo>
                    <a:pt x="6910" y="2854"/>
                    <a:pt x="7042" y="2905"/>
                    <a:pt x="7175" y="2905"/>
                  </a:cubicBezTo>
                  <a:cubicBezTo>
                    <a:pt x="7308" y="2905"/>
                    <a:pt x="7441" y="2854"/>
                    <a:pt x="7538" y="2757"/>
                  </a:cubicBezTo>
                  <a:lnTo>
                    <a:pt x="8168" y="2133"/>
                  </a:lnTo>
                  <a:cubicBezTo>
                    <a:pt x="8366" y="1928"/>
                    <a:pt x="8366" y="1600"/>
                    <a:pt x="8168" y="1402"/>
                  </a:cubicBezTo>
                  <a:cubicBezTo>
                    <a:pt x="8065" y="1302"/>
                    <a:pt x="7932" y="1252"/>
                    <a:pt x="7800" y="1252"/>
                  </a:cubicBezTo>
                  <a:close/>
                  <a:moveTo>
                    <a:pt x="516" y="4270"/>
                  </a:moveTo>
                  <a:cubicBezTo>
                    <a:pt x="230" y="4270"/>
                    <a:pt x="1" y="4501"/>
                    <a:pt x="1" y="4782"/>
                  </a:cubicBezTo>
                  <a:cubicBezTo>
                    <a:pt x="1" y="5068"/>
                    <a:pt x="230" y="5298"/>
                    <a:pt x="516" y="5298"/>
                  </a:cubicBezTo>
                  <a:lnTo>
                    <a:pt x="1396" y="5298"/>
                  </a:lnTo>
                  <a:cubicBezTo>
                    <a:pt x="1682" y="5298"/>
                    <a:pt x="1913" y="5068"/>
                    <a:pt x="1913" y="4782"/>
                  </a:cubicBezTo>
                  <a:cubicBezTo>
                    <a:pt x="1913" y="4501"/>
                    <a:pt x="1682" y="4270"/>
                    <a:pt x="1396" y="4270"/>
                  </a:cubicBezTo>
                  <a:close/>
                  <a:moveTo>
                    <a:pt x="8168" y="4270"/>
                  </a:moveTo>
                  <a:cubicBezTo>
                    <a:pt x="7880" y="4270"/>
                    <a:pt x="7651" y="4501"/>
                    <a:pt x="7651" y="4782"/>
                  </a:cubicBezTo>
                  <a:cubicBezTo>
                    <a:pt x="7651" y="5068"/>
                    <a:pt x="7880" y="5298"/>
                    <a:pt x="8168" y="5298"/>
                  </a:cubicBezTo>
                  <a:lnTo>
                    <a:pt x="9052" y="5298"/>
                  </a:lnTo>
                  <a:cubicBezTo>
                    <a:pt x="9334" y="5298"/>
                    <a:pt x="9568" y="5068"/>
                    <a:pt x="9568" y="4782"/>
                  </a:cubicBezTo>
                  <a:cubicBezTo>
                    <a:pt x="9568" y="4501"/>
                    <a:pt x="9334" y="4270"/>
                    <a:pt x="9052" y="4270"/>
                  </a:cubicBezTo>
                  <a:close/>
                  <a:moveTo>
                    <a:pt x="4781" y="2563"/>
                  </a:moveTo>
                  <a:cubicBezTo>
                    <a:pt x="3554" y="2563"/>
                    <a:pt x="2557" y="3559"/>
                    <a:pt x="2557" y="4782"/>
                  </a:cubicBezTo>
                  <a:cubicBezTo>
                    <a:pt x="2557" y="6009"/>
                    <a:pt x="3554" y="7006"/>
                    <a:pt x="4781" y="7006"/>
                  </a:cubicBezTo>
                  <a:cubicBezTo>
                    <a:pt x="6009" y="7006"/>
                    <a:pt x="7007" y="6009"/>
                    <a:pt x="7007" y="4782"/>
                  </a:cubicBezTo>
                  <a:cubicBezTo>
                    <a:pt x="7007" y="3559"/>
                    <a:pt x="6009" y="2563"/>
                    <a:pt x="4781" y="2563"/>
                  </a:cubicBezTo>
                  <a:close/>
                  <a:moveTo>
                    <a:pt x="2389" y="6663"/>
                  </a:moveTo>
                  <a:cubicBezTo>
                    <a:pt x="2257" y="6663"/>
                    <a:pt x="2125" y="6712"/>
                    <a:pt x="2026" y="6812"/>
                  </a:cubicBezTo>
                  <a:lnTo>
                    <a:pt x="1401" y="7435"/>
                  </a:lnTo>
                  <a:cubicBezTo>
                    <a:pt x="1198" y="7640"/>
                    <a:pt x="1198" y="7963"/>
                    <a:pt x="1401" y="8167"/>
                  </a:cubicBezTo>
                  <a:cubicBezTo>
                    <a:pt x="1504" y="8264"/>
                    <a:pt x="1632" y="8315"/>
                    <a:pt x="1765" y="8315"/>
                  </a:cubicBezTo>
                  <a:cubicBezTo>
                    <a:pt x="1897" y="8315"/>
                    <a:pt x="2031" y="8264"/>
                    <a:pt x="2128" y="8167"/>
                  </a:cubicBezTo>
                  <a:lnTo>
                    <a:pt x="2756" y="7543"/>
                  </a:lnTo>
                  <a:cubicBezTo>
                    <a:pt x="2956" y="7338"/>
                    <a:pt x="2956" y="7012"/>
                    <a:pt x="2756" y="6812"/>
                  </a:cubicBezTo>
                  <a:cubicBezTo>
                    <a:pt x="2654" y="6712"/>
                    <a:pt x="2522" y="6663"/>
                    <a:pt x="2389" y="6663"/>
                  </a:cubicBezTo>
                  <a:close/>
                  <a:moveTo>
                    <a:pt x="7175" y="6663"/>
                  </a:moveTo>
                  <a:cubicBezTo>
                    <a:pt x="7044" y="6663"/>
                    <a:pt x="6912" y="6712"/>
                    <a:pt x="6813" y="6812"/>
                  </a:cubicBezTo>
                  <a:cubicBezTo>
                    <a:pt x="6608" y="7012"/>
                    <a:pt x="6608" y="7338"/>
                    <a:pt x="6813" y="7543"/>
                  </a:cubicBezTo>
                  <a:lnTo>
                    <a:pt x="7436" y="8167"/>
                  </a:lnTo>
                  <a:cubicBezTo>
                    <a:pt x="7538" y="8264"/>
                    <a:pt x="7666" y="8315"/>
                    <a:pt x="7799" y="8315"/>
                  </a:cubicBezTo>
                  <a:cubicBezTo>
                    <a:pt x="7932" y="8315"/>
                    <a:pt x="8064" y="8264"/>
                    <a:pt x="8168" y="8167"/>
                  </a:cubicBezTo>
                  <a:cubicBezTo>
                    <a:pt x="8366" y="7963"/>
                    <a:pt x="8366" y="7635"/>
                    <a:pt x="8168" y="7435"/>
                  </a:cubicBezTo>
                  <a:lnTo>
                    <a:pt x="7538" y="6812"/>
                  </a:lnTo>
                  <a:cubicBezTo>
                    <a:pt x="7439" y="6712"/>
                    <a:pt x="7307" y="6663"/>
                    <a:pt x="7175" y="6663"/>
                  </a:cubicBezTo>
                  <a:close/>
                  <a:moveTo>
                    <a:pt x="4781" y="7650"/>
                  </a:moveTo>
                  <a:cubicBezTo>
                    <a:pt x="4495" y="7650"/>
                    <a:pt x="4266" y="7881"/>
                    <a:pt x="4266" y="8167"/>
                  </a:cubicBezTo>
                  <a:lnTo>
                    <a:pt x="4266" y="9051"/>
                  </a:lnTo>
                  <a:cubicBezTo>
                    <a:pt x="4266" y="9337"/>
                    <a:pt x="4495" y="9568"/>
                    <a:pt x="4781" y="9568"/>
                  </a:cubicBezTo>
                  <a:cubicBezTo>
                    <a:pt x="5069" y="9568"/>
                    <a:pt x="5298" y="9337"/>
                    <a:pt x="5298" y="9051"/>
                  </a:cubicBezTo>
                  <a:lnTo>
                    <a:pt x="5298" y="8167"/>
                  </a:lnTo>
                  <a:cubicBezTo>
                    <a:pt x="5298" y="7881"/>
                    <a:pt x="5069" y="7650"/>
                    <a:pt x="4781" y="765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9" name="Group 43"/>
          <p:cNvGrpSpPr/>
          <p:nvPr/>
        </p:nvGrpSpPr>
        <p:grpSpPr>
          <a:xfrm>
            <a:off x="2282760" y="801000"/>
            <a:ext cx="1710360" cy="263880"/>
            <a:chOff x="2282760" y="801000"/>
            <a:chExt cx="1710360" cy="263880"/>
          </a:xfrm>
        </p:grpSpPr>
        <p:sp>
          <p:nvSpPr>
            <p:cNvPr id="1560" name="CustomShape 44"/>
            <p:cNvSpPr/>
            <p:nvPr/>
          </p:nvSpPr>
          <p:spPr>
            <a:xfrm>
              <a:off x="2282760" y="801000"/>
              <a:ext cx="1710360" cy="263880"/>
            </a:xfrm>
            <a:prstGeom prst="roundRect">
              <a:avLst>
                <a:gd name="adj" fmla="val 2858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694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CustomShape 45"/>
            <p:cNvSpPr/>
            <p:nvPr/>
          </p:nvSpPr>
          <p:spPr>
            <a:xfrm>
              <a:off x="2375280" y="844560"/>
              <a:ext cx="177120" cy="175680"/>
            </a:xfrm>
            <a:custGeom>
              <a:avLst/>
              <a:gdLst/>
              <a:ahLst/>
              <a:rect l="l" t="t" r="r" b="b"/>
              <a:pathLst>
                <a:path w="8321" h="8234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CustomShape 46"/>
            <p:cNvSpPr/>
            <p:nvPr/>
          </p:nvSpPr>
          <p:spPr>
            <a:xfrm>
              <a:off x="2662920" y="866160"/>
              <a:ext cx="1256760" cy="132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3" name="CustomShape 47"/>
          <p:cNvSpPr/>
          <p:nvPr/>
        </p:nvSpPr>
        <p:spPr>
          <a:xfrm>
            <a:off x="4664520" y="932760"/>
            <a:ext cx="73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48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49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50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51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TextShape 1"/>
          <p:cNvSpPr txBox="1"/>
          <p:nvPr/>
        </p:nvSpPr>
        <p:spPr>
          <a:xfrm>
            <a:off x="796320" y="10980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569" name="Group 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570" name="CustomShape 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CustomShape 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CustomShape 5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3" name="Group 6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574" name="CustomShape 7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75" name="Group 8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576" name="CustomShape 9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77" name="Group 10"/>
              <p:cNvGrpSpPr/>
              <p:nvPr/>
            </p:nvGrpSpPr>
            <p:grpSpPr>
              <a:xfrm>
                <a:off x="320040" y="4469760"/>
                <a:ext cx="66240" cy="32400"/>
                <a:chOff x="320040" y="4469760"/>
                <a:chExt cx="66240" cy="32400"/>
              </a:xfrm>
            </p:grpSpPr>
            <p:sp>
              <p:nvSpPr>
                <p:cNvPr id="1578" name="CustomShape 11"/>
                <p:cNvSpPr/>
                <p:nvPr/>
              </p:nvSpPr>
              <p:spPr>
                <a:xfrm>
                  <a:off x="32004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79" name="CustomShape 12"/>
                <p:cNvSpPr/>
                <p:nvPr/>
              </p:nvSpPr>
              <p:spPr>
                <a:xfrm>
                  <a:off x="32004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80" name="Group 13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581" name="CustomShape 14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2" name="CustomShape 15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83" name="TextShape 16"/>
          <p:cNvSpPr txBox="1"/>
          <p:nvPr/>
        </p:nvSpPr>
        <p:spPr>
          <a:xfrm>
            <a:off x="7791480" y="475992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4" name="CustomShape 17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8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9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20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TextShape 21"/>
          <p:cNvSpPr txBox="1"/>
          <p:nvPr/>
        </p:nvSpPr>
        <p:spPr>
          <a:xfrm>
            <a:off x="720000" y="540360"/>
            <a:ext cx="720360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/PRACTICAL EXERCISE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CustomShape 22"/>
          <p:cNvSpPr/>
          <p:nvPr/>
        </p:nvSpPr>
        <p:spPr>
          <a:xfrm>
            <a:off x="796320" y="1426320"/>
            <a:ext cx="264852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e2e2e2"/>
                </a:solidFill>
                <a:latin typeface="Fira Code"/>
                <a:ea typeface="Fira Code"/>
              </a:rPr>
              <a:t>Complete the following table about base changes: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590" name="Table 23"/>
          <p:cNvGraphicFramePr/>
          <p:nvPr/>
        </p:nvGraphicFramePr>
        <p:xfrm>
          <a:off x="720000" y="2089080"/>
          <a:ext cx="7703640" cy="1762200"/>
        </p:xfrm>
        <a:graphic>
          <a:graphicData uri="http://schemas.openxmlformats.org/drawingml/2006/table">
            <a:tbl>
              <a:tblPr/>
              <a:tblGrid>
                <a:gridCol w="2567880"/>
                <a:gridCol w="2567880"/>
                <a:gridCol w="2567880"/>
              </a:tblGrid>
              <a:tr h="4874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rgbClr val="ffea7d"/>
                          </a:solidFill>
                          <a:latin typeface="Oswald"/>
                          <a:ea typeface="Oswald"/>
                        </a:rPr>
                        <a:t>/BINARY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rgbClr val="e07a88"/>
                          </a:solidFill>
                          <a:latin typeface="Oswald"/>
                          <a:ea typeface="Oswald"/>
                        </a:rPr>
                        <a:t>/HEXADECIMAL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000" spc="-1" strike="noStrike">
                          <a:solidFill>
                            <a:srgbClr val="24bfeb"/>
                          </a:solidFill>
                          <a:latin typeface="Oswald"/>
                          <a:ea typeface="Oswald"/>
                        </a:rPr>
                        <a:t>/DECIMAL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128.75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6699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10011101.11001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BE.A7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TextShape 1"/>
          <p:cNvSpPr txBox="1"/>
          <p:nvPr/>
        </p:nvSpPr>
        <p:spPr>
          <a:xfrm>
            <a:off x="796320" y="10980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lIns="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YOUR LOGO HERE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592" name="Group 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1593" name="CustomShape 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CustomShape 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CustomShape 5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6" name="Group 6"/>
          <p:cNvGrpSpPr/>
          <p:nvPr/>
        </p:nvGrpSpPr>
        <p:grpSpPr>
          <a:xfrm>
            <a:off x="286560" y="4003200"/>
            <a:ext cx="145440" cy="958680"/>
            <a:chOff x="286560" y="4003200"/>
            <a:chExt cx="145440" cy="958680"/>
          </a:xfrm>
        </p:grpSpPr>
        <p:sp>
          <p:nvSpPr>
            <p:cNvPr id="1597" name="CustomShape 7"/>
            <p:cNvSpPr/>
            <p:nvPr/>
          </p:nvSpPr>
          <p:spPr>
            <a:xfrm>
              <a:off x="299160" y="483516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98" name="Group 8"/>
            <p:cNvGrpSpPr/>
            <p:nvPr/>
          </p:nvGrpSpPr>
          <p:grpSpPr>
            <a:xfrm>
              <a:off x="298080" y="4422600"/>
              <a:ext cx="109800" cy="126360"/>
              <a:chOff x="298080" y="4422600"/>
              <a:chExt cx="109800" cy="126360"/>
            </a:xfrm>
          </p:grpSpPr>
          <p:sp>
            <p:nvSpPr>
              <p:cNvPr id="1599" name="CustomShape 9"/>
              <p:cNvSpPr/>
              <p:nvPr/>
            </p:nvSpPr>
            <p:spPr>
              <a:xfrm>
                <a:off x="298080" y="44226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00" name="Group 10"/>
              <p:cNvGrpSpPr/>
              <p:nvPr/>
            </p:nvGrpSpPr>
            <p:grpSpPr>
              <a:xfrm>
                <a:off x="320040" y="4469760"/>
                <a:ext cx="66240" cy="32400"/>
                <a:chOff x="320040" y="4469760"/>
                <a:chExt cx="66240" cy="32400"/>
              </a:xfrm>
            </p:grpSpPr>
            <p:sp>
              <p:nvSpPr>
                <p:cNvPr id="1601" name="CustomShape 11"/>
                <p:cNvSpPr/>
                <p:nvPr/>
              </p:nvSpPr>
              <p:spPr>
                <a:xfrm>
                  <a:off x="320040" y="446976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2" name="CustomShape 12"/>
                <p:cNvSpPr/>
                <p:nvPr/>
              </p:nvSpPr>
              <p:spPr>
                <a:xfrm>
                  <a:off x="320040" y="4501800"/>
                  <a:ext cx="662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03" name="Group 13"/>
            <p:cNvGrpSpPr/>
            <p:nvPr/>
          </p:nvGrpSpPr>
          <p:grpSpPr>
            <a:xfrm>
              <a:off x="286560" y="4003200"/>
              <a:ext cx="132840" cy="132840"/>
              <a:chOff x="286560" y="4003200"/>
              <a:chExt cx="132840" cy="132840"/>
            </a:xfrm>
          </p:grpSpPr>
          <p:sp>
            <p:nvSpPr>
              <p:cNvPr id="1604" name="CustomShape 14"/>
              <p:cNvSpPr/>
              <p:nvPr/>
            </p:nvSpPr>
            <p:spPr>
              <a:xfrm>
                <a:off x="286560" y="400320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CustomShape 15"/>
              <p:cNvSpPr/>
              <p:nvPr/>
            </p:nvSpPr>
            <p:spPr>
              <a:xfrm>
                <a:off x="319320" y="403560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chemeClr val="dk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606" name="TextShape 16"/>
          <p:cNvSpPr txBox="1"/>
          <p:nvPr/>
        </p:nvSpPr>
        <p:spPr>
          <a:xfrm>
            <a:off x="7791480" y="4759920"/>
            <a:ext cx="1065960" cy="277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15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e2e2e2"/>
                </a:solidFill>
                <a:latin typeface="Oswald"/>
                <a:ea typeface="Oswald"/>
              </a:rPr>
              <a:t>INDEX.HTML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7" name="CustomShape 17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TextShape 18"/>
          <p:cNvSpPr txBox="1"/>
          <p:nvPr/>
        </p:nvSpPr>
        <p:spPr>
          <a:xfrm>
            <a:off x="720000" y="540360"/>
            <a:ext cx="7203600" cy="572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e2e2e2"/>
                </a:solidFill>
                <a:latin typeface="Oswald"/>
                <a:ea typeface="Oswald"/>
              </a:rPr>
              <a:t>/EXAMPLES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CustomShape 19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10" name="Table 20"/>
          <p:cNvGraphicFramePr/>
          <p:nvPr/>
        </p:nvGraphicFramePr>
        <p:xfrm>
          <a:off x="720000" y="2228040"/>
          <a:ext cx="7703640" cy="2246760"/>
        </p:xfrm>
        <a:graphic>
          <a:graphicData uri="http://schemas.openxmlformats.org/drawingml/2006/table">
            <a:tbl>
              <a:tblPr/>
              <a:tblGrid>
                <a:gridCol w="2459880"/>
                <a:gridCol w="1693080"/>
                <a:gridCol w="1775160"/>
                <a:gridCol w="1775520"/>
              </a:tblGrid>
              <a:tr h="395640">
                <a:tc>
                  <a:txBody>
                    <a:bodyPr lIns="18252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Natural binary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223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-223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xBody>
                    <a:bodyPr lIns="18252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Sign and magnitude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10100111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10100111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xBody>
                    <a:bodyPr lIns="18252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2’s complement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223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  <a:tr h="395640">
                <a:tc>
                  <a:tcPr marL="18252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e2e2e2"/>
                          </a:solidFill>
                          <a:latin typeface="Fira Code"/>
                          <a:ea typeface="Fira Code"/>
                        </a:rPr>
                        <a:t>-223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e2e2e2"/>
                      </a:solidFill>
                    </a:lnL>
                    <a:lnR w="9360">
                      <a:solidFill>
                        <a:srgbClr val="e2e2e2"/>
                      </a:solidFill>
                    </a:lnR>
                    <a:lnT w="9360">
                      <a:solidFill>
                        <a:srgbClr val="e2e2e2"/>
                      </a:solidFill>
                    </a:lnT>
                    <a:lnB w="9360">
                      <a:solidFill>
                        <a:srgbClr val="e2e2e2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1" name="CustomShape 21"/>
          <p:cNvSpPr/>
          <p:nvPr/>
        </p:nvSpPr>
        <p:spPr>
          <a:xfrm>
            <a:off x="276480" y="440352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2" name="CustomShape 22"/>
          <p:cNvSpPr/>
          <p:nvPr/>
        </p:nvSpPr>
        <p:spPr>
          <a:xfrm>
            <a:off x="276480" y="399600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23"/>
          <p:cNvSpPr/>
          <p:nvPr/>
        </p:nvSpPr>
        <p:spPr>
          <a:xfrm>
            <a:off x="276480" y="4825440"/>
            <a:ext cx="165600" cy="1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4" name="Group 24"/>
          <p:cNvGrpSpPr/>
          <p:nvPr/>
        </p:nvGrpSpPr>
        <p:grpSpPr>
          <a:xfrm>
            <a:off x="7819200" y="752760"/>
            <a:ext cx="604440" cy="147240"/>
            <a:chOff x="7819200" y="752760"/>
            <a:chExt cx="604440" cy="147240"/>
          </a:xfrm>
        </p:grpSpPr>
        <p:sp>
          <p:nvSpPr>
            <p:cNvPr id="1615" name="CustomShape 25"/>
            <p:cNvSpPr/>
            <p:nvPr/>
          </p:nvSpPr>
          <p:spPr>
            <a:xfrm>
              <a:off x="82764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CustomShape 26"/>
            <p:cNvSpPr/>
            <p:nvPr/>
          </p:nvSpPr>
          <p:spPr>
            <a:xfrm>
              <a:off x="80478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CustomShape 27"/>
            <p:cNvSpPr/>
            <p:nvPr/>
          </p:nvSpPr>
          <p:spPr>
            <a:xfrm>
              <a:off x="7819200" y="752760"/>
              <a:ext cx="147240" cy="14724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algn="bl" blurRad="57150" dir="5400000" dist="19080" rotWithShape="0">
                <a:srgbClr val="000000">
                  <a:alpha val="3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8" name="CustomShape 28"/>
          <p:cNvSpPr/>
          <p:nvPr/>
        </p:nvSpPr>
        <p:spPr>
          <a:xfrm>
            <a:off x="4873680" y="1905840"/>
            <a:ext cx="1693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ea7d"/>
                </a:solidFill>
                <a:latin typeface="Oswald"/>
                <a:ea typeface="Oswald"/>
              </a:rPr>
              <a:t>/BINARY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9" name="CustomShape 29"/>
          <p:cNvSpPr/>
          <p:nvPr/>
        </p:nvSpPr>
        <p:spPr>
          <a:xfrm>
            <a:off x="6648840" y="1905840"/>
            <a:ext cx="1693800" cy="3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24bfeb"/>
                </a:solidFill>
                <a:latin typeface="Oswald"/>
                <a:ea typeface="Oswald"/>
              </a:rPr>
              <a:t>/DECIMAL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0" name="CustomShape 30"/>
          <p:cNvSpPr/>
          <p:nvPr/>
        </p:nvSpPr>
        <p:spPr>
          <a:xfrm>
            <a:off x="796320" y="1370880"/>
            <a:ext cx="423108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e2e2e2"/>
                </a:solidFill>
                <a:latin typeface="Fira Code"/>
                <a:ea typeface="Fira Code"/>
              </a:rPr>
              <a:t>Coding of integer numbers with signs: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CustomShape 1"/>
          <p:cNvSpPr/>
          <p:nvPr/>
        </p:nvSpPr>
        <p:spPr>
          <a:xfrm>
            <a:off x="1068120" y="1088640"/>
            <a:ext cx="704700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This presentation has been made using the following fonts: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22" name="CustomShape 2"/>
          <p:cNvSpPr/>
          <p:nvPr/>
        </p:nvSpPr>
        <p:spPr>
          <a:xfrm>
            <a:off x="1068120" y="1611360"/>
            <a:ext cx="70470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Oswald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b="0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1"/>
              </a:rPr>
              <a:t>https://fonts.google.com/specimen/Oswald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Fira Code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(</a:t>
            </a:r>
            <a:r>
              <a:rPr b="0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2"/>
              </a:rPr>
              <a:t>https://fonts.google.com/specimen/Fira+Code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23" name="TextShape 3"/>
          <p:cNvSpPr txBox="1"/>
          <p:nvPr/>
        </p:nvSpPr>
        <p:spPr>
          <a:xfrm>
            <a:off x="1048320" y="324000"/>
            <a:ext cx="7047000" cy="48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Fonts &amp; colors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" name="CustomShape 4"/>
          <p:cNvSpPr/>
          <p:nvPr/>
        </p:nvSpPr>
        <p:spPr>
          <a:xfrm>
            <a:off x="2052720" y="299052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1e1e2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5"/>
          <p:cNvSpPr/>
          <p:nvPr/>
        </p:nvSpPr>
        <p:spPr>
          <a:xfrm>
            <a:off x="3114360" y="299052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6"/>
          <p:cNvSpPr/>
          <p:nvPr/>
        </p:nvSpPr>
        <p:spPr>
          <a:xfrm>
            <a:off x="4176360" y="299052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e2e2e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7"/>
          <p:cNvSpPr/>
          <p:nvPr/>
        </p:nvSpPr>
        <p:spPr>
          <a:xfrm>
            <a:off x="2052720" y="314784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#1e1e2c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8" name="CustomShape 8"/>
          <p:cNvSpPr/>
          <p:nvPr/>
        </p:nvSpPr>
        <p:spPr>
          <a:xfrm>
            <a:off x="3114360" y="314784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#ffffff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9" name="CustomShape 9"/>
          <p:cNvSpPr/>
          <p:nvPr/>
        </p:nvSpPr>
        <p:spPr>
          <a:xfrm>
            <a:off x="4176360" y="314784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#e2e2e2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0" name="CustomShape 10"/>
          <p:cNvSpPr/>
          <p:nvPr/>
        </p:nvSpPr>
        <p:spPr>
          <a:xfrm>
            <a:off x="5238000" y="299052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ffea7d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1" name="CustomShape 11"/>
          <p:cNvSpPr/>
          <p:nvPr/>
        </p:nvSpPr>
        <p:spPr>
          <a:xfrm>
            <a:off x="5238000" y="314784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#ffea7d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2" name="CustomShape 12"/>
          <p:cNvSpPr/>
          <p:nvPr/>
        </p:nvSpPr>
        <p:spPr>
          <a:xfrm>
            <a:off x="2052720" y="392256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e07a88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3" name="CustomShape 13"/>
          <p:cNvSpPr/>
          <p:nvPr/>
        </p:nvSpPr>
        <p:spPr>
          <a:xfrm>
            <a:off x="3114360" y="392256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24bfe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14"/>
          <p:cNvSpPr/>
          <p:nvPr/>
        </p:nvSpPr>
        <p:spPr>
          <a:xfrm>
            <a:off x="4176360" y="392256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0887f2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15"/>
          <p:cNvSpPr/>
          <p:nvPr/>
        </p:nvSpPr>
        <p:spPr>
          <a:xfrm>
            <a:off x="2052720" y="407952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#e07a88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6" name="CustomShape 16"/>
          <p:cNvSpPr/>
          <p:nvPr/>
        </p:nvSpPr>
        <p:spPr>
          <a:xfrm>
            <a:off x="3114360" y="407952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#24bfeb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7" name="CustomShape 17"/>
          <p:cNvSpPr/>
          <p:nvPr/>
        </p:nvSpPr>
        <p:spPr>
          <a:xfrm>
            <a:off x="4176360" y="407952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#0887f2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38" name="CustomShape 18"/>
          <p:cNvSpPr/>
          <p:nvPr/>
        </p:nvSpPr>
        <p:spPr>
          <a:xfrm>
            <a:off x="5238000" y="392256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2b218d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19"/>
          <p:cNvSpPr/>
          <p:nvPr/>
        </p:nvSpPr>
        <p:spPr>
          <a:xfrm>
            <a:off x="5238000" y="407952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#2b218d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0" name="CustomShape 20"/>
          <p:cNvSpPr/>
          <p:nvPr/>
        </p:nvSpPr>
        <p:spPr>
          <a:xfrm>
            <a:off x="6249960" y="297792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e5a083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21"/>
          <p:cNvSpPr/>
          <p:nvPr/>
        </p:nvSpPr>
        <p:spPr>
          <a:xfrm>
            <a:off x="6300000" y="314784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#e5a083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2" name="CustomShape 22"/>
          <p:cNvSpPr/>
          <p:nvPr/>
        </p:nvSpPr>
        <p:spPr>
          <a:xfrm>
            <a:off x="6300000" y="3922560"/>
            <a:ext cx="790920" cy="754560"/>
          </a:xfrm>
          <a:prstGeom prst="roundRect">
            <a:avLst>
              <a:gd name="adj" fmla="val 16667"/>
            </a:avLst>
          </a:prstGeom>
          <a:solidFill>
            <a:srgbClr val="7e3bbe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3" name="CustomShape 23"/>
          <p:cNvSpPr/>
          <p:nvPr/>
        </p:nvSpPr>
        <p:spPr>
          <a:xfrm>
            <a:off x="6300000" y="4079520"/>
            <a:ext cx="7909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Arial"/>
                <a:ea typeface="Arial"/>
              </a:rPr>
              <a:t>#7e3bbe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2022-03-02T17:02:37Z</dcterms:modified>
  <cp:revision>1</cp:revision>
  <dc:subject/>
  <dc:title/>
</cp:coreProperties>
</file>