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</p:sldIdLst>
  <p:sldSz cx="9144000" cy="51482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1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20000" y="747720"/>
            <a:ext cx="7702200" cy="36648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424000" y="209160"/>
            <a:ext cx="431640" cy="77040"/>
            <a:chOff x="8424000" y="209160"/>
            <a:chExt cx="431640" cy="77040"/>
          </a:xfrm>
        </p:grpSpPr>
        <p:sp>
          <p:nvSpPr>
            <p:cNvPr id="2" name="CustomShape 3"/>
            <p:cNvSpPr/>
            <p:nvPr/>
          </p:nvSpPr>
          <p:spPr>
            <a:xfrm>
              <a:off x="8424000" y="248760"/>
              <a:ext cx="77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605440" y="209520"/>
              <a:ext cx="76680" cy="7668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" name="Group 5"/>
            <p:cNvGrpSpPr/>
            <p:nvPr/>
          </p:nvGrpSpPr>
          <p:grpSpPr>
            <a:xfrm>
              <a:off x="8784000" y="209160"/>
              <a:ext cx="71640" cy="77040"/>
              <a:chOff x="8784000" y="209160"/>
              <a:chExt cx="71640" cy="7704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8789760" y="209880"/>
                <a:ext cx="65880" cy="76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 flipH="1">
                <a:off x="8783640" y="209160"/>
                <a:ext cx="65880" cy="76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720000" y="1189800"/>
            <a:ext cx="7702200" cy="341568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6" name="Group 2"/>
          <p:cNvGrpSpPr/>
          <p:nvPr/>
        </p:nvGrpSpPr>
        <p:grpSpPr>
          <a:xfrm>
            <a:off x="8424000" y="209160"/>
            <a:ext cx="431640" cy="77040"/>
            <a:chOff x="8424000" y="209160"/>
            <a:chExt cx="431640" cy="77040"/>
          </a:xfrm>
        </p:grpSpPr>
        <p:sp>
          <p:nvSpPr>
            <p:cNvPr id="47" name="CustomShape 3"/>
            <p:cNvSpPr/>
            <p:nvPr/>
          </p:nvSpPr>
          <p:spPr>
            <a:xfrm>
              <a:off x="8424000" y="248760"/>
              <a:ext cx="77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"/>
            <p:cNvSpPr/>
            <p:nvPr/>
          </p:nvSpPr>
          <p:spPr>
            <a:xfrm>
              <a:off x="8605440" y="209520"/>
              <a:ext cx="76680" cy="7668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9" name="Group 5"/>
            <p:cNvGrpSpPr/>
            <p:nvPr/>
          </p:nvGrpSpPr>
          <p:grpSpPr>
            <a:xfrm>
              <a:off x="8784000" y="209160"/>
              <a:ext cx="71640" cy="77040"/>
              <a:chOff x="8784000" y="209160"/>
              <a:chExt cx="71640" cy="77040"/>
            </a:xfrm>
          </p:grpSpPr>
          <p:sp>
            <p:nvSpPr>
              <p:cNvPr id="50" name="CustomShape 6"/>
              <p:cNvSpPr/>
              <p:nvPr/>
            </p:nvSpPr>
            <p:spPr>
              <a:xfrm>
                <a:off x="8789760" y="209880"/>
                <a:ext cx="65880" cy="76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" name="CustomShape 7"/>
              <p:cNvSpPr/>
              <p:nvPr/>
            </p:nvSpPr>
            <p:spPr>
              <a:xfrm flipH="1">
                <a:off x="8783640" y="209160"/>
                <a:ext cx="65880" cy="76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2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1189800"/>
            <a:ext cx="7702200" cy="341568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1" name="Group 2"/>
          <p:cNvGrpSpPr/>
          <p:nvPr/>
        </p:nvGrpSpPr>
        <p:grpSpPr>
          <a:xfrm>
            <a:off x="8424000" y="209160"/>
            <a:ext cx="431640" cy="77040"/>
            <a:chOff x="8424000" y="209160"/>
            <a:chExt cx="431640" cy="77040"/>
          </a:xfrm>
        </p:grpSpPr>
        <p:sp>
          <p:nvSpPr>
            <p:cNvPr id="92" name="CustomShape 3"/>
            <p:cNvSpPr/>
            <p:nvPr/>
          </p:nvSpPr>
          <p:spPr>
            <a:xfrm>
              <a:off x="8424000" y="248760"/>
              <a:ext cx="77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4"/>
            <p:cNvSpPr/>
            <p:nvPr/>
          </p:nvSpPr>
          <p:spPr>
            <a:xfrm>
              <a:off x="8605440" y="209520"/>
              <a:ext cx="76680" cy="7668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4" name="Group 5"/>
            <p:cNvGrpSpPr/>
            <p:nvPr/>
          </p:nvGrpSpPr>
          <p:grpSpPr>
            <a:xfrm>
              <a:off x="8784000" y="209160"/>
              <a:ext cx="71640" cy="77040"/>
              <a:chOff x="8784000" y="209160"/>
              <a:chExt cx="71640" cy="77040"/>
            </a:xfrm>
          </p:grpSpPr>
          <p:sp>
            <p:nvSpPr>
              <p:cNvPr id="95" name="CustomShape 6"/>
              <p:cNvSpPr/>
              <p:nvPr/>
            </p:nvSpPr>
            <p:spPr>
              <a:xfrm>
                <a:off x="8789760" y="209880"/>
                <a:ext cx="65880" cy="76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" name="CustomShape 7"/>
              <p:cNvSpPr/>
              <p:nvPr/>
            </p:nvSpPr>
            <p:spPr>
              <a:xfrm flipH="1">
                <a:off x="8783640" y="209160"/>
                <a:ext cx="65880" cy="76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7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PlaceHolder 9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20000" y="747720"/>
            <a:ext cx="7702200" cy="36648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6" name="Group 2"/>
          <p:cNvGrpSpPr/>
          <p:nvPr/>
        </p:nvGrpSpPr>
        <p:grpSpPr>
          <a:xfrm>
            <a:off x="8424000" y="209160"/>
            <a:ext cx="431640" cy="77040"/>
            <a:chOff x="8424000" y="209160"/>
            <a:chExt cx="431640" cy="77040"/>
          </a:xfrm>
        </p:grpSpPr>
        <p:sp>
          <p:nvSpPr>
            <p:cNvPr id="137" name="CustomShape 3"/>
            <p:cNvSpPr/>
            <p:nvPr/>
          </p:nvSpPr>
          <p:spPr>
            <a:xfrm>
              <a:off x="8424000" y="248760"/>
              <a:ext cx="77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4"/>
            <p:cNvSpPr/>
            <p:nvPr/>
          </p:nvSpPr>
          <p:spPr>
            <a:xfrm>
              <a:off x="8605440" y="209520"/>
              <a:ext cx="76680" cy="7668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9" name="Group 5"/>
            <p:cNvGrpSpPr/>
            <p:nvPr/>
          </p:nvGrpSpPr>
          <p:grpSpPr>
            <a:xfrm>
              <a:off x="8784000" y="209160"/>
              <a:ext cx="71640" cy="77040"/>
              <a:chOff x="8784000" y="209160"/>
              <a:chExt cx="71640" cy="77040"/>
            </a:xfrm>
          </p:grpSpPr>
          <p:sp>
            <p:nvSpPr>
              <p:cNvPr id="140" name="CustomShape 6"/>
              <p:cNvSpPr/>
              <p:nvPr/>
            </p:nvSpPr>
            <p:spPr>
              <a:xfrm>
                <a:off x="8789760" y="209880"/>
                <a:ext cx="65880" cy="76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CustomShape 7"/>
              <p:cNvSpPr/>
              <p:nvPr/>
            </p:nvSpPr>
            <p:spPr>
              <a:xfrm flipH="1">
                <a:off x="8783640" y="209160"/>
                <a:ext cx="65880" cy="76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720000" y="747720"/>
            <a:ext cx="7702200" cy="36648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9" name="Group 2"/>
          <p:cNvGrpSpPr/>
          <p:nvPr/>
        </p:nvGrpSpPr>
        <p:grpSpPr>
          <a:xfrm>
            <a:off x="8424000" y="209160"/>
            <a:ext cx="431640" cy="77040"/>
            <a:chOff x="8424000" y="209160"/>
            <a:chExt cx="431640" cy="77040"/>
          </a:xfrm>
        </p:grpSpPr>
        <p:sp>
          <p:nvSpPr>
            <p:cNvPr id="180" name="CustomShape 3"/>
            <p:cNvSpPr/>
            <p:nvPr/>
          </p:nvSpPr>
          <p:spPr>
            <a:xfrm>
              <a:off x="8424000" y="248760"/>
              <a:ext cx="77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4"/>
            <p:cNvSpPr/>
            <p:nvPr/>
          </p:nvSpPr>
          <p:spPr>
            <a:xfrm>
              <a:off x="8605440" y="209520"/>
              <a:ext cx="76680" cy="7668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2" name="Group 5"/>
            <p:cNvGrpSpPr/>
            <p:nvPr/>
          </p:nvGrpSpPr>
          <p:grpSpPr>
            <a:xfrm>
              <a:off x="8784000" y="209160"/>
              <a:ext cx="71640" cy="77040"/>
              <a:chOff x="8784000" y="209160"/>
              <a:chExt cx="71640" cy="77040"/>
            </a:xfrm>
          </p:grpSpPr>
          <p:sp>
            <p:nvSpPr>
              <p:cNvPr id="183" name="CustomShape 6"/>
              <p:cNvSpPr/>
              <p:nvPr/>
            </p:nvSpPr>
            <p:spPr>
              <a:xfrm>
                <a:off x="8789760" y="209880"/>
                <a:ext cx="65880" cy="76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" name="CustomShape 7"/>
              <p:cNvSpPr/>
              <p:nvPr/>
            </p:nvSpPr>
            <p:spPr>
              <a:xfrm flipH="1">
                <a:off x="8783640" y="209160"/>
                <a:ext cx="65880" cy="76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85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9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720000" y="747720"/>
            <a:ext cx="7702200" cy="36648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4" name="Group 2"/>
          <p:cNvGrpSpPr/>
          <p:nvPr/>
        </p:nvGrpSpPr>
        <p:grpSpPr>
          <a:xfrm>
            <a:off x="8424000" y="209160"/>
            <a:ext cx="431640" cy="77040"/>
            <a:chOff x="8424000" y="209160"/>
            <a:chExt cx="431640" cy="77040"/>
          </a:xfrm>
        </p:grpSpPr>
        <p:sp>
          <p:nvSpPr>
            <p:cNvPr id="225" name="CustomShape 3"/>
            <p:cNvSpPr/>
            <p:nvPr/>
          </p:nvSpPr>
          <p:spPr>
            <a:xfrm>
              <a:off x="8424000" y="248760"/>
              <a:ext cx="77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4"/>
            <p:cNvSpPr/>
            <p:nvPr/>
          </p:nvSpPr>
          <p:spPr>
            <a:xfrm>
              <a:off x="8605440" y="209520"/>
              <a:ext cx="76680" cy="7668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7" name="Group 5"/>
            <p:cNvGrpSpPr/>
            <p:nvPr/>
          </p:nvGrpSpPr>
          <p:grpSpPr>
            <a:xfrm>
              <a:off x="8784000" y="209160"/>
              <a:ext cx="71640" cy="77040"/>
              <a:chOff x="8784000" y="209160"/>
              <a:chExt cx="71640" cy="77040"/>
            </a:xfrm>
          </p:grpSpPr>
          <p:sp>
            <p:nvSpPr>
              <p:cNvPr id="228" name="CustomShape 6"/>
              <p:cNvSpPr/>
              <p:nvPr/>
            </p:nvSpPr>
            <p:spPr>
              <a:xfrm>
                <a:off x="8789760" y="209880"/>
                <a:ext cx="65880" cy="76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CustomShape 7"/>
              <p:cNvSpPr/>
              <p:nvPr/>
            </p:nvSpPr>
            <p:spPr>
              <a:xfrm flipH="1">
                <a:off x="8783640" y="209160"/>
                <a:ext cx="65880" cy="76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30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9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720000" y="747720"/>
            <a:ext cx="7702200" cy="36648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9" name="Group 2"/>
          <p:cNvGrpSpPr/>
          <p:nvPr/>
        </p:nvGrpSpPr>
        <p:grpSpPr>
          <a:xfrm>
            <a:off x="8424000" y="209160"/>
            <a:ext cx="431640" cy="77040"/>
            <a:chOff x="8424000" y="209160"/>
            <a:chExt cx="431640" cy="77040"/>
          </a:xfrm>
        </p:grpSpPr>
        <p:sp>
          <p:nvSpPr>
            <p:cNvPr id="270" name="CustomShape 3"/>
            <p:cNvSpPr/>
            <p:nvPr/>
          </p:nvSpPr>
          <p:spPr>
            <a:xfrm>
              <a:off x="8424000" y="248760"/>
              <a:ext cx="77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4"/>
            <p:cNvSpPr/>
            <p:nvPr/>
          </p:nvSpPr>
          <p:spPr>
            <a:xfrm>
              <a:off x="8605440" y="209520"/>
              <a:ext cx="76680" cy="7668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2" name="Group 5"/>
            <p:cNvGrpSpPr/>
            <p:nvPr/>
          </p:nvGrpSpPr>
          <p:grpSpPr>
            <a:xfrm>
              <a:off x="8784000" y="209160"/>
              <a:ext cx="71640" cy="77040"/>
              <a:chOff x="8784000" y="209160"/>
              <a:chExt cx="71640" cy="77040"/>
            </a:xfrm>
          </p:grpSpPr>
          <p:sp>
            <p:nvSpPr>
              <p:cNvPr id="273" name="CustomShape 6"/>
              <p:cNvSpPr/>
              <p:nvPr/>
            </p:nvSpPr>
            <p:spPr>
              <a:xfrm>
                <a:off x="8789760" y="209880"/>
                <a:ext cx="65880" cy="76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" name="CustomShape 7"/>
              <p:cNvSpPr/>
              <p:nvPr/>
            </p:nvSpPr>
            <p:spPr>
              <a:xfrm flipH="1">
                <a:off x="8783640" y="209160"/>
                <a:ext cx="65880" cy="76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75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6" name="PlaceHolder 9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926280" y="3093120"/>
            <a:ext cx="296460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e2e2e2"/>
                </a:solidFill>
                <a:latin typeface="Fira Code Light"/>
                <a:ea typeface="Fira Code Light"/>
              </a:rPr>
              <a:t>Crowdsource Q&amp;A for movies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926280" y="1390320"/>
            <a:ext cx="4506480" cy="16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5000" spc="-1" strike="noStrike">
                <a:solidFill>
                  <a:srgbClr val="e2e2e2"/>
                </a:solidFill>
                <a:latin typeface="Oswald"/>
                <a:ea typeface="Oswald"/>
              </a:rPr>
              <a:t>Movieee.ug</a:t>
            </a:r>
            <a:endParaRPr b="0" lang="en-US" sz="5000" spc="-1" strike="noStrike">
              <a:latin typeface="Arial"/>
            </a:endParaRPr>
          </a:p>
        </p:txBody>
      </p:sp>
      <p:grpSp>
        <p:nvGrpSpPr>
          <p:cNvPr id="315" name="Group 3"/>
          <p:cNvGrpSpPr/>
          <p:nvPr/>
        </p:nvGrpSpPr>
        <p:grpSpPr>
          <a:xfrm>
            <a:off x="5375160" y="1819440"/>
            <a:ext cx="2222280" cy="1884240"/>
            <a:chOff x="5375160" y="1819440"/>
            <a:chExt cx="2222280" cy="1884240"/>
          </a:xfrm>
        </p:grpSpPr>
        <p:sp>
          <p:nvSpPr>
            <p:cNvPr id="316" name="CustomShape 4"/>
            <p:cNvSpPr/>
            <p:nvPr/>
          </p:nvSpPr>
          <p:spPr>
            <a:xfrm>
              <a:off x="6274080" y="3300840"/>
              <a:ext cx="424440" cy="395280"/>
            </a:xfrm>
            <a:custGeom>
              <a:avLst/>
              <a:gdLst/>
              <a:ahLst/>
              <a:rect l="l" t="t" r="r" b="b"/>
              <a:pathLst>
                <a:path w="17167" h="15982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 rotWithShape="0"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5"/>
            <p:cNvSpPr/>
            <p:nvPr/>
          </p:nvSpPr>
          <p:spPr>
            <a:xfrm>
              <a:off x="6154200" y="3668400"/>
              <a:ext cx="664200" cy="35280"/>
            </a:xfrm>
            <a:custGeom>
              <a:avLst/>
              <a:gdLst/>
              <a:ahLst/>
              <a:rect l="l" t="t" r="r" b="b"/>
              <a:pathLst>
                <a:path w="26820" h="150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6"/>
            <p:cNvSpPr/>
            <p:nvPr/>
          </p:nvSpPr>
          <p:spPr>
            <a:xfrm>
              <a:off x="6274080" y="3305880"/>
              <a:ext cx="424440" cy="125280"/>
            </a:xfrm>
            <a:custGeom>
              <a:avLst/>
              <a:gdLst/>
              <a:ahLst/>
              <a:rect l="l" t="t" r="r" b="b"/>
              <a:pathLst>
                <a:path w="17167" h="5098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7"/>
            <p:cNvSpPr/>
            <p:nvPr/>
          </p:nvSpPr>
          <p:spPr>
            <a:xfrm>
              <a:off x="5375160" y="3099960"/>
              <a:ext cx="2222280" cy="216720"/>
            </a:xfrm>
            <a:custGeom>
              <a:avLst/>
              <a:gdLst/>
              <a:ahLst/>
              <a:rect l="l" t="t" r="r" b="b"/>
              <a:pathLst>
                <a:path w="89564" h="8798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 rotWithShape="0"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8"/>
            <p:cNvSpPr/>
            <p:nvPr/>
          </p:nvSpPr>
          <p:spPr>
            <a:xfrm>
              <a:off x="5375160" y="1819440"/>
              <a:ext cx="2222280" cy="1288440"/>
            </a:xfrm>
            <a:custGeom>
              <a:avLst/>
              <a:gdLst/>
              <a:ahLst/>
              <a:rect l="l" t="t" r="r" b="b"/>
              <a:pathLst>
                <a:path w="89564" h="51913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2e2e2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9"/>
            <p:cNvSpPr/>
            <p:nvPr/>
          </p:nvSpPr>
          <p:spPr>
            <a:xfrm>
              <a:off x="5434200" y="1872720"/>
              <a:ext cx="2103840" cy="1171080"/>
            </a:xfrm>
            <a:custGeom>
              <a:avLst/>
              <a:gdLst/>
              <a:ahLst/>
              <a:rect l="l" t="t" r="r" b="b"/>
              <a:pathLst>
                <a:path w="84785" h="47194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 rotWithShape="0">
              <a:gsLst>
                <a:gs pos="0">
                  <a:srgbClr val="80dfff"/>
                </a:gs>
                <a:gs pos="100000">
                  <a:srgbClr val="318ffa">
                    <a:alpha val="72156"/>
                  </a:srgbClr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10"/>
            <p:cNvSpPr/>
            <p:nvPr/>
          </p:nvSpPr>
          <p:spPr>
            <a:xfrm>
              <a:off x="5527080" y="1969920"/>
              <a:ext cx="675720" cy="475200"/>
            </a:xfrm>
            <a:custGeom>
              <a:avLst/>
              <a:gdLst/>
              <a:ahLst/>
              <a:rect l="l" t="t" r="r" b="b"/>
              <a:pathLst>
                <a:path w="27279" h="19192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11"/>
            <p:cNvSpPr/>
            <p:nvPr/>
          </p:nvSpPr>
          <p:spPr>
            <a:xfrm>
              <a:off x="5527080" y="2500200"/>
              <a:ext cx="1405800" cy="475200"/>
            </a:xfrm>
            <a:custGeom>
              <a:avLst/>
              <a:gdLst/>
              <a:ahLst/>
              <a:rect l="l" t="t" r="r" b="b"/>
              <a:pathLst>
                <a:path w="56689" h="19196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12"/>
            <p:cNvSpPr/>
            <p:nvPr/>
          </p:nvSpPr>
          <p:spPr>
            <a:xfrm>
              <a:off x="6257520" y="1969920"/>
              <a:ext cx="675720" cy="475200"/>
            </a:xfrm>
            <a:custGeom>
              <a:avLst/>
              <a:gdLst/>
              <a:ahLst/>
              <a:rect l="l" t="t" r="r" b="b"/>
              <a:pathLst>
                <a:path w="27278" h="19192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13"/>
            <p:cNvSpPr/>
            <p:nvPr/>
          </p:nvSpPr>
          <p:spPr>
            <a:xfrm>
              <a:off x="7002360" y="1969920"/>
              <a:ext cx="477720" cy="219960"/>
            </a:xfrm>
            <a:custGeom>
              <a:avLst/>
              <a:gdLst/>
              <a:ahLst/>
              <a:rect l="l" t="t" r="r" b="b"/>
              <a:pathLst>
                <a:path w="19311" h="8913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4"/>
            <p:cNvSpPr/>
            <p:nvPr/>
          </p:nvSpPr>
          <p:spPr>
            <a:xfrm>
              <a:off x="7002360" y="2243160"/>
              <a:ext cx="477720" cy="732240"/>
            </a:xfrm>
            <a:custGeom>
              <a:avLst/>
              <a:gdLst/>
              <a:ahLst/>
              <a:rect l="l" t="t" r="r" b="b"/>
              <a:pathLst>
                <a:path w="19311" h="29526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7" name="Group 15"/>
          <p:cNvGrpSpPr/>
          <p:nvPr/>
        </p:nvGrpSpPr>
        <p:grpSpPr>
          <a:xfrm>
            <a:off x="7118280" y="1436760"/>
            <a:ext cx="793440" cy="624600"/>
            <a:chOff x="7118280" y="1436760"/>
            <a:chExt cx="793440" cy="624600"/>
          </a:xfrm>
        </p:grpSpPr>
        <p:sp>
          <p:nvSpPr>
            <p:cNvPr id="328" name="CustomShape 16"/>
            <p:cNvSpPr/>
            <p:nvPr/>
          </p:nvSpPr>
          <p:spPr>
            <a:xfrm>
              <a:off x="7118280" y="1436760"/>
              <a:ext cx="793440" cy="624600"/>
            </a:xfrm>
            <a:custGeom>
              <a:avLst/>
              <a:gdLst/>
              <a:ahLst/>
              <a:rect l="l" t="t" r="r" b="b"/>
              <a:pathLst>
                <a:path w="29245" h="23021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e57c85"/>
                </a:gs>
                <a:gs pos="100000">
                  <a:srgbClr val="7e3bbe"/>
                </a:gs>
              </a:gsLst>
              <a:lin ang="540000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29" name="Group 17"/>
            <p:cNvGrpSpPr/>
            <p:nvPr/>
          </p:nvGrpSpPr>
          <p:grpSpPr>
            <a:xfrm>
              <a:off x="7173360" y="1552680"/>
              <a:ext cx="592560" cy="275760"/>
              <a:chOff x="7173360" y="1552680"/>
              <a:chExt cx="592560" cy="275760"/>
            </a:xfrm>
          </p:grpSpPr>
          <p:sp>
            <p:nvSpPr>
              <p:cNvPr id="330" name="CustomShape 18"/>
              <p:cNvSpPr/>
              <p:nvPr/>
            </p:nvSpPr>
            <p:spPr>
              <a:xfrm>
                <a:off x="7173360" y="1552680"/>
                <a:ext cx="266400" cy="33480"/>
              </a:xfrm>
              <a:custGeom>
                <a:avLst/>
                <a:gdLst/>
                <a:ahLst/>
                <a:rect l="l" t="t" r="r" b="b"/>
                <a:pathLst>
                  <a:path w="9861" h="1295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1" name="CustomShape 19"/>
              <p:cNvSpPr/>
              <p:nvPr/>
            </p:nvSpPr>
            <p:spPr>
              <a:xfrm>
                <a:off x="7173360" y="1634760"/>
                <a:ext cx="592560" cy="33840"/>
              </a:xfrm>
              <a:custGeom>
                <a:avLst/>
                <a:gdLst/>
                <a:ahLst/>
                <a:rect l="l" t="t" r="r" b="b"/>
                <a:pathLst>
                  <a:path w="21856" h="1295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2" name="CustomShape 20"/>
              <p:cNvSpPr/>
              <p:nvPr/>
            </p:nvSpPr>
            <p:spPr>
              <a:xfrm>
                <a:off x="7173360" y="1715040"/>
                <a:ext cx="592560" cy="33480"/>
              </a:xfrm>
              <a:custGeom>
                <a:avLst/>
                <a:gdLst/>
                <a:ahLst/>
                <a:rect l="l" t="t" r="r" b="b"/>
                <a:pathLst>
                  <a:path w="21856" h="1293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CustomShape 21"/>
              <p:cNvSpPr/>
              <p:nvPr/>
            </p:nvSpPr>
            <p:spPr>
              <a:xfrm>
                <a:off x="7173360" y="1794960"/>
                <a:ext cx="495000" cy="33480"/>
              </a:xfrm>
              <a:custGeom>
                <a:avLst/>
                <a:gdLst/>
                <a:ahLst/>
                <a:rect l="l" t="t" r="r" b="b"/>
                <a:pathLst>
                  <a:path w="18269" h="1294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34" name="Group 22"/>
          <p:cNvGrpSpPr/>
          <p:nvPr/>
        </p:nvGrpSpPr>
        <p:grpSpPr>
          <a:xfrm>
            <a:off x="4516560" y="2953440"/>
            <a:ext cx="1322280" cy="925920"/>
            <a:chOff x="4516560" y="2953440"/>
            <a:chExt cx="1322280" cy="925920"/>
          </a:xfrm>
        </p:grpSpPr>
        <p:sp>
          <p:nvSpPr>
            <p:cNvPr id="335" name="CustomShape 23"/>
            <p:cNvSpPr/>
            <p:nvPr/>
          </p:nvSpPr>
          <p:spPr>
            <a:xfrm rot="16198200">
              <a:off x="4714920" y="2755440"/>
              <a:ext cx="925200" cy="132192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6" name="Group 24"/>
          <p:cNvGrpSpPr/>
          <p:nvPr/>
        </p:nvGrpSpPr>
        <p:grpSpPr>
          <a:xfrm>
            <a:off x="5159520" y="1734480"/>
            <a:ext cx="997560" cy="249840"/>
            <a:chOff x="5159520" y="1734480"/>
            <a:chExt cx="997560" cy="249840"/>
          </a:xfrm>
        </p:grpSpPr>
        <p:sp>
          <p:nvSpPr>
            <p:cNvPr id="337" name="CustomShape 25"/>
            <p:cNvSpPr/>
            <p:nvPr/>
          </p:nvSpPr>
          <p:spPr>
            <a:xfrm rot="16200000">
              <a:off x="5533200" y="1360440"/>
              <a:ext cx="249840" cy="99756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26"/>
            <p:cNvSpPr/>
            <p:nvPr/>
          </p:nvSpPr>
          <p:spPr>
            <a:xfrm rot="16200000">
              <a:off x="5232960" y="1779480"/>
              <a:ext cx="157320" cy="15948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1890600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27"/>
            <p:cNvSpPr/>
            <p:nvPr/>
          </p:nvSpPr>
          <p:spPr>
            <a:xfrm rot="16200000">
              <a:off x="5464080" y="1779480"/>
              <a:ext cx="157320" cy="15948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1890600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28"/>
            <p:cNvSpPr/>
            <p:nvPr/>
          </p:nvSpPr>
          <p:spPr>
            <a:xfrm rot="16200000">
              <a:off x="5694840" y="1779480"/>
              <a:ext cx="157320" cy="15948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e57c85"/>
                </a:gs>
                <a:gs pos="100000">
                  <a:srgbClr val="7e3bbe"/>
                </a:gs>
              </a:gsLst>
              <a:lin ang="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29"/>
            <p:cNvSpPr/>
            <p:nvPr/>
          </p:nvSpPr>
          <p:spPr>
            <a:xfrm rot="16200000">
              <a:off x="5925960" y="1779480"/>
              <a:ext cx="157320" cy="15948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ffea7d"/>
                </a:gs>
                <a:gs pos="100000">
                  <a:srgbClr val="e57c85"/>
                </a:gs>
              </a:gsLst>
              <a:lin ang="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2" name="CustomShape 30"/>
          <p:cNvSpPr/>
          <p:nvPr/>
        </p:nvSpPr>
        <p:spPr>
          <a:xfrm>
            <a:off x="1046160" y="4010400"/>
            <a:ext cx="738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31"/>
          <p:cNvSpPr/>
          <p:nvPr/>
        </p:nvSpPr>
        <p:spPr>
          <a:xfrm>
            <a:off x="6949440" y="4759920"/>
            <a:ext cx="190656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Created by: ERIK, G, ZSÓFI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4" name="CustomShape 32"/>
          <p:cNvSpPr/>
          <p:nvPr/>
        </p:nvSpPr>
        <p:spPr>
          <a:xfrm>
            <a:off x="282960" y="169560"/>
            <a:ext cx="164160" cy="1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33"/>
          <p:cNvSpPr/>
          <p:nvPr/>
        </p:nvSpPr>
        <p:spPr>
          <a:xfrm>
            <a:off x="276480" y="4403520"/>
            <a:ext cx="164160" cy="1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34"/>
          <p:cNvSpPr/>
          <p:nvPr/>
        </p:nvSpPr>
        <p:spPr>
          <a:xfrm>
            <a:off x="276480" y="3996000"/>
            <a:ext cx="164160" cy="1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35"/>
          <p:cNvSpPr/>
          <p:nvPr/>
        </p:nvSpPr>
        <p:spPr>
          <a:xfrm>
            <a:off x="276480" y="4825440"/>
            <a:ext cx="164160" cy="1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8" name="Group 36"/>
          <p:cNvGrpSpPr/>
          <p:nvPr/>
        </p:nvGrpSpPr>
        <p:grpSpPr>
          <a:xfrm>
            <a:off x="7259400" y="2746800"/>
            <a:ext cx="693000" cy="493560"/>
            <a:chOff x="7259400" y="2746800"/>
            <a:chExt cx="693000" cy="493560"/>
          </a:xfrm>
        </p:grpSpPr>
        <p:sp>
          <p:nvSpPr>
            <p:cNvPr id="349" name="CustomShape 37"/>
            <p:cNvSpPr/>
            <p:nvPr/>
          </p:nvSpPr>
          <p:spPr>
            <a:xfrm rot="16198200">
              <a:off x="7359120" y="2647080"/>
              <a:ext cx="493200" cy="69264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50" name="Group 38"/>
            <p:cNvGrpSpPr/>
            <p:nvPr/>
          </p:nvGrpSpPr>
          <p:grpSpPr>
            <a:xfrm>
              <a:off x="7396560" y="2876760"/>
              <a:ext cx="446400" cy="273240"/>
              <a:chOff x="7396560" y="2876760"/>
              <a:chExt cx="446400" cy="273240"/>
            </a:xfrm>
          </p:grpSpPr>
          <p:sp>
            <p:nvSpPr>
              <p:cNvPr id="351" name="CustomShape 39"/>
              <p:cNvSpPr/>
              <p:nvPr/>
            </p:nvSpPr>
            <p:spPr>
              <a:xfrm>
                <a:off x="7707240" y="3035520"/>
                <a:ext cx="93240" cy="52200"/>
              </a:xfrm>
              <a:custGeom>
                <a:avLst/>
                <a:gdLst/>
                <a:ahLst/>
                <a:rect l="l" t="t" r="r" b="b"/>
                <a:pathLst>
                  <a:path w="2935" h="1867">
                    <a:moveTo>
                      <a:pt x="0" y="1"/>
                    </a:moveTo>
                    <a:lnTo>
                      <a:pt x="0" y="1867"/>
                    </a:lnTo>
                    <a:lnTo>
                      <a:pt x="2934" y="1867"/>
                    </a:lnTo>
                    <a:lnTo>
                      <a:pt x="2934" y="1"/>
                    </a:lnTo>
                    <a:close/>
                  </a:path>
                </a:pathLst>
              </a:custGeom>
              <a:solidFill>
                <a:srgbClr val="a9bbc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" name="CustomShape 40"/>
              <p:cNvSpPr/>
              <p:nvPr/>
            </p:nvSpPr>
            <p:spPr>
              <a:xfrm>
                <a:off x="7707240" y="3062880"/>
                <a:ext cx="93240" cy="25200"/>
              </a:xfrm>
              <a:custGeom>
                <a:avLst/>
                <a:gdLst/>
                <a:ahLst/>
                <a:rect l="l" t="t" r="r" b="b"/>
                <a:pathLst>
                  <a:path w="2935" h="930">
                    <a:moveTo>
                      <a:pt x="0" y="0"/>
                    </a:moveTo>
                    <a:lnTo>
                      <a:pt x="0" y="930"/>
                    </a:lnTo>
                    <a:lnTo>
                      <a:pt x="2934" y="930"/>
                    </a:lnTo>
                    <a:lnTo>
                      <a:pt x="2934" y="0"/>
                    </a:lnTo>
                    <a:close/>
                  </a:path>
                </a:pathLst>
              </a:custGeom>
              <a:solidFill>
                <a:srgbClr val="9bafb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3" name="CustomShape 41"/>
              <p:cNvSpPr/>
              <p:nvPr/>
            </p:nvSpPr>
            <p:spPr>
              <a:xfrm>
                <a:off x="7778520" y="2999160"/>
                <a:ext cx="64440" cy="124920"/>
              </a:xfrm>
              <a:custGeom>
                <a:avLst/>
                <a:gdLst/>
                <a:ahLst/>
                <a:rect l="l" t="t" r="r" b="b"/>
                <a:pathLst>
                  <a:path w="2047" h="4373">
                    <a:moveTo>
                      <a:pt x="1827" y="1"/>
                    </a:moveTo>
                    <a:cubicBezTo>
                      <a:pt x="1806" y="1"/>
                      <a:pt x="1784" y="4"/>
                      <a:pt x="1762" y="10"/>
                    </a:cubicBezTo>
                    <a:lnTo>
                      <a:pt x="167" y="447"/>
                    </a:lnTo>
                    <a:cubicBezTo>
                      <a:pt x="69" y="475"/>
                      <a:pt x="0" y="558"/>
                      <a:pt x="0" y="662"/>
                    </a:cubicBezTo>
                    <a:lnTo>
                      <a:pt x="0" y="3707"/>
                    </a:lnTo>
                    <a:cubicBezTo>
                      <a:pt x="0" y="3811"/>
                      <a:pt x="69" y="3901"/>
                      <a:pt x="167" y="3922"/>
                    </a:cubicBezTo>
                    <a:lnTo>
                      <a:pt x="1762" y="4366"/>
                    </a:lnTo>
                    <a:cubicBezTo>
                      <a:pt x="1781" y="4371"/>
                      <a:pt x="1800" y="4373"/>
                      <a:pt x="1818" y="4373"/>
                    </a:cubicBezTo>
                    <a:cubicBezTo>
                      <a:pt x="1941" y="4373"/>
                      <a:pt x="2046" y="4277"/>
                      <a:pt x="2046" y="4144"/>
                    </a:cubicBezTo>
                    <a:lnTo>
                      <a:pt x="2046" y="225"/>
                    </a:lnTo>
                    <a:cubicBezTo>
                      <a:pt x="2046" y="96"/>
                      <a:pt x="1946" y="1"/>
                      <a:pt x="1827" y="1"/>
                    </a:cubicBezTo>
                    <a:close/>
                  </a:path>
                </a:pathLst>
              </a:custGeom>
              <a:solidFill>
                <a:srgbClr val="cdd8d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4" name="CustomShape 42"/>
              <p:cNvSpPr/>
              <p:nvPr/>
            </p:nvSpPr>
            <p:spPr>
              <a:xfrm>
                <a:off x="7430760" y="2973240"/>
                <a:ext cx="303840" cy="176760"/>
              </a:xfrm>
              <a:custGeom>
                <a:avLst/>
                <a:gdLst/>
                <a:ahLst/>
                <a:rect l="l" t="t" r="r" b="b"/>
                <a:pathLst>
                  <a:path w="9434" h="6153">
                    <a:moveTo>
                      <a:pt x="320" y="1"/>
                    </a:moveTo>
                    <a:cubicBezTo>
                      <a:pt x="146" y="1"/>
                      <a:pt x="1" y="146"/>
                      <a:pt x="1" y="320"/>
                    </a:cubicBezTo>
                    <a:lnTo>
                      <a:pt x="1" y="5834"/>
                    </a:lnTo>
                    <a:cubicBezTo>
                      <a:pt x="1" y="6014"/>
                      <a:pt x="146" y="6153"/>
                      <a:pt x="320" y="6153"/>
                    </a:cubicBezTo>
                    <a:lnTo>
                      <a:pt x="9115" y="6153"/>
                    </a:lnTo>
                    <a:cubicBezTo>
                      <a:pt x="9288" y="6153"/>
                      <a:pt x="9434" y="6014"/>
                      <a:pt x="9434" y="5834"/>
                    </a:cubicBezTo>
                    <a:lnTo>
                      <a:pt x="9434" y="320"/>
                    </a:lnTo>
                    <a:cubicBezTo>
                      <a:pt x="9434" y="146"/>
                      <a:pt x="9288" y="1"/>
                      <a:pt x="9115" y="1"/>
                    </a:cubicBezTo>
                    <a:close/>
                  </a:path>
                </a:pathLst>
              </a:custGeom>
              <a:solidFill>
                <a:srgbClr val="41586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5" name="CustomShape 43"/>
              <p:cNvSpPr/>
              <p:nvPr/>
            </p:nvSpPr>
            <p:spPr>
              <a:xfrm>
                <a:off x="7430760" y="2973240"/>
                <a:ext cx="303840" cy="176760"/>
              </a:xfrm>
              <a:custGeom>
                <a:avLst/>
                <a:gdLst/>
                <a:ahLst/>
                <a:rect l="l" t="t" r="r" b="b"/>
                <a:pathLst>
                  <a:path w="9427" h="6153">
                    <a:moveTo>
                      <a:pt x="7658" y="1"/>
                    </a:moveTo>
                    <a:cubicBezTo>
                      <a:pt x="7832" y="1"/>
                      <a:pt x="7970" y="146"/>
                      <a:pt x="7970" y="320"/>
                    </a:cubicBezTo>
                    <a:lnTo>
                      <a:pt x="7970" y="5314"/>
                    </a:lnTo>
                    <a:cubicBezTo>
                      <a:pt x="7970" y="5549"/>
                      <a:pt x="7783" y="5744"/>
                      <a:pt x="7547" y="5744"/>
                    </a:cubicBezTo>
                    <a:lnTo>
                      <a:pt x="313" y="5744"/>
                    </a:lnTo>
                    <a:cubicBezTo>
                      <a:pt x="160" y="5744"/>
                      <a:pt x="28" y="5633"/>
                      <a:pt x="1" y="5480"/>
                    </a:cubicBezTo>
                    <a:lnTo>
                      <a:pt x="1" y="5841"/>
                    </a:lnTo>
                    <a:cubicBezTo>
                      <a:pt x="1" y="6014"/>
                      <a:pt x="146" y="6153"/>
                      <a:pt x="320" y="6153"/>
                    </a:cubicBezTo>
                    <a:lnTo>
                      <a:pt x="9115" y="6153"/>
                    </a:lnTo>
                    <a:cubicBezTo>
                      <a:pt x="9288" y="6153"/>
                      <a:pt x="9427" y="6014"/>
                      <a:pt x="9427" y="5841"/>
                    </a:cubicBezTo>
                    <a:lnTo>
                      <a:pt x="9427" y="320"/>
                    </a:lnTo>
                    <a:cubicBezTo>
                      <a:pt x="9427" y="313"/>
                      <a:pt x="9427" y="299"/>
                      <a:pt x="9427" y="292"/>
                    </a:cubicBezTo>
                    <a:cubicBezTo>
                      <a:pt x="9413" y="125"/>
                      <a:pt x="9274" y="1"/>
                      <a:pt x="9115" y="1"/>
                    </a:cubicBezTo>
                    <a:close/>
                  </a:path>
                </a:pathLst>
              </a:custGeom>
              <a:solidFill>
                <a:srgbClr val="324b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6" name="CustomShape 44"/>
              <p:cNvSpPr/>
              <p:nvPr/>
            </p:nvSpPr>
            <p:spPr>
              <a:xfrm>
                <a:off x="7396560" y="2876760"/>
                <a:ext cx="180720" cy="162000"/>
              </a:xfrm>
              <a:custGeom>
                <a:avLst/>
                <a:gdLst/>
                <a:ahLst/>
                <a:rect l="l" t="t" r="r" b="b"/>
                <a:pathLst>
                  <a:path w="5633" h="5627">
                    <a:moveTo>
                      <a:pt x="2817" y="1"/>
                    </a:moveTo>
                    <a:cubicBezTo>
                      <a:pt x="1263" y="1"/>
                      <a:pt x="0" y="1256"/>
                      <a:pt x="0" y="2810"/>
                    </a:cubicBezTo>
                    <a:cubicBezTo>
                      <a:pt x="0" y="4371"/>
                      <a:pt x="1263" y="5626"/>
                      <a:pt x="2817" y="5626"/>
                    </a:cubicBezTo>
                    <a:cubicBezTo>
                      <a:pt x="4370" y="5626"/>
                      <a:pt x="5633" y="4371"/>
                      <a:pt x="5633" y="2810"/>
                    </a:cubicBezTo>
                    <a:cubicBezTo>
                      <a:pt x="5633" y="1256"/>
                      <a:pt x="4370" y="1"/>
                      <a:pt x="2817" y="1"/>
                    </a:cubicBezTo>
                    <a:close/>
                  </a:path>
                </a:pathLst>
              </a:custGeom>
              <a:solidFill>
                <a:srgbClr val="39516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7" name="CustomShape 45"/>
              <p:cNvSpPr/>
              <p:nvPr/>
            </p:nvSpPr>
            <p:spPr>
              <a:xfrm>
                <a:off x="7423200" y="2900520"/>
                <a:ext cx="163080" cy="138240"/>
              </a:xfrm>
              <a:custGeom>
                <a:avLst/>
                <a:gdLst/>
                <a:ahLst/>
                <a:rect l="l" t="t" r="r" b="b"/>
                <a:pathLst>
                  <a:path w="5086" h="4809">
                    <a:moveTo>
                      <a:pt x="3982" y="0"/>
                    </a:moveTo>
                    <a:lnTo>
                      <a:pt x="1" y="3982"/>
                    </a:lnTo>
                    <a:cubicBezTo>
                      <a:pt x="552" y="4533"/>
                      <a:pt x="1274" y="4809"/>
                      <a:pt x="1994" y="4809"/>
                    </a:cubicBezTo>
                    <a:cubicBezTo>
                      <a:pt x="2715" y="4809"/>
                      <a:pt x="3434" y="4533"/>
                      <a:pt x="3982" y="3982"/>
                    </a:cubicBezTo>
                    <a:cubicBezTo>
                      <a:pt x="5085" y="2886"/>
                      <a:pt x="5085" y="1103"/>
                      <a:pt x="3982" y="0"/>
                    </a:cubicBezTo>
                    <a:close/>
                  </a:path>
                </a:pathLst>
              </a:custGeom>
              <a:solidFill>
                <a:srgbClr val="27415b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8" name="CustomShape 46"/>
              <p:cNvSpPr/>
              <p:nvPr/>
            </p:nvSpPr>
            <p:spPr>
              <a:xfrm>
                <a:off x="7628400" y="3064680"/>
                <a:ext cx="64800" cy="57960"/>
              </a:xfrm>
              <a:custGeom>
                <a:avLst/>
                <a:gdLst/>
                <a:ahLst/>
                <a:rect l="l" t="t" r="r" b="b"/>
                <a:pathLst>
                  <a:path w="2061" h="2061">
                    <a:moveTo>
                      <a:pt x="98" y="0"/>
                    </a:moveTo>
                    <a:cubicBezTo>
                      <a:pt x="42" y="0"/>
                      <a:pt x="1" y="42"/>
                      <a:pt x="1" y="98"/>
                    </a:cubicBezTo>
                    <a:lnTo>
                      <a:pt x="1" y="1970"/>
                    </a:lnTo>
                    <a:cubicBezTo>
                      <a:pt x="1" y="2019"/>
                      <a:pt x="42" y="2061"/>
                      <a:pt x="98" y="2061"/>
                    </a:cubicBezTo>
                    <a:lnTo>
                      <a:pt x="1971" y="2061"/>
                    </a:lnTo>
                    <a:cubicBezTo>
                      <a:pt x="2019" y="2061"/>
                      <a:pt x="2061" y="2019"/>
                      <a:pt x="2061" y="1970"/>
                    </a:cubicBezTo>
                    <a:lnTo>
                      <a:pt x="2061" y="98"/>
                    </a:lnTo>
                    <a:cubicBezTo>
                      <a:pt x="2061" y="42"/>
                      <a:pt x="2019" y="0"/>
                      <a:pt x="1971" y="0"/>
                    </a:cubicBezTo>
                    <a:close/>
                  </a:path>
                </a:pathLst>
              </a:custGeom>
              <a:solidFill>
                <a:srgbClr val="a9bbc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9" name="CustomShape 47"/>
              <p:cNvSpPr/>
              <p:nvPr/>
            </p:nvSpPr>
            <p:spPr>
              <a:xfrm>
                <a:off x="7447320" y="2931120"/>
                <a:ext cx="69120" cy="53640"/>
              </a:xfrm>
              <a:custGeom>
                <a:avLst/>
                <a:gdLst/>
                <a:ahLst/>
                <a:rect l="l" t="t" r="r" b="b"/>
                <a:pathLst>
                  <a:path w="2199" h="1886">
                    <a:moveTo>
                      <a:pt x="1251" y="0"/>
                    </a:moveTo>
                    <a:cubicBezTo>
                      <a:pt x="1019" y="0"/>
                      <a:pt x="783" y="86"/>
                      <a:pt x="590" y="276"/>
                    </a:cubicBezTo>
                    <a:cubicBezTo>
                      <a:pt x="0" y="873"/>
                      <a:pt x="416" y="1885"/>
                      <a:pt x="1256" y="1885"/>
                    </a:cubicBezTo>
                    <a:cubicBezTo>
                      <a:pt x="1776" y="1885"/>
                      <a:pt x="2199" y="1462"/>
                      <a:pt x="2199" y="942"/>
                    </a:cubicBezTo>
                    <a:cubicBezTo>
                      <a:pt x="2199" y="374"/>
                      <a:pt x="1735" y="0"/>
                      <a:pt x="1251" y="0"/>
                    </a:cubicBezTo>
                    <a:close/>
                  </a:path>
                </a:pathLst>
              </a:custGeom>
              <a:solidFill>
                <a:srgbClr val="cdd8d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0" name="CustomShape 48"/>
              <p:cNvSpPr/>
              <p:nvPr/>
            </p:nvSpPr>
            <p:spPr>
              <a:xfrm>
                <a:off x="7603200" y="2895840"/>
                <a:ext cx="138600" cy="123840"/>
              </a:xfrm>
              <a:custGeom>
                <a:avLst/>
                <a:gdLst/>
                <a:ahLst/>
                <a:rect l="l" t="t" r="r" b="b"/>
                <a:pathLst>
                  <a:path w="4329" h="4323">
                    <a:moveTo>
                      <a:pt x="2165" y="1"/>
                    </a:moveTo>
                    <a:cubicBezTo>
                      <a:pt x="972" y="1"/>
                      <a:pt x="1" y="965"/>
                      <a:pt x="1" y="2158"/>
                    </a:cubicBezTo>
                    <a:cubicBezTo>
                      <a:pt x="1" y="3351"/>
                      <a:pt x="972" y="4322"/>
                      <a:pt x="2165" y="4322"/>
                    </a:cubicBezTo>
                    <a:cubicBezTo>
                      <a:pt x="3358" y="4322"/>
                      <a:pt x="4329" y="3351"/>
                      <a:pt x="4329" y="2158"/>
                    </a:cubicBezTo>
                    <a:cubicBezTo>
                      <a:pt x="4329" y="965"/>
                      <a:pt x="3358" y="1"/>
                      <a:pt x="2165" y="1"/>
                    </a:cubicBezTo>
                    <a:close/>
                  </a:path>
                </a:pathLst>
              </a:custGeom>
              <a:solidFill>
                <a:srgbClr val="39516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1" name="CustomShape 49"/>
              <p:cNvSpPr/>
              <p:nvPr/>
            </p:nvSpPr>
            <p:spPr>
              <a:xfrm>
                <a:off x="7624080" y="2914200"/>
                <a:ext cx="124560" cy="105480"/>
              </a:xfrm>
              <a:custGeom>
                <a:avLst/>
                <a:gdLst/>
                <a:ahLst/>
                <a:rect l="l" t="t" r="r" b="b"/>
                <a:pathLst>
                  <a:path w="3900" h="3689">
                    <a:moveTo>
                      <a:pt x="3053" y="0"/>
                    </a:moveTo>
                    <a:lnTo>
                      <a:pt x="1" y="3059"/>
                    </a:lnTo>
                    <a:cubicBezTo>
                      <a:pt x="421" y="3479"/>
                      <a:pt x="974" y="3688"/>
                      <a:pt x="1527" y="3688"/>
                    </a:cubicBezTo>
                    <a:cubicBezTo>
                      <a:pt x="2080" y="3688"/>
                      <a:pt x="2633" y="3479"/>
                      <a:pt x="3053" y="3059"/>
                    </a:cubicBezTo>
                    <a:cubicBezTo>
                      <a:pt x="3899" y="2213"/>
                      <a:pt x="3899" y="846"/>
                      <a:pt x="3053" y="0"/>
                    </a:cubicBezTo>
                    <a:close/>
                  </a:path>
                </a:pathLst>
              </a:custGeom>
              <a:solidFill>
                <a:srgbClr val="27415b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2" name="CustomShape 50"/>
              <p:cNvSpPr/>
              <p:nvPr/>
            </p:nvSpPr>
            <p:spPr>
              <a:xfrm>
                <a:off x="7648560" y="2941560"/>
                <a:ext cx="41400" cy="32400"/>
              </a:xfrm>
              <a:custGeom>
                <a:avLst/>
                <a:gdLst/>
                <a:ahLst/>
                <a:rect l="l" t="t" r="r" b="b"/>
                <a:pathLst>
                  <a:path w="1347" h="1161">
                    <a:moveTo>
                      <a:pt x="766" y="0"/>
                    </a:moveTo>
                    <a:cubicBezTo>
                      <a:pt x="625" y="0"/>
                      <a:pt x="480" y="53"/>
                      <a:pt x="362" y="169"/>
                    </a:cubicBezTo>
                    <a:cubicBezTo>
                      <a:pt x="1" y="536"/>
                      <a:pt x="258" y="1161"/>
                      <a:pt x="771" y="1161"/>
                    </a:cubicBezTo>
                    <a:cubicBezTo>
                      <a:pt x="1090" y="1161"/>
                      <a:pt x="1347" y="897"/>
                      <a:pt x="1347" y="578"/>
                    </a:cubicBezTo>
                    <a:cubicBezTo>
                      <a:pt x="1347" y="230"/>
                      <a:pt x="1063" y="0"/>
                      <a:pt x="766" y="0"/>
                    </a:cubicBezTo>
                    <a:close/>
                  </a:path>
                </a:pathLst>
              </a:custGeom>
              <a:solidFill>
                <a:srgbClr val="cdd8d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3" name="CustomShape 51"/>
              <p:cNvSpPr/>
              <p:nvPr/>
            </p:nvSpPr>
            <p:spPr>
              <a:xfrm>
                <a:off x="7514640" y="2908080"/>
                <a:ext cx="30240" cy="22680"/>
              </a:xfrm>
              <a:custGeom>
                <a:avLst/>
                <a:gdLst/>
                <a:ahLst/>
                <a:rect l="l" t="t" r="r" b="b"/>
                <a:pathLst>
                  <a:path w="982" h="830">
                    <a:moveTo>
                      <a:pt x="693" y="1"/>
                    </a:moveTo>
                    <a:cubicBezTo>
                      <a:pt x="647" y="1"/>
                      <a:pt x="599" y="17"/>
                      <a:pt x="554" y="56"/>
                    </a:cubicBezTo>
                    <a:lnTo>
                      <a:pt x="131" y="480"/>
                    </a:lnTo>
                    <a:cubicBezTo>
                      <a:pt x="1" y="631"/>
                      <a:pt x="133" y="830"/>
                      <a:pt x="293" y="830"/>
                    </a:cubicBezTo>
                    <a:cubicBezTo>
                      <a:pt x="338" y="830"/>
                      <a:pt x="385" y="814"/>
                      <a:pt x="429" y="778"/>
                    </a:cubicBezTo>
                    <a:lnTo>
                      <a:pt x="852" y="348"/>
                    </a:lnTo>
                    <a:cubicBezTo>
                      <a:pt x="981" y="197"/>
                      <a:pt x="852" y="1"/>
                      <a:pt x="693" y="1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4" name="CustomShape 52"/>
              <p:cNvSpPr/>
              <p:nvPr/>
            </p:nvSpPr>
            <p:spPr>
              <a:xfrm>
                <a:off x="7429320" y="2984400"/>
                <a:ext cx="31680" cy="23040"/>
              </a:xfrm>
              <a:custGeom>
                <a:avLst/>
                <a:gdLst/>
                <a:ahLst/>
                <a:rect l="l" t="t" r="r" b="b"/>
                <a:pathLst>
                  <a:path w="1026" h="851">
                    <a:moveTo>
                      <a:pt x="712" y="1"/>
                    </a:moveTo>
                    <a:cubicBezTo>
                      <a:pt x="660" y="1"/>
                      <a:pt x="606" y="23"/>
                      <a:pt x="559" y="76"/>
                    </a:cubicBezTo>
                    <a:lnTo>
                      <a:pt x="136" y="499"/>
                    </a:lnTo>
                    <a:cubicBezTo>
                      <a:pt x="1" y="656"/>
                      <a:pt x="135" y="850"/>
                      <a:pt x="292" y="850"/>
                    </a:cubicBezTo>
                    <a:cubicBezTo>
                      <a:pt x="337" y="850"/>
                      <a:pt x="384" y="835"/>
                      <a:pt x="427" y="798"/>
                    </a:cubicBezTo>
                    <a:lnTo>
                      <a:pt x="857" y="375"/>
                    </a:lnTo>
                    <a:cubicBezTo>
                      <a:pt x="1026" y="222"/>
                      <a:pt x="878" y="1"/>
                      <a:pt x="712" y="1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5" name="CustomShape 53"/>
              <p:cNvSpPr/>
              <p:nvPr/>
            </p:nvSpPr>
            <p:spPr>
              <a:xfrm>
                <a:off x="7513560" y="2984400"/>
                <a:ext cx="32040" cy="23760"/>
              </a:xfrm>
              <a:custGeom>
                <a:avLst/>
                <a:gdLst/>
                <a:ahLst/>
                <a:rect l="l" t="t" r="r" b="b"/>
                <a:pathLst>
                  <a:path w="1059" h="874">
                    <a:moveTo>
                      <a:pt x="311" y="1"/>
                    </a:moveTo>
                    <a:cubicBezTo>
                      <a:pt x="144" y="1"/>
                      <a:pt x="0" y="222"/>
                      <a:pt x="169" y="375"/>
                    </a:cubicBezTo>
                    <a:lnTo>
                      <a:pt x="592" y="798"/>
                    </a:lnTo>
                    <a:cubicBezTo>
                      <a:pt x="640" y="851"/>
                      <a:pt x="695" y="873"/>
                      <a:pt x="748" y="873"/>
                    </a:cubicBezTo>
                    <a:cubicBezTo>
                      <a:pt x="915" y="873"/>
                      <a:pt x="1059" y="652"/>
                      <a:pt x="890" y="499"/>
                    </a:cubicBezTo>
                    <a:lnTo>
                      <a:pt x="467" y="76"/>
                    </a:lnTo>
                    <a:cubicBezTo>
                      <a:pt x="419" y="23"/>
                      <a:pt x="363" y="1"/>
                      <a:pt x="311" y="1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6" name="CustomShape 54"/>
              <p:cNvSpPr/>
              <p:nvPr/>
            </p:nvSpPr>
            <p:spPr>
              <a:xfrm>
                <a:off x="7428240" y="2907720"/>
                <a:ext cx="32760" cy="23760"/>
              </a:xfrm>
              <a:custGeom>
                <a:avLst/>
                <a:gdLst/>
                <a:ahLst/>
                <a:rect l="l" t="t" r="r" b="b"/>
                <a:pathLst>
                  <a:path w="1065" h="875">
                    <a:moveTo>
                      <a:pt x="310" y="0"/>
                    </a:moveTo>
                    <a:cubicBezTo>
                      <a:pt x="145" y="0"/>
                      <a:pt x="1" y="223"/>
                      <a:pt x="174" y="370"/>
                    </a:cubicBezTo>
                    <a:lnTo>
                      <a:pt x="597" y="800"/>
                    </a:lnTo>
                    <a:cubicBezTo>
                      <a:pt x="643" y="853"/>
                      <a:pt x="697" y="874"/>
                      <a:pt x="749" y="874"/>
                    </a:cubicBezTo>
                    <a:cubicBezTo>
                      <a:pt x="915" y="874"/>
                      <a:pt x="1064" y="650"/>
                      <a:pt x="895" y="502"/>
                    </a:cubicBezTo>
                    <a:lnTo>
                      <a:pt x="465" y="78"/>
                    </a:lnTo>
                    <a:cubicBezTo>
                      <a:pt x="418" y="23"/>
                      <a:pt x="363" y="0"/>
                      <a:pt x="310" y="0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7" name="CustomShape 55"/>
              <p:cNvSpPr/>
              <p:nvPr/>
            </p:nvSpPr>
            <p:spPr>
              <a:xfrm>
                <a:off x="7693200" y="2919240"/>
                <a:ext cx="24840" cy="17280"/>
              </a:xfrm>
              <a:custGeom>
                <a:avLst/>
                <a:gdLst/>
                <a:ahLst/>
                <a:rect l="l" t="t" r="r" b="b"/>
                <a:pathLst>
                  <a:path w="828" h="662">
                    <a:moveTo>
                      <a:pt x="516" y="0"/>
                    </a:moveTo>
                    <a:cubicBezTo>
                      <a:pt x="463" y="0"/>
                      <a:pt x="408" y="23"/>
                      <a:pt x="361" y="79"/>
                    </a:cubicBezTo>
                    <a:lnTo>
                      <a:pt x="132" y="308"/>
                    </a:lnTo>
                    <a:cubicBezTo>
                      <a:pt x="0" y="439"/>
                      <a:pt x="90" y="661"/>
                      <a:pt x="278" y="661"/>
                    </a:cubicBezTo>
                    <a:cubicBezTo>
                      <a:pt x="333" y="661"/>
                      <a:pt x="389" y="641"/>
                      <a:pt x="430" y="599"/>
                    </a:cubicBezTo>
                    <a:lnTo>
                      <a:pt x="659" y="370"/>
                    </a:lnTo>
                    <a:cubicBezTo>
                      <a:pt x="827" y="223"/>
                      <a:pt x="681" y="0"/>
                      <a:pt x="516" y="0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8" name="CustomShape 56"/>
              <p:cNvSpPr/>
              <p:nvPr/>
            </p:nvSpPr>
            <p:spPr>
              <a:xfrm>
                <a:off x="7628040" y="2979000"/>
                <a:ext cx="23400" cy="16200"/>
              </a:xfrm>
              <a:custGeom>
                <a:avLst/>
                <a:gdLst/>
                <a:ahLst/>
                <a:rect l="l" t="t" r="r" b="b"/>
                <a:pathLst>
                  <a:path w="787" h="635">
                    <a:moveTo>
                      <a:pt x="494" y="0"/>
                    </a:moveTo>
                    <a:cubicBezTo>
                      <a:pt x="449" y="0"/>
                      <a:pt x="402" y="16"/>
                      <a:pt x="358" y="52"/>
                    </a:cubicBezTo>
                    <a:lnTo>
                      <a:pt x="130" y="288"/>
                    </a:lnTo>
                    <a:cubicBezTo>
                      <a:pt x="1" y="439"/>
                      <a:pt x="130" y="635"/>
                      <a:pt x="288" y="635"/>
                    </a:cubicBezTo>
                    <a:cubicBezTo>
                      <a:pt x="334" y="635"/>
                      <a:pt x="383" y="618"/>
                      <a:pt x="428" y="579"/>
                    </a:cubicBezTo>
                    <a:lnTo>
                      <a:pt x="657" y="351"/>
                    </a:lnTo>
                    <a:cubicBezTo>
                      <a:pt x="787" y="199"/>
                      <a:pt x="654" y="0"/>
                      <a:pt x="494" y="0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9" name="CustomShape 57"/>
              <p:cNvSpPr/>
              <p:nvPr/>
            </p:nvSpPr>
            <p:spPr>
              <a:xfrm>
                <a:off x="7693200" y="2979000"/>
                <a:ext cx="24120" cy="16200"/>
              </a:xfrm>
              <a:custGeom>
                <a:avLst/>
                <a:gdLst/>
                <a:ahLst/>
                <a:rect l="l" t="t" r="r" b="b"/>
                <a:pathLst>
                  <a:path w="788" h="635">
                    <a:moveTo>
                      <a:pt x="294" y="0"/>
                    </a:moveTo>
                    <a:cubicBezTo>
                      <a:pt x="133" y="0"/>
                      <a:pt x="1" y="199"/>
                      <a:pt x="131" y="351"/>
                    </a:cubicBezTo>
                    <a:lnTo>
                      <a:pt x="360" y="579"/>
                    </a:lnTo>
                    <a:cubicBezTo>
                      <a:pt x="405" y="618"/>
                      <a:pt x="454" y="635"/>
                      <a:pt x="500" y="635"/>
                    </a:cubicBezTo>
                    <a:cubicBezTo>
                      <a:pt x="658" y="635"/>
                      <a:pt x="787" y="439"/>
                      <a:pt x="658" y="288"/>
                    </a:cubicBezTo>
                    <a:lnTo>
                      <a:pt x="429" y="52"/>
                    </a:lnTo>
                    <a:cubicBezTo>
                      <a:pt x="385" y="16"/>
                      <a:pt x="338" y="0"/>
                      <a:pt x="294" y="0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0" name="CustomShape 58"/>
              <p:cNvSpPr/>
              <p:nvPr/>
            </p:nvSpPr>
            <p:spPr>
              <a:xfrm>
                <a:off x="7628040" y="2919960"/>
                <a:ext cx="23760" cy="16560"/>
              </a:xfrm>
              <a:custGeom>
                <a:avLst/>
                <a:gdLst/>
                <a:ahLst/>
                <a:rect l="l" t="t" r="r" b="b"/>
                <a:pathLst>
                  <a:path w="792" h="632">
                    <a:moveTo>
                      <a:pt x="291" y="0"/>
                    </a:moveTo>
                    <a:cubicBezTo>
                      <a:pt x="134" y="0"/>
                      <a:pt x="1" y="197"/>
                      <a:pt x="130" y="347"/>
                    </a:cubicBezTo>
                    <a:lnTo>
                      <a:pt x="358" y="576"/>
                    </a:lnTo>
                    <a:cubicBezTo>
                      <a:pt x="404" y="615"/>
                      <a:pt x="452" y="631"/>
                      <a:pt x="499" y="631"/>
                    </a:cubicBezTo>
                    <a:cubicBezTo>
                      <a:pt x="659" y="631"/>
                      <a:pt x="791" y="435"/>
                      <a:pt x="657" y="285"/>
                    </a:cubicBezTo>
                    <a:lnTo>
                      <a:pt x="428" y="56"/>
                    </a:lnTo>
                    <a:cubicBezTo>
                      <a:pt x="384" y="17"/>
                      <a:pt x="337" y="0"/>
                      <a:pt x="291" y="0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1" name="CustomShape 59"/>
              <p:cNvSpPr/>
              <p:nvPr/>
            </p:nvSpPr>
            <p:spPr>
              <a:xfrm>
                <a:off x="7457760" y="3058920"/>
                <a:ext cx="128880" cy="10440"/>
              </a:xfrm>
              <a:custGeom>
                <a:avLst/>
                <a:gdLst/>
                <a:ahLst/>
                <a:rect l="l" t="t" r="r" b="b"/>
                <a:pathLst>
                  <a:path w="4032" h="419">
                    <a:moveTo>
                      <a:pt x="273" y="1"/>
                    </a:moveTo>
                    <a:cubicBezTo>
                      <a:pt x="1" y="1"/>
                      <a:pt x="1" y="418"/>
                      <a:pt x="273" y="418"/>
                    </a:cubicBezTo>
                    <a:cubicBezTo>
                      <a:pt x="279" y="418"/>
                      <a:pt x="286" y="418"/>
                      <a:pt x="292" y="418"/>
                    </a:cubicBezTo>
                    <a:lnTo>
                      <a:pt x="3740" y="418"/>
                    </a:lnTo>
                    <a:cubicBezTo>
                      <a:pt x="3746" y="418"/>
                      <a:pt x="3753" y="418"/>
                      <a:pt x="3759" y="418"/>
                    </a:cubicBezTo>
                    <a:cubicBezTo>
                      <a:pt x="4031" y="418"/>
                      <a:pt x="4031" y="1"/>
                      <a:pt x="3759" y="1"/>
                    </a:cubicBezTo>
                    <a:cubicBezTo>
                      <a:pt x="3753" y="1"/>
                      <a:pt x="3746" y="1"/>
                      <a:pt x="3740" y="1"/>
                    </a:cubicBezTo>
                    <a:lnTo>
                      <a:pt x="292" y="1"/>
                    </a:lnTo>
                    <a:cubicBezTo>
                      <a:pt x="286" y="1"/>
                      <a:pt x="279" y="1"/>
                      <a:pt x="2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2" name="CustomShape 60"/>
              <p:cNvSpPr/>
              <p:nvPr/>
            </p:nvSpPr>
            <p:spPr>
              <a:xfrm>
                <a:off x="7459200" y="3118320"/>
                <a:ext cx="127800" cy="10440"/>
              </a:xfrm>
              <a:custGeom>
                <a:avLst/>
                <a:gdLst/>
                <a:ahLst/>
                <a:rect l="l" t="t" r="r" b="b"/>
                <a:pathLst>
                  <a:path w="3997" h="419">
                    <a:moveTo>
                      <a:pt x="3724" y="1"/>
                    </a:moveTo>
                    <a:cubicBezTo>
                      <a:pt x="3718" y="1"/>
                      <a:pt x="3711" y="1"/>
                      <a:pt x="3705" y="1"/>
                    </a:cubicBezTo>
                    <a:lnTo>
                      <a:pt x="257" y="1"/>
                    </a:lnTo>
                    <a:cubicBezTo>
                      <a:pt x="1" y="22"/>
                      <a:pt x="1" y="404"/>
                      <a:pt x="257" y="418"/>
                    </a:cubicBezTo>
                    <a:lnTo>
                      <a:pt x="3705" y="418"/>
                    </a:lnTo>
                    <a:cubicBezTo>
                      <a:pt x="3711" y="418"/>
                      <a:pt x="3718" y="418"/>
                      <a:pt x="3724" y="418"/>
                    </a:cubicBezTo>
                    <a:cubicBezTo>
                      <a:pt x="3996" y="418"/>
                      <a:pt x="3996" y="1"/>
                      <a:pt x="37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3" name="CustomShape 61"/>
              <p:cNvSpPr/>
              <p:nvPr/>
            </p:nvSpPr>
            <p:spPr>
              <a:xfrm>
                <a:off x="7457760" y="3088800"/>
                <a:ext cx="128880" cy="10440"/>
              </a:xfrm>
              <a:custGeom>
                <a:avLst/>
                <a:gdLst/>
                <a:ahLst/>
                <a:rect l="l" t="t" r="r" b="b"/>
                <a:pathLst>
                  <a:path w="4032" h="418">
                    <a:moveTo>
                      <a:pt x="273" y="0"/>
                    </a:moveTo>
                    <a:cubicBezTo>
                      <a:pt x="1" y="0"/>
                      <a:pt x="1" y="418"/>
                      <a:pt x="273" y="418"/>
                    </a:cubicBezTo>
                    <a:cubicBezTo>
                      <a:pt x="279" y="418"/>
                      <a:pt x="286" y="418"/>
                      <a:pt x="292" y="417"/>
                    </a:cubicBezTo>
                    <a:lnTo>
                      <a:pt x="3740" y="417"/>
                    </a:lnTo>
                    <a:cubicBezTo>
                      <a:pt x="3746" y="418"/>
                      <a:pt x="3753" y="418"/>
                      <a:pt x="3759" y="418"/>
                    </a:cubicBezTo>
                    <a:cubicBezTo>
                      <a:pt x="4031" y="418"/>
                      <a:pt x="4031" y="0"/>
                      <a:pt x="3759" y="0"/>
                    </a:cubicBezTo>
                    <a:cubicBezTo>
                      <a:pt x="3753" y="0"/>
                      <a:pt x="3746" y="0"/>
                      <a:pt x="3740" y="1"/>
                    </a:cubicBezTo>
                    <a:lnTo>
                      <a:pt x="292" y="1"/>
                    </a:lnTo>
                    <a:cubicBezTo>
                      <a:pt x="286" y="0"/>
                      <a:pt x="279" y="0"/>
                      <a:pt x="2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" name="CustomShape 62"/>
              <p:cNvSpPr/>
              <p:nvPr/>
            </p:nvSpPr>
            <p:spPr>
              <a:xfrm>
                <a:off x="7661880" y="3064680"/>
                <a:ext cx="31320" cy="57960"/>
              </a:xfrm>
              <a:custGeom>
                <a:avLst/>
                <a:gdLst/>
                <a:ahLst/>
                <a:rect l="l" t="t" r="r" b="b"/>
                <a:pathLst>
                  <a:path w="1034" h="2061">
                    <a:moveTo>
                      <a:pt x="0" y="0"/>
                    </a:moveTo>
                    <a:lnTo>
                      <a:pt x="0" y="2061"/>
                    </a:lnTo>
                    <a:lnTo>
                      <a:pt x="937" y="2061"/>
                    </a:lnTo>
                    <a:cubicBezTo>
                      <a:pt x="985" y="2061"/>
                      <a:pt x="1034" y="2019"/>
                      <a:pt x="1034" y="1970"/>
                    </a:cubicBezTo>
                    <a:lnTo>
                      <a:pt x="1034" y="98"/>
                    </a:lnTo>
                    <a:cubicBezTo>
                      <a:pt x="1034" y="42"/>
                      <a:pt x="985" y="0"/>
                      <a:pt x="937" y="0"/>
                    </a:cubicBezTo>
                    <a:close/>
                  </a:path>
                </a:pathLst>
              </a:custGeom>
              <a:solidFill>
                <a:srgbClr val="9bafb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5" name="CustomShape 63"/>
              <p:cNvSpPr/>
              <p:nvPr/>
            </p:nvSpPr>
            <p:spPr>
              <a:xfrm>
                <a:off x="7778520" y="3062880"/>
                <a:ext cx="64440" cy="61560"/>
              </a:xfrm>
              <a:custGeom>
                <a:avLst/>
                <a:gdLst/>
                <a:ahLst/>
                <a:rect l="l" t="t" r="r" b="b"/>
                <a:pathLst>
                  <a:path w="2047" h="2187">
                    <a:moveTo>
                      <a:pt x="0" y="0"/>
                    </a:moveTo>
                    <a:lnTo>
                      <a:pt x="0" y="1526"/>
                    </a:lnTo>
                    <a:cubicBezTo>
                      <a:pt x="0" y="1623"/>
                      <a:pt x="69" y="1713"/>
                      <a:pt x="167" y="1741"/>
                    </a:cubicBezTo>
                    <a:lnTo>
                      <a:pt x="1762" y="2178"/>
                    </a:lnTo>
                    <a:cubicBezTo>
                      <a:pt x="1783" y="2184"/>
                      <a:pt x="1804" y="2187"/>
                      <a:pt x="1824" y="2187"/>
                    </a:cubicBezTo>
                    <a:cubicBezTo>
                      <a:pt x="1945" y="2187"/>
                      <a:pt x="2046" y="2088"/>
                      <a:pt x="2046" y="1963"/>
                    </a:cubicBezTo>
                    <a:lnTo>
                      <a:pt x="2046" y="0"/>
                    </a:lnTo>
                    <a:close/>
                  </a:path>
                </a:pathLst>
              </a:custGeom>
              <a:solidFill>
                <a:srgbClr val="bfccd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CustomShape 64"/>
              <p:cNvSpPr/>
              <p:nvPr/>
            </p:nvSpPr>
            <p:spPr>
              <a:xfrm>
                <a:off x="7488000" y="2930760"/>
                <a:ext cx="28800" cy="53280"/>
              </a:xfrm>
              <a:custGeom>
                <a:avLst/>
                <a:gdLst/>
                <a:ahLst/>
                <a:rect l="l" t="t" r="r" b="b"/>
                <a:pathLst>
                  <a:path w="944" h="1888">
                    <a:moveTo>
                      <a:pt x="1" y="1"/>
                    </a:moveTo>
                    <a:lnTo>
                      <a:pt x="1" y="1887"/>
                    </a:lnTo>
                    <a:cubicBezTo>
                      <a:pt x="521" y="1887"/>
                      <a:pt x="944" y="1464"/>
                      <a:pt x="944" y="944"/>
                    </a:cubicBezTo>
                    <a:cubicBezTo>
                      <a:pt x="944" y="424"/>
                      <a:pt x="521" y="1"/>
                      <a:pt x="1" y="1"/>
                    </a:cubicBezTo>
                    <a:close/>
                  </a:path>
                </a:pathLst>
              </a:custGeom>
              <a:solidFill>
                <a:srgbClr val="bfccd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CustomShape 65"/>
              <p:cNvSpPr/>
              <p:nvPr/>
            </p:nvSpPr>
            <p:spPr>
              <a:xfrm>
                <a:off x="7673400" y="2941560"/>
                <a:ext cx="16200" cy="32400"/>
              </a:xfrm>
              <a:custGeom>
                <a:avLst/>
                <a:gdLst/>
                <a:ahLst/>
                <a:rect l="l" t="t" r="r" b="b"/>
                <a:pathLst>
                  <a:path w="556" h="1159">
                    <a:moveTo>
                      <a:pt x="1" y="0"/>
                    </a:moveTo>
                    <a:lnTo>
                      <a:pt x="1" y="1159"/>
                    </a:lnTo>
                    <a:cubicBezTo>
                      <a:pt x="313" y="1145"/>
                      <a:pt x="556" y="888"/>
                      <a:pt x="556" y="576"/>
                    </a:cubicBezTo>
                    <a:cubicBezTo>
                      <a:pt x="556" y="271"/>
                      <a:pt x="313" y="14"/>
                      <a:pt x="1" y="0"/>
                    </a:cubicBezTo>
                    <a:close/>
                  </a:path>
                </a:pathLst>
              </a:custGeom>
              <a:solidFill>
                <a:srgbClr val="bfccd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78" name="Group 66"/>
          <p:cNvGrpSpPr/>
          <p:nvPr/>
        </p:nvGrpSpPr>
        <p:grpSpPr>
          <a:xfrm>
            <a:off x="4667040" y="3054600"/>
            <a:ext cx="1009080" cy="704880"/>
            <a:chOff x="4667040" y="3054600"/>
            <a:chExt cx="1009080" cy="704880"/>
          </a:xfrm>
        </p:grpSpPr>
        <p:grpSp>
          <p:nvGrpSpPr>
            <p:cNvPr id="379" name="Group 67"/>
            <p:cNvGrpSpPr/>
            <p:nvPr/>
          </p:nvGrpSpPr>
          <p:grpSpPr>
            <a:xfrm>
              <a:off x="4667040" y="3054600"/>
              <a:ext cx="1009080" cy="704880"/>
              <a:chOff x="4667040" y="3054600"/>
              <a:chExt cx="1009080" cy="704880"/>
            </a:xfrm>
          </p:grpSpPr>
          <p:sp>
            <p:nvSpPr>
              <p:cNvPr id="380" name="CustomShape 68"/>
              <p:cNvSpPr/>
              <p:nvPr/>
            </p:nvSpPr>
            <p:spPr>
              <a:xfrm>
                <a:off x="5307480" y="3065040"/>
                <a:ext cx="306000" cy="163440"/>
              </a:xfrm>
              <a:custGeom>
                <a:avLst/>
                <a:gdLst/>
                <a:ahLst/>
                <a:rect l="l" t="t" r="r" b="b"/>
                <a:pathLst>
                  <a:path w="4520" h="3481">
                    <a:moveTo>
                      <a:pt x="340" y="0"/>
                    </a:moveTo>
                    <a:cubicBezTo>
                      <a:pt x="97" y="0"/>
                      <a:pt x="0" y="361"/>
                      <a:pt x="248" y="467"/>
                    </a:cubicBezTo>
                    <a:cubicBezTo>
                      <a:pt x="1799" y="974"/>
                      <a:pt x="3129" y="2008"/>
                      <a:pt x="4010" y="3376"/>
                    </a:cubicBezTo>
                    <a:cubicBezTo>
                      <a:pt x="4061" y="3450"/>
                      <a:pt x="4130" y="3481"/>
                      <a:pt x="4199" y="3481"/>
                    </a:cubicBezTo>
                    <a:cubicBezTo>
                      <a:pt x="4362" y="3481"/>
                      <a:pt x="4519" y="3306"/>
                      <a:pt x="4412" y="3118"/>
                    </a:cubicBezTo>
                    <a:cubicBezTo>
                      <a:pt x="3474" y="1654"/>
                      <a:pt x="2057" y="553"/>
                      <a:pt x="402" y="7"/>
                    </a:cubicBezTo>
                    <a:cubicBezTo>
                      <a:pt x="380" y="2"/>
                      <a:pt x="360" y="0"/>
                      <a:pt x="340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1" name="CustomShape 69"/>
              <p:cNvSpPr/>
              <p:nvPr/>
            </p:nvSpPr>
            <p:spPr>
              <a:xfrm>
                <a:off x="4734000" y="3063600"/>
                <a:ext cx="309960" cy="164880"/>
              </a:xfrm>
              <a:custGeom>
                <a:avLst/>
                <a:gdLst/>
                <a:ahLst/>
                <a:rect l="l" t="t" r="r" b="b"/>
                <a:pathLst>
                  <a:path w="4575" h="3514">
                    <a:moveTo>
                      <a:pt x="4240" y="0"/>
                    </a:moveTo>
                    <a:cubicBezTo>
                      <a:pt x="4207" y="0"/>
                      <a:pt x="4172" y="7"/>
                      <a:pt x="4135" y="23"/>
                    </a:cubicBezTo>
                    <a:cubicBezTo>
                      <a:pt x="2461" y="559"/>
                      <a:pt x="1025" y="1659"/>
                      <a:pt x="68" y="3143"/>
                    </a:cubicBezTo>
                    <a:cubicBezTo>
                      <a:pt x="1" y="3258"/>
                      <a:pt x="30" y="3401"/>
                      <a:pt x="144" y="3478"/>
                    </a:cubicBezTo>
                    <a:cubicBezTo>
                      <a:pt x="185" y="3502"/>
                      <a:pt x="230" y="3513"/>
                      <a:pt x="273" y="3513"/>
                    </a:cubicBezTo>
                    <a:cubicBezTo>
                      <a:pt x="352" y="3513"/>
                      <a:pt x="427" y="3475"/>
                      <a:pt x="470" y="3401"/>
                    </a:cubicBezTo>
                    <a:cubicBezTo>
                      <a:pt x="1369" y="2014"/>
                      <a:pt x="2709" y="980"/>
                      <a:pt x="4279" y="473"/>
                    </a:cubicBezTo>
                    <a:cubicBezTo>
                      <a:pt x="4574" y="397"/>
                      <a:pt x="4482" y="0"/>
                      <a:pt x="4240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2" name="CustomShape 70"/>
              <p:cNvSpPr/>
              <p:nvPr/>
            </p:nvSpPr>
            <p:spPr>
              <a:xfrm>
                <a:off x="4729680" y="3583440"/>
                <a:ext cx="258480" cy="150480"/>
              </a:xfrm>
              <a:custGeom>
                <a:avLst/>
                <a:gdLst/>
                <a:ahLst/>
                <a:rect l="l" t="t" r="r" b="b"/>
                <a:pathLst>
                  <a:path w="3820" h="3212">
                    <a:moveTo>
                      <a:pt x="335" y="0"/>
                    </a:moveTo>
                    <a:cubicBezTo>
                      <a:pt x="166" y="0"/>
                      <a:pt x="1" y="193"/>
                      <a:pt x="140" y="386"/>
                    </a:cubicBezTo>
                    <a:cubicBezTo>
                      <a:pt x="916" y="1602"/>
                      <a:pt x="2035" y="2578"/>
                      <a:pt x="3356" y="3181"/>
                    </a:cubicBezTo>
                    <a:cubicBezTo>
                      <a:pt x="3398" y="3202"/>
                      <a:pt x="3438" y="3212"/>
                      <a:pt x="3475" y="3212"/>
                    </a:cubicBezTo>
                    <a:cubicBezTo>
                      <a:pt x="3701" y="3212"/>
                      <a:pt x="3819" y="2857"/>
                      <a:pt x="3548" y="2750"/>
                    </a:cubicBezTo>
                    <a:cubicBezTo>
                      <a:pt x="2313" y="2176"/>
                      <a:pt x="1270" y="1267"/>
                      <a:pt x="533" y="128"/>
                    </a:cubicBezTo>
                    <a:cubicBezTo>
                      <a:pt x="483" y="37"/>
                      <a:pt x="409" y="0"/>
                      <a:pt x="33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3" name="CustomShape 71"/>
              <p:cNvSpPr/>
              <p:nvPr/>
            </p:nvSpPr>
            <p:spPr>
              <a:xfrm>
                <a:off x="5362200" y="3583800"/>
                <a:ext cx="250200" cy="148320"/>
              </a:xfrm>
              <a:custGeom>
                <a:avLst/>
                <a:gdLst/>
                <a:ahLst/>
                <a:rect l="l" t="t" r="r" b="b"/>
                <a:pathLst>
                  <a:path w="3707" h="3158">
                    <a:moveTo>
                      <a:pt x="3386" y="0"/>
                    </a:moveTo>
                    <a:cubicBezTo>
                      <a:pt x="3317" y="0"/>
                      <a:pt x="3248" y="31"/>
                      <a:pt x="3197" y="105"/>
                    </a:cubicBezTo>
                    <a:cubicBezTo>
                      <a:pt x="2469" y="1234"/>
                      <a:pt x="1445" y="2134"/>
                      <a:pt x="230" y="2698"/>
                    </a:cubicBezTo>
                    <a:cubicBezTo>
                      <a:pt x="0" y="2813"/>
                      <a:pt x="77" y="3148"/>
                      <a:pt x="335" y="3158"/>
                    </a:cubicBezTo>
                    <a:cubicBezTo>
                      <a:pt x="373" y="3158"/>
                      <a:pt x="402" y="3148"/>
                      <a:pt x="440" y="3129"/>
                    </a:cubicBezTo>
                    <a:cubicBezTo>
                      <a:pt x="1732" y="2526"/>
                      <a:pt x="2823" y="1560"/>
                      <a:pt x="3599" y="363"/>
                    </a:cubicBezTo>
                    <a:cubicBezTo>
                      <a:pt x="3706" y="175"/>
                      <a:pt x="3549" y="0"/>
                      <a:pt x="338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4" name="CustomShape 72"/>
              <p:cNvSpPr/>
              <p:nvPr/>
            </p:nvSpPr>
            <p:spPr>
              <a:xfrm>
                <a:off x="4669920" y="3441960"/>
                <a:ext cx="323640" cy="118440"/>
              </a:xfrm>
              <a:custGeom>
                <a:avLst/>
                <a:gdLst/>
                <a:ahLst/>
                <a:rect l="l" t="t" r="r" b="b"/>
                <a:pathLst>
                  <a:path w="4786" h="2530">
                    <a:moveTo>
                      <a:pt x="1818" y="1"/>
                    </a:moveTo>
                    <a:lnTo>
                      <a:pt x="727" y="441"/>
                    </a:lnTo>
                    <a:cubicBezTo>
                      <a:pt x="622" y="479"/>
                      <a:pt x="526" y="537"/>
                      <a:pt x="440" y="613"/>
                    </a:cubicBezTo>
                    <a:lnTo>
                      <a:pt x="412" y="632"/>
                    </a:lnTo>
                    <a:lnTo>
                      <a:pt x="392" y="642"/>
                    </a:lnTo>
                    <a:lnTo>
                      <a:pt x="383" y="661"/>
                    </a:lnTo>
                    <a:lnTo>
                      <a:pt x="354" y="680"/>
                    </a:lnTo>
                    <a:cubicBezTo>
                      <a:pt x="163" y="872"/>
                      <a:pt x="29" y="1130"/>
                      <a:pt x="0" y="1398"/>
                    </a:cubicBezTo>
                    <a:lnTo>
                      <a:pt x="0" y="1446"/>
                    </a:lnTo>
                    <a:lnTo>
                      <a:pt x="0" y="1465"/>
                    </a:lnTo>
                    <a:lnTo>
                      <a:pt x="0" y="1503"/>
                    </a:lnTo>
                    <a:lnTo>
                      <a:pt x="0" y="1532"/>
                    </a:lnTo>
                    <a:lnTo>
                      <a:pt x="0" y="1589"/>
                    </a:lnTo>
                    <a:lnTo>
                      <a:pt x="0" y="1771"/>
                    </a:lnTo>
                    <a:lnTo>
                      <a:pt x="0" y="2307"/>
                    </a:lnTo>
                    <a:cubicBezTo>
                      <a:pt x="0" y="2430"/>
                      <a:pt x="106" y="2529"/>
                      <a:pt x="227" y="2529"/>
                    </a:cubicBezTo>
                    <a:cubicBezTo>
                      <a:pt x="237" y="2529"/>
                      <a:pt x="248" y="2529"/>
                      <a:pt x="258" y="2527"/>
                    </a:cubicBezTo>
                    <a:lnTo>
                      <a:pt x="4517" y="2527"/>
                    </a:lnTo>
                    <a:cubicBezTo>
                      <a:pt x="4528" y="2529"/>
                      <a:pt x="4538" y="2529"/>
                      <a:pt x="4549" y="2529"/>
                    </a:cubicBezTo>
                    <a:cubicBezTo>
                      <a:pt x="4670" y="2529"/>
                      <a:pt x="4776" y="2430"/>
                      <a:pt x="4785" y="2307"/>
                    </a:cubicBezTo>
                    <a:lnTo>
                      <a:pt x="4785" y="1781"/>
                    </a:lnTo>
                    <a:lnTo>
                      <a:pt x="4756" y="1599"/>
                    </a:lnTo>
                    <a:lnTo>
                      <a:pt x="4756" y="1541"/>
                    </a:lnTo>
                    <a:lnTo>
                      <a:pt x="4756" y="1532"/>
                    </a:lnTo>
                    <a:lnTo>
                      <a:pt x="4756" y="1503"/>
                    </a:lnTo>
                    <a:lnTo>
                      <a:pt x="4756" y="1474"/>
                    </a:lnTo>
                    <a:lnTo>
                      <a:pt x="4756" y="1455"/>
                    </a:lnTo>
                    <a:lnTo>
                      <a:pt x="4756" y="1407"/>
                    </a:lnTo>
                    <a:cubicBezTo>
                      <a:pt x="4728" y="1140"/>
                      <a:pt x="4603" y="881"/>
                      <a:pt x="4402" y="690"/>
                    </a:cubicBezTo>
                    <a:lnTo>
                      <a:pt x="4374" y="671"/>
                    </a:lnTo>
                    <a:lnTo>
                      <a:pt x="4364" y="651"/>
                    </a:lnTo>
                    <a:lnTo>
                      <a:pt x="4345" y="642"/>
                    </a:lnTo>
                    <a:lnTo>
                      <a:pt x="4316" y="623"/>
                    </a:lnTo>
                    <a:cubicBezTo>
                      <a:pt x="4230" y="546"/>
                      <a:pt x="4134" y="489"/>
                      <a:pt x="4029" y="450"/>
                    </a:cubicBezTo>
                    <a:lnTo>
                      <a:pt x="2929" y="10"/>
                    </a:lnTo>
                    <a:lnTo>
                      <a:pt x="2651" y="288"/>
                    </a:lnTo>
                    <a:lnTo>
                      <a:pt x="2373" y="556"/>
                    </a:lnTo>
                    <a:lnTo>
                      <a:pt x="2096" y="288"/>
                    </a:lnTo>
                    <a:lnTo>
                      <a:pt x="1818" y="1"/>
                    </a:lnTo>
                    <a:close/>
                  </a:path>
                </a:pathLst>
              </a:custGeom>
              <a:solidFill>
                <a:srgbClr val="8192a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5" name="CustomShape 73"/>
              <p:cNvSpPr/>
              <p:nvPr/>
            </p:nvSpPr>
            <p:spPr>
              <a:xfrm>
                <a:off x="4667040" y="3443400"/>
                <a:ext cx="130320" cy="117000"/>
              </a:xfrm>
              <a:custGeom>
                <a:avLst/>
                <a:gdLst/>
                <a:ahLst/>
                <a:rect l="l" t="t" r="r" b="b"/>
                <a:pathLst>
                  <a:path w="1944" h="2511">
                    <a:moveTo>
                      <a:pt x="1848" y="1"/>
                    </a:moveTo>
                    <a:lnTo>
                      <a:pt x="766" y="422"/>
                    </a:lnTo>
                    <a:cubicBezTo>
                      <a:pt x="297" y="613"/>
                      <a:pt x="1" y="1073"/>
                      <a:pt x="20" y="1580"/>
                    </a:cubicBezTo>
                    <a:lnTo>
                      <a:pt x="20" y="2288"/>
                    </a:lnTo>
                    <a:cubicBezTo>
                      <a:pt x="20" y="2411"/>
                      <a:pt x="125" y="2510"/>
                      <a:pt x="247" y="2510"/>
                    </a:cubicBezTo>
                    <a:cubicBezTo>
                      <a:pt x="257" y="2510"/>
                      <a:pt x="268" y="2510"/>
                      <a:pt x="278" y="2508"/>
                    </a:cubicBezTo>
                    <a:lnTo>
                      <a:pt x="336" y="2508"/>
                    </a:lnTo>
                    <a:lnTo>
                      <a:pt x="336" y="1580"/>
                    </a:lnTo>
                    <a:cubicBezTo>
                      <a:pt x="317" y="1073"/>
                      <a:pt x="613" y="613"/>
                      <a:pt x="1082" y="422"/>
                    </a:cubicBezTo>
                    <a:lnTo>
                      <a:pt x="1944" y="87"/>
                    </a:lnTo>
                    <a:lnTo>
                      <a:pt x="1848" y="1"/>
                    </a:lnTo>
                    <a:close/>
                  </a:path>
                </a:pathLst>
              </a:custGeom>
              <a:solidFill>
                <a:srgbClr val="657a8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6" name="CustomShape 74"/>
              <p:cNvSpPr/>
              <p:nvPr/>
            </p:nvSpPr>
            <p:spPr>
              <a:xfrm>
                <a:off x="4727880" y="3253320"/>
                <a:ext cx="203760" cy="99720"/>
              </a:xfrm>
              <a:custGeom>
                <a:avLst/>
                <a:gdLst/>
                <a:ahLst/>
                <a:rect l="l" t="t" r="r" b="b"/>
                <a:pathLst>
                  <a:path w="3026" h="2145">
                    <a:moveTo>
                      <a:pt x="2690" y="1828"/>
                    </a:moveTo>
                    <a:lnTo>
                      <a:pt x="2661" y="1848"/>
                    </a:lnTo>
                    <a:lnTo>
                      <a:pt x="2671" y="1838"/>
                    </a:lnTo>
                    <a:lnTo>
                      <a:pt x="2690" y="1828"/>
                    </a:lnTo>
                    <a:close/>
                    <a:moveTo>
                      <a:pt x="2661" y="1838"/>
                    </a:moveTo>
                    <a:lnTo>
                      <a:pt x="2652" y="1848"/>
                    </a:lnTo>
                    <a:lnTo>
                      <a:pt x="2623" y="1867"/>
                    </a:lnTo>
                    <a:lnTo>
                      <a:pt x="2661" y="1838"/>
                    </a:lnTo>
                    <a:close/>
                    <a:moveTo>
                      <a:pt x="1455" y="1"/>
                    </a:moveTo>
                    <a:cubicBezTo>
                      <a:pt x="652" y="1"/>
                      <a:pt x="1" y="651"/>
                      <a:pt x="1" y="1455"/>
                    </a:cubicBezTo>
                    <a:lnTo>
                      <a:pt x="1" y="2144"/>
                    </a:lnTo>
                    <a:cubicBezTo>
                      <a:pt x="1" y="2144"/>
                      <a:pt x="326" y="2106"/>
                      <a:pt x="364" y="1943"/>
                    </a:cubicBezTo>
                    <a:cubicBezTo>
                      <a:pt x="384" y="1934"/>
                      <a:pt x="393" y="1915"/>
                      <a:pt x="403" y="1895"/>
                    </a:cubicBezTo>
                    <a:cubicBezTo>
                      <a:pt x="594" y="1895"/>
                      <a:pt x="1465" y="1886"/>
                      <a:pt x="1972" y="1273"/>
                    </a:cubicBezTo>
                    <a:cubicBezTo>
                      <a:pt x="2078" y="1570"/>
                      <a:pt x="2317" y="1800"/>
                      <a:pt x="2623" y="1886"/>
                    </a:cubicBezTo>
                    <a:cubicBezTo>
                      <a:pt x="2633" y="1905"/>
                      <a:pt x="2642" y="1924"/>
                      <a:pt x="2661" y="1943"/>
                    </a:cubicBezTo>
                    <a:cubicBezTo>
                      <a:pt x="2700" y="2106"/>
                      <a:pt x="3025" y="2135"/>
                      <a:pt x="3025" y="2135"/>
                    </a:cubicBezTo>
                    <a:lnTo>
                      <a:pt x="3025" y="1455"/>
                    </a:lnTo>
                    <a:cubicBezTo>
                      <a:pt x="3025" y="651"/>
                      <a:pt x="2374" y="1"/>
                      <a:pt x="157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7" name="CustomShape 75"/>
              <p:cNvSpPr/>
              <p:nvPr/>
            </p:nvSpPr>
            <p:spPr>
              <a:xfrm>
                <a:off x="4727880" y="3254040"/>
                <a:ext cx="109800" cy="99720"/>
              </a:xfrm>
              <a:custGeom>
                <a:avLst/>
                <a:gdLst/>
                <a:ahLst/>
                <a:rect l="l" t="t" r="r" b="b"/>
                <a:pathLst>
                  <a:path w="1647" h="2135">
                    <a:moveTo>
                      <a:pt x="1455" y="0"/>
                    </a:moveTo>
                    <a:cubicBezTo>
                      <a:pt x="652" y="0"/>
                      <a:pt x="1" y="651"/>
                      <a:pt x="1" y="1455"/>
                    </a:cubicBezTo>
                    <a:lnTo>
                      <a:pt x="1" y="2134"/>
                    </a:lnTo>
                    <a:cubicBezTo>
                      <a:pt x="87" y="2125"/>
                      <a:pt x="173" y="2106"/>
                      <a:pt x="259" y="2067"/>
                    </a:cubicBezTo>
                    <a:lnTo>
                      <a:pt x="259" y="1828"/>
                    </a:lnTo>
                    <a:lnTo>
                      <a:pt x="259" y="1455"/>
                    </a:lnTo>
                    <a:cubicBezTo>
                      <a:pt x="259" y="680"/>
                      <a:pt x="872" y="38"/>
                      <a:pt x="164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8" name="CustomShape 76"/>
              <p:cNvSpPr/>
              <p:nvPr/>
            </p:nvSpPr>
            <p:spPr>
              <a:xfrm>
                <a:off x="4906440" y="3345480"/>
                <a:ext cx="43200" cy="40320"/>
              </a:xfrm>
              <a:custGeom>
                <a:avLst/>
                <a:gdLst/>
                <a:ahLst/>
                <a:rect l="l" t="t" r="r" b="b"/>
                <a:pathLst>
                  <a:path w="671" h="890">
                    <a:moveTo>
                      <a:pt x="240" y="0"/>
                    </a:moveTo>
                    <a:lnTo>
                      <a:pt x="240" y="10"/>
                    </a:lnTo>
                    <a:cubicBezTo>
                      <a:pt x="221" y="4"/>
                      <a:pt x="202" y="1"/>
                      <a:pt x="183" y="1"/>
                    </a:cubicBezTo>
                    <a:cubicBezTo>
                      <a:pt x="88" y="1"/>
                      <a:pt x="0" y="78"/>
                      <a:pt x="0" y="182"/>
                    </a:cubicBezTo>
                    <a:lnTo>
                      <a:pt x="0" y="699"/>
                    </a:lnTo>
                    <a:cubicBezTo>
                      <a:pt x="0" y="804"/>
                      <a:pt x="90" y="889"/>
                      <a:pt x="187" y="889"/>
                    </a:cubicBezTo>
                    <a:cubicBezTo>
                      <a:pt x="205" y="889"/>
                      <a:pt x="222" y="886"/>
                      <a:pt x="240" y="881"/>
                    </a:cubicBezTo>
                    <a:cubicBezTo>
                      <a:pt x="278" y="862"/>
                      <a:pt x="316" y="852"/>
                      <a:pt x="345" y="833"/>
                    </a:cubicBezTo>
                    <a:cubicBezTo>
                      <a:pt x="374" y="795"/>
                      <a:pt x="412" y="766"/>
                      <a:pt x="450" y="747"/>
                    </a:cubicBezTo>
                    <a:cubicBezTo>
                      <a:pt x="670" y="498"/>
                      <a:pt x="556" y="105"/>
                      <a:pt x="240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9" name="CustomShape 77"/>
              <p:cNvSpPr/>
              <p:nvPr/>
            </p:nvSpPr>
            <p:spPr>
              <a:xfrm>
                <a:off x="4710960" y="3345480"/>
                <a:ext cx="43200" cy="40320"/>
              </a:xfrm>
              <a:custGeom>
                <a:avLst/>
                <a:gdLst/>
                <a:ahLst/>
                <a:rect l="l" t="t" r="r" b="b"/>
                <a:pathLst>
                  <a:path w="671" h="890">
                    <a:moveTo>
                      <a:pt x="489" y="0"/>
                    </a:moveTo>
                    <a:cubicBezTo>
                      <a:pt x="470" y="0"/>
                      <a:pt x="451" y="3"/>
                      <a:pt x="432" y="10"/>
                    </a:cubicBezTo>
                    <a:cubicBezTo>
                      <a:pt x="1" y="144"/>
                      <a:pt x="1" y="747"/>
                      <a:pt x="432" y="881"/>
                    </a:cubicBezTo>
                    <a:cubicBezTo>
                      <a:pt x="449" y="887"/>
                      <a:pt x="467" y="889"/>
                      <a:pt x="485" y="889"/>
                    </a:cubicBezTo>
                    <a:cubicBezTo>
                      <a:pt x="582" y="889"/>
                      <a:pt x="671" y="806"/>
                      <a:pt x="671" y="708"/>
                    </a:cubicBezTo>
                    <a:lnTo>
                      <a:pt x="671" y="182"/>
                    </a:lnTo>
                    <a:cubicBezTo>
                      <a:pt x="671" y="125"/>
                      <a:pt x="642" y="67"/>
                      <a:pt x="594" y="38"/>
                    </a:cubicBezTo>
                    <a:cubicBezTo>
                      <a:pt x="562" y="13"/>
                      <a:pt x="526" y="0"/>
                      <a:pt x="489" y="0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0" name="CustomShape 78"/>
              <p:cNvSpPr/>
              <p:nvPr/>
            </p:nvSpPr>
            <p:spPr>
              <a:xfrm>
                <a:off x="4793040" y="3418920"/>
                <a:ext cx="74520" cy="58320"/>
              </a:xfrm>
              <a:custGeom>
                <a:avLst/>
                <a:gdLst/>
                <a:ahLst/>
                <a:rect l="l" t="t" r="r" b="b"/>
                <a:pathLst>
                  <a:path w="1121" h="1270">
                    <a:moveTo>
                      <a:pt x="186" y="1"/>
                    </a:moveTo>
                    <a:cubicBezTo>
                      <a:pt x="88" y="1"/>
                      <a:pt x="1" y="80"/>
                      <a:pt x="1" y="188"/>
                    </a:cubicBezTo>
                    <a:lnTo>
                      <a:pt x="1" y="724"/>
                    </a:lnTo>
                    <a:cubicBezTo>
                      <a:pt x="1" y="772"/>
                      <a:pt x="20" y="829"/>
                      <a:pt x="58" y="858"/>
                    </a:cubicBezTo>
                    <a:lnTo>
                      <a:pt x="431" y="1222"/>
                    </a:lnTo>
                    <a:cubicBezTo>
                      <a:pt x="460" y="1250"/>
                      <a:pt x="508" y="1269"/>
                      <a:pt x="556" y="1269"/>
                    </a:cubicBezTo>
                    <a:cubicBezTo>
                      <a:pt x="604" y="1269"/>
                      <a:pt x="652" y="1250"/>
                      <a:pt x="690" y="1212"/>
                    </a:cubicBezTo>
                    <a:lnTo>
                      <a:pt x="1063" y="820"/>
                    </a:lnTo>
                    <a:cubicBezTo>
                      <a:pt x="1101" y="791"/>
                      <a:pt x="1111" y="743"/>
                      <a:pt x="1121" y="695"/>
                    </a:cubicBezTo>
                    <a:lnTo>
                      <a:pt x="1121" y="188"/>
                    </a:lnTo>
                    <a:cubicBezTo>
                      <a:pt x="1111" y="140"/>
                      <a:pt x="1092" y="92"/>
                      <a:pt x="1063" y="64"/>
                    </a:cubicBezTo>
                    <a:cubicBezTo>
                      <a:pt x="1025" y="25"/>
                      <a:pt x="977" y="6"/>
                      <a:pt x="929" y="6"/>
                    </a:cubicBezTo>
                    <a:lnTo>
                      <a:pt x="891" y="6"/>
                    </a:lnTo>
                    <a:cubicBezTo>
                      <a:pt x="814" y="25"/>
                      <a:pt x="747" y="35"/>
                      <a:pt x="671" y="35"/>
                    </a:cubicBezTo>
                    <a:lnTo>
                      <a:pt x="451" y="35"/>
                    </a:lnTo>
                    <a:cubicBezTo>
                      <a:pt x="374" y="35"/>
                      <a:pt x="298" y="25"/>
                      <a:pt x="231" y="6"/>
                    </a:cubicBezTo>
                    <a:cubicBezTo>
                      <a:pt x="216" y="2"/>
                      <a:pt x="201" y="1"/>
                      <a:pt x="186" y="1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1" name="CustomShape 79"/>
              <p:cNvSpPr/>
              <p:nvPr/>
            </p:nvSpPr>
            <p:spPr>
              <a:xfrm>
                <a:off x="4793040" y="3420000"/>
                <a:ext cx="44640" cy="57240"/>
              </a:xfrm>
              <a:custGeom>
                <a:avLst/>
                <a:gdLst/>
                <a:ahLst/>
                <a:rect l="l" t="t" r="r" b="b"/>
                <a:pathLst>
                  <a:path w="681" h="1266">
                    <a:moveTo>
                      <a:pt x="189" y="0"/>
                    </a:moveTo>
                    <a:cubicBezTo>
                      <a:pt x="87" y="0"/>
                      <a:pt x="1" y="81"/>
                      <a:pt x="1" y="185"/>
                    </a:cubicBezTo>
                    <a:lnTo>
                      <a:pt x="1" y="720"/>
                    </a:lnTo>
                    <a:cubicBezTo>
                      <a:pt x="1" y="768"/>
                      <a:pt x="20" y="826"/>
                      <a:pt x="58" y="864"/>
                    </a:cubicBezTo>
                    <a:lnTo>
                      <a:pt x="431" y="1218"/>
                    </a:lnTo>
                    <a:cubicBezTo>
                      <a:pt x="460" y="1247"/>
                      <a:pt x="508" y="1266"/>
                      <a:pt x="556" y="1266"/>
                    </a:cubicBezTo>
                    <a:cubicBezTo>
                      <a:pt x="604" y="1266"/>
                      <a:pt x="652" y="1247"/>
                      <a:pt x="680" y="1209"/>
                    </a:cubicBezTo>
                    <a:cubicBezTo>
                      <a:pt x="652" y="1209"/>
                      <a:pt x="613" y="1189"/>
                      <a:pt x="594" y="1161"/>
                    </a:cubicBezTo>
                    <a:lnTo>
                      <a:pt x="221" y="797"/>
                    </a:lnTo>
                    <a:cubicBezTo>
                      <a:pt x="183" y="759"/>
                      <a:pt x="164" y="711"/>
                      <a:pt x="173" y="653"/>
                    </a:cubicBezTo>
                    <a:lnTo>
                      <a:pt x="173" y="127"/>
                    </a:lnTo>
                    <a:cubicBezTo>
                      <a:pt x="173" y="79"/>
                      <a:pt x="192" y="31"/>
                      <a:pt x="221" y="3"/>
                    </a:cubicBezTo>
                    <a:cubicBezTo>
                      <a:pt x="210" y="1"/>
                      <a:pt x="199" y="0"/>
                      <a:pt x="189" y="0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2" name="CustomShape 80"/>
              <p:cNvSpPr/>
              <p:nvPr/>
            </p:nvSpPr>
            <p:spPr>
              <a:xfrm>
                <a:off x="4750200" y="3313440"/>
                <a:ext cx="159120" cy="119160"/>
              </a:xfrm>
              <a:custGeom>
                <a:avLst/>
                <a:gdLst/>
                <a:ahLst/>
                <a:rect l="l" t="t" r="r" b="b"/>
                <a:pathLst>
                  <a:path w="2374" h="2544">
                    <a:moveTo>
                      <a:pt x="1648" y="1"/>
                    </a:moveTo>
                    <a:cubicBezTo>
                      <a:pt x="1634" y="1"/>
                      <a:pt x="1619" y="6"/>
                      <a:pt x="1608" y="17"/>
                    </a:cubicBezTo>
                    <a:cubicBezTo>
                      <a:pt x="1350" y="209"/>
                      <a:pt x="1053" y="352"/>
                      <a:pt x="747" y="439"/>
                    </a:cubicBezTo>
                    <a:cubicBezTo>
                      <a:pt x="651" y="467"/>
                      <a:pt x="555" y="486"/>
                      <a:pt x="460" y="505"/>
                    </a:cubicBezTo>
                    <a:cubicBezTo>
                      <a:pt x="364" y="525"/>
                      <a:pt x="268" y="534"/>
                      <a:pt x="172" y="544"/>
                    </a:cubicBezTo>
                    <a:cubicBezTo>
                      <a:pt x="77" y="544"/>
                      <a:pt x="0" y="630"/>
                      <a:pt x="0" y="726"/>
                    </a:cubicBezTo>
                    <a:lnTo>
                      <a:pt x="0" y="1472"/>
                    </a:lnTo>
                    <a:cubicBezTo>
                      <a:pt x="0" y="2065"/>
                      <a:pt x="479" y="2544"/>
                      <a:pt x="1082" y="2544"/>
                    </a:cubicBezTo>
                    <a:lnTo>
                      <a:pt x="1302" y="2544"/>
                    </a:lnTo>
                    <a:cubicBezTo>
                      <a:pt x="1895" y="2544"/>
                      <a:pt x="2374" y="2065"/>
                      <a:pt x="2374" y="1472"/>
                    </a:cubicBezTo>
                    <a:lnTo>
                      <a:pt x="2374" y="697"/>
                    </a:lnTo>
                    <a:cubicBezTo>
                      <a:pt x="2374" y="620"/>
                      <a:pt x="2335" y="553"/>
                      <a:pt x="2259" y="525"/>
                    </a:cubicBezTo>
                    <a:cubicBezTo>
                      <a:pt x="2240" y="515"/>
                      <a:pt x="2221" y="505"/>
                      <a:pt x="2201" y="496"/>
                    </a:cubicBezTo>
                    <a:cubicBezTo>
                      <a:pt x="1991" y="410"/>
                      <a:pt x="1819" y="257"/>
                      <a:pt x="1713" y="56"/>
                    </a:cubicBezTo>
                    <a:lnTo>
                      <a:pt x="1704" y="37"/>
                    </a:lnTo>
                    <a:cubicBezTo>
                      <a:pt x="1692" y="13"/>
                      <a:pt x="1670" y="1"/>
                      <a:pt x="1648" y="1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3" name="CustomShape 81"/>
              <p:cNvSpPr/>
              <p:nvPr/>
            </p:nvSpPr>
            <p:spPr>
              <a:xfrm>
                <a:off x="4750200" y="3313440"/>
                <a:ext cx="115560" cy="119160"/>
              </a:xfrm>
              <a:custGeom>
                <a:avLst/>
                <a:gdLst/>
                <a:ahLst/>
                <a:rect l="l" t="t" r="r" b="b"/>
                <a:pathLst>
                  <a:path w="1733" h="2554">
                    <a:moveTo>
                      <a:pt x="1648" y="1"/>
                    </a:moveTo>
                    <a:cubicBezTo>
                      <a:pt x="1634" y="1"/>
                      <a:pt x="1619" y="6"/>
                      <a:pt x="1608" y="17"/>
                    </a:cubicBezTo>
                    <a:cubicBezTo>
                      <a:pt x="1350" y="209"/>
                      <a:pt x="1053" y="352"/>
                      <a:pt x="747" y="439"/>
                    </a:cubicBezTo>
                    <a:cubicBezTo>
                      <a:pt x="651" y="467"/>
                      <a:pt x="555" y="486"/>
                      <a:pt x="460" y="505"/>
                    </a:cubicBezTo>
                    <a:cubicBezTo>
                      <a:pt x="364" y="525"/>
                      <a:pt x="268" y="534"/>
                      <a:pt x="172" y="544"/>
                    </a:cubicBezTo>
                    <a:cubicBezTo>
                      <a:pt x="77" y="553"/>
                      <a:pt x="0" y="630"/>
                      <a:pt x="0" y="726"/>
                    </a:cubicBezTo>
                    <a:lnTo>
                      <a:pt x="0" y="1472"/>
                    </a:lnTo>
                    <a:cubicBezTo>
                      <a:pt x="0" y="2065"/>
                      <a:pt x="479" y="2554"/>
                      <a:pt x="1082" y="2554"/>
                    </a:cubicBezTo>
                    <a:lnTo>
                      <a:pt x="1302" y="2554"/>
                    </a:lnTo>
                    <a:cubicBezTo>
                      <a:pt x="699" y="2554"/>
                      <a:pt x="220" y="2065"/>
                      <a:pt x="220" y="1472"/>
                    </a:cubicBezTo>
                    <a:lnTo>
                      <a:pt x="220" y="726"/>
                    </a:lnTo>
                    <a:cubicBezTo>
                      <a:pt x="220" y="630"/>
                      <a:pt x="297" y="553"/>
                      <a:pt x="393" y="544"/>
                    </a:cubicBezTo>
                    <a:cubicBezTo>
                      <a:pt x="488" y="534"/>
                      <a:pt x="584" y="525"/>
                      <a:pt x="680" y="505"/>
                    </a:cubicBezTo>
                    <a:cubicBezTo>
                      <a:pt x="775" y="486"/>
                      <a:pt x="871" y="467"/>
                      <a:pt x="967" y="439"/>
                    </a:cubicBezTo>
                    <a:cubicBezTo>
                      <a:pt x="1235" y="362"/>
                      <a:pt x="1493" y="247"/>
                      <a:pt x="1732" y="84"/>
                    </a:cubicBezTo>
                    <a:lnTo>
                      <a:pt x="1713" y="56"/>
                    </a:lnTo>
                    <a:lnTo>
                      <a:pt x="1704" y="37"/>
                    </a:lnTo>
                    <a:cubicBezTo>
                      <a:pt x="1692" y="13"/>
                      <a:pt x="1670" y="1"/>
                      <a:pt x="1648" y="1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4" name="CustomShape 82"/>
              <p:cNvSpPr/>
              <p:nvPr/>
            </p:nvSpPr>
            <p:spPr>
              <a:xfrm>
                <a:off x="5353920" y="3442680"/>
                <a:ext cx="322200" cy="117720"/>
              </a:xfrm>
              <a:custGeom>
                <a:avLst/>
                <a:gdLst/>
                <a:ahLst/>
                <a:rect l="l" t="t" r="r" b="b"/>
                <a:pathLst>
                  <a:path w="4757" h="2520">
                    <a:moveTo>
                      <a:pt x="1819" y="0"/>
                    </a:moveTo>
                    <a:lnTo>
                      <a:pt x="728" y="440"/>
                    </a:lnTo>
                    <a:cubicBezTo>
                      <a:pt x="622" y="479"/>
                      <a:pt x="527" y="536"/>
                      <a:pt x="441" y="613"/>
                    </a:cubicBezTo>
                    <a:lnTo>
                      <a:pt x="412" y="632"/>
                    </a:lnTo>
                    <a:lnTo>
                      <a:pt x="393" y="641"/>
                    </a:lnTo>
                    <a:lnTo>
                      <a:pt x="383" y="661"/>
                    </a:lnTo>
                    <a:lnTo>
                      <a:pt x="354" y="680"/>
                    </a:lnTo>
                    <a:cubicBezTo>
                      <a:pt x="163" y="871"/>
                      <a:pt x="29" y="1130"/>
                      <a:pt x="0" y="1397"/>
                    </a:cubicBezTo>
                    <a:lnTo>
                      <a:pt x="0" y="1445"/>
                    </a:lnTo>
                    <a:lnTo>
                      <a:pt x="0" y="1464"/>
                    </a:lnTo>
                    <a:lnTo>
                      <a:pt x="0" y="1493"/>
                    </a:lnTo>
                    <a:lnTo>
                      <a:pt x="0" y="1522"/>
                    </a:lnTo>
                    <a:lnTo>
                      <a:pt x="0" y="1531"/>
                    </a:lnTo>
                    <a:lnTo>
                      <a:pt x="0" y="1589"/>
                    </a:lnTo>
                    <a:lnTo>
                      <a:pt x="0" y="1771"/>
                    </a:lnTo>
                    <a:lnTo>
                      <a:pt x="0" y="2297"/>
                    </a:lnTo>
                    <a:cubicBezTo>
                      <a:pt x="0" y="2420"/>
                      <a:pt x="106" y="2519"/>
                      <a:pt x="227" y="2519"/>
                    </a:cubicBezTo>
                    <a:cubicBezTo>
                      <a:pt x="237" y="2519"/>
                      <a:pt x="248" y="2519"/>
                      <a:pt x="259" y="2517"/>
                    </a:cubicBezTo>
                    <a:lnTo>
                      <a:pt x="4489" y="2517"/>
                    </a:lnTo>
                    <a:cubicBezTo>
                      <a:pt x="4499" y="2519"/>
                      <a:pt x="4510" y="2519"/>
                      <a:pt x="4520" y="2519"/>
                    </a:cubicBezTo>
                    <a:cubicBezTo>
                      <a:pt x="4642" y="2519"/>
                      <a:pt x="4748" y="2420"/>
                      <a:pt x="4757" y="2297"/>
                    </a:cubicBezTo>
                    <a:lnTo>
                      <a:pt x="4757" y="1771"/>
                    </a:lnTo>
                    <a:lnTo>
                      <a:pt x="4757" y="1589"/>
                    </a:lnTo>
                    <a:lnTo>
                      <a:pt x="4747" y="1589"/>
                    </a:lnTo>
                    <a:lnTo>
                      <a:pt x="4747" y="1531"/>
                    </a:lnTo>
                    <a:lnTo>
                      <a:pt x="4747" y="1522"/>
                    </a:lnTo>
                    <a:lnTo>
                      <a:pt x="4747" y="1493"/>
                    </a:lnTo>
                    <a:lnTo>
                      <a:pt x="4747" y="1464"/>
                    </a:lnTo>
                    <a:lnTo>
                      <a:pt x="4747" y="1445"/>
                    </a:lnTo>
                    <a:lnTo>
                      <a:pt x="4747" y="1397"/>
                    </a:lnTo>
                    <a:cubicBezTo>
                      <a:pt x="4709" y="1130"/>
                      <a:pt x="4584" y="871"/>
                      <a:pt x="4393" y="680"/>
                    </a:cubicBezTo>
                    <a:lnTo>
                      <a:pt x="4364" y="661"/>
                    </a:lnTo>
                    <a:lnTo>
                      <a:pt x="4345" y="641"/>
                    </a:lnTo>
                    <a:lnTo>
                      <a:pt x="4336" y="632"/>
                    </a:lnTo>
                    <a:lnTo>
                      <a:pt x="4307" y="613"/>
                    </a:lnTo>
                    <a:cubicBezTo>
                      <a:pt x="4221" y="536"/>
                      <a:pt x="4125" y="479"/>
                      <a:pt x="4010" y="440"/>
                    </a:cubicBezTo>
                    <a:lnTo>
                      <a:pt x="2929" y="0"/>
                    </a:lnTo>
                    <a:lnTo>
                      <a:pt x="2651" y="287"/>
                    </a:lnTo>
                    <a:lnTo>
                      <a:pt x="2374" y="555"/>
                    </a:lnTo>
                    <a:lnTo>
                      <a:pt x="2096" y="287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8192a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5" name="CustomShape 83"/>
              <p:cNvSpPr/>
              <p:nvPr/>
            </p:nvSpPr>
            <p:spPr>
              <a:xfrm>
                <a:off x="5350320" y="3443400"/>
                <a:ext cx="130320" cy="117000"/>
              </a:xfrm>
              <a:custGeom>
                <a:avLst/>
                <a:gdLst/>
                <a:ahLst/>
                <a:rect l="l" t="t" r="r" b="b"/>
                <a:pathLst>
                  <a:path w="1944" h="2511">
                    <a:moveTo>
                      <a:pt x="1858" y="1"/>
                    </a:moveTo>
                    <a:lnTo>
                      <a:pt x="776" y="422"/>
                    </a:lnTo>
                    <a:cubicBezTo>
                      <a:pt x="298" y="613"/>
                      <a:pt x="1" y="1073"/>
                      <a:pt x="20" y="1580"/>
                    </a:cubicBezTo>
                    <a:lnTo>
                      <a:pt x="20" y="2288"/>
                    </a:lnTo>
                    <a:cubicBezTo>
                      <a:pt x="29" y="2411"/>
                      <a:pt x="135" y="2510"/>
                      <a:pt x="256" y="2510"/>
                    </a:cubicBezTo>
                    <a:cubicBezTo>
                      <a:pt x="267" y="2510"/>
                      <a:pt x="277" y="2510"/>
                      <a:pt x="288" y="2508"/>
                    </a:cubicBezTo>
                    <a:lnTo>
                      <a:pt x="345" y="2508"/>
                    </a:lnTo>
                    <a:lnTo>
                      <a:pt x="345" y="1580"/>
                    </a:lnTo>
                    <a:cubicBezTo>
                      <a:pt x="317" y="1073"/>
                      <a:pt x="623" y="613"/>
                      <a:pt x="1092" y="422"/>
                    </a:cubicBezTo>
                    <a:lnTo>
                      <a:pt x="1944" y="87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rgbClr val="657a8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6" name="CustomShape 84"/>
              <p:cNvSpPr/>
              <p:nvPr/>
            </p:nvSpPr>
            <p:spPr>
              <a:xfrm>
                <a:off x="5411160" y="3253320"/>
                <a:ext cx="204120" cy="99720"/>
              </a:xfrm>
              <a:custGeom>
                <a:avLst/>
                <a:gdLst/>
                <a:ahLst/>
                <a:rect l="l" t="t" r="r" b="b"/>
                <a:pathLst>
                  <a:path w="3035" h="2145">
                    <a:moveTo>
                      <a:pt x="2671" y="1838"/>
                    </a:moveTo>
                    <a:lnTo>
                      <a:pt x="2661" y="1848"/>
                    </a:lnTo>
                    <a:lnTo>
                      <a:pt x="2633" y="1867"/>
                    </a:lnTo>
                    <a:lnTo>
                      <a:pt x="2671" y="1838"/>
                    </a:lnTo>
                    <a:close/>
                    <a:moveTo>
                      <a:pt x="1456" y="1"/>
                    </a:moveTo>
                    <a:cubicBezTo>
                      <a:pt x="652" y="1"/>
                      <a:pt x="1" y="651"/>
                      <a:pt x="1" y="1455"/>
                    </a:cubicBezTo>
                    <a:lnTo>
                      <a:pt x="1" y="2144"/>
                    </a:lnTo>
                    <a:cubicBezTo>
                      <a:pt x="1" y="2144"/>
                      <a:pt x="336" y="2106"/>
                      <a:pt x="374" y="1943"/>
                    </a:cubicBezTo>
                    <a:cubicBezTo>
                      <a:pt x="393" y="1934"/>
                      <a:pt x="403" y="1915"/>
                      <a:pt x="412" y="1895"/>
                    </a:cubicBezTo>
                    <a:cubicBezTo>
                      <a:pt x="594" y="1895"/>
                      <a:pt x="1475" y="1886"/>
                      <a:pt x="1972" y="1273"/>
                    </a:cubicBezTo>
                    <a:cubicBezTo>
                      <a:pt x="2087" y="1570"/>
                      <a:pt x="2326" y="1800"/>
                      <a:pt x="2633" y="1886"/>
                    </a:cubicBezTo>
                    <a:cubicBezTo>
                      <a:pt x="2633" y="1905"/>
                      <a:pt x="2652" y="1924"/>
                      <a:pt x="2661" y="1943"/>
                    </a:cubicBezTo>
                    <a:cubicBezTo>
                      <a:pt x="2700" y="2106"/>
                      <a:pt x="3035" y="2135"/>
                      <a:pt x="3035" y="2135"/>
                    </a:cubicBezTo>
                    <a:lnTo>
                      <a:pt x="3035" y="1455"/>
                    </a:lnTo>
                    <a:cubicBezTo>
                      <a:pt x="3035" y="651"/>
                      <a:pt x="2384" y="1"/>
                      <a:pt x="158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7" name="CustomShape 85"/>
              <p:cNvSpPr/>
              <p:nvPr/>
            </p:nvSpPr>
            <p:spPr>
              <a:xfrm>
                <a:off x="5411160" y="3254040"/>
                <a:ext cx="109440" cy="99720"/>
              </a:xfrm>
              <a:custGeom>
                <a:avLst/>
                <a:gdLst/>
                <a:ahLst/>
                <a:rect l="l" t="t" r="r" b="b"/>
                <a:pathLst>
                  <a:path w="1647" h="2135">
                    <a:moveTo>
                      <a:pt x="1456" y="0"/>
                    </a:moveTo>
                    <a:cubicBezTo>
                      <a:pt x="652" y="0"/>
                      <a:pt x="1" y="651"/>
                      <a:pt x="1" y="1455"/>
                    </a:cubicBezTo>
                    <a:lnTo>
                      <a:pt x="1" y="2134"/>
                    </a:lnTo>
                    <a:cubicBezTo>
                      <a:pt x="97" y="2125"/>
                      <a:pt x="183" y="2106"/>
                      <a:pt x="259" y="2067"/>
                    </a:cubicBezTo>
                    <a:lnTo>
                      <a:pt x="259" y="1828"/>
                    </a:lnTo>
                    <a:lnTo>
                      <a:pt x="259" y="1455"/>
                    </a:lnTo>
                    <a:cubicBezTo>
                      <a:pt x="259" y="680"/>
                      <a:pt x="872" y="38"/>
                      <a:pt x="164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8" name="CustomShape 86"/>
              <p:cNvSpPr/>
              <p:nvPr/>
            </p:nvSpPr>
            <p:spPr>
              <a:xfrm>
                <a:off x="5589720" y="3345480"/>
                <a:ext cx="42120" cy="40320"/>
              </a:xfrm>
              <a:custGeom>
                <a:avLst/>
                <a:gdLst/>
                <a:ahLst/>
                <a:rect l="l" t="t" r="r" b="b"/>
                <a:pathLst>
                  <a:path w="661" h="890">
                    <a:moveTo>
                      <a:pt x="239" y="0"/>
                    </a:moveTo>
                    <a:lnTo>
                      <a:pt x="239" y="10"/>
                    </a:lnTo>
                    <a:cubicBezTo>
                      <a:pt x="219" y="4"/>
                      <a:pt x="199" y="1"/>
                      <a:pt x="180" y="1"/>
                    </a:cubicBezTo>
                    <a:cubicBezTo>
                      <a:pt x="81" y="1"/>
                      <a:pt x="0" y="78"/>
                      <a:pt x="0" y="182"/>
                    </a:cubicBezTo>
                    <a:lnTo>
                      <a:pt x="0" y="699"/>
                    </a:lnTo>
                    <a:cubicBezTo>
                      <a:pt x="0" y="804"/>
                      <a:pt x="83" y="889"/>
                      <a:pt x="184" y="889"/>
                    </a:cubicBezTo>
                    <a:cubicBezTo>
                      <a:pt x="202" y="889"/>
                      <a:pt x="221" y="886"/>
                      <a:pt x="239" y="881"/>
                    </a:cubicBezTo>
                    <a:cubicBezTo>
                      <a:pt x="268" y="862"/>
                      <a:pt x="306" y="852"/>
                      <a:pt x="335" y="833"/>
                    </a:cubicBezTo>
                    <a:cubicBezTo>
                      <a:pt x="373" y="795"/>
                      <a:pt x="402" y="766"/>
                      <a:pt x="440" y="747"/>
                    </a:cubicBezTo>
                    <a:cubicBezTo>
                      <a:pt x="661" y="498"/>
                      <a:pt x="555" y="105"/>
                      <a:pt x="239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9" name="CustomShape 87"/>
              <p:cNvSpPr/>
              <p:nvPr/>
            </p:nvSpPr>
            <p:spPr>
              <a:xfrm>
                <a:off x="5395320" y="3345480"/>
                <a:ext cx="42480" cy="40320"/>
              </a:xfrm>
              <a:custGeom>
                <a:avLst/>
                <a:gdLst/>
                <a:ahLst/>
                <a:rect l="l" t="t" r="r" b="b"/>
                <a:pathLst>
                  <a:path w="661" h="890">
                    <a:moveTo>
                      <a:pt x="479" y="0"/>
                    </a:moveTo>
                    <a:cubicBezTo>
                      <a:pt x="460" y="0"/>
                      <a:pt x="441" y="3"/>
                      <a:pt x="422" y="10"/>
                    </a:cubicBezTo>
                    <a:cubicBezTo>
                      <a:pt x="1" y="144"/>
                      <a:pt x="1" y="747"/>
                      <a:pt x="422" y="881"/>
                    </a:cubicBezTo>
                    <a:cubicBezTo>
                      <a:pt x="441" y="887"/>
                      <a:pt x="460" y="889"/>
                      <a:pt x="478" y="889"/>
                    </a:cubicBezTo>
                    <a:cubicBezTo>
                      <a:pt x="579" y="889"/>
                      <a:pt x="661" y="806"/>
                      <a:pt x="661" y="708"/>
                    </a:cubicBezTo>
                    <a:lnTo>
                      <a:pt x="661" y="182"/>
                    </a:lnTo>
                    <a:cubicBezTo>
                      <a:pt x="661" y="125"/>
                      <a:pt x="632" y="67"/>
                      <a:pt x="584" y="38"/>
                    </a:cubicBezTo>
                    <a:cubicBezTo>
                      <a:pt x="553" y="13"/>
                      <a:pt x="516" y="0"/>
                      <a:pt x="479" y="0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0" name="CustomShape 88"/>
              <p:cNvSpPr/>
              <p:nvPr/>
            </p:nvSpPr>
            <p:spPr>
              <a:xfrm>
                <a:off x="5476680" y="3418920"/>
                <a:ext cx="74880" cy="58320"/>
              </a:xfrm>
              <a:custGeom>
                <a:avLst/>
                <a:gdLst/>
                <a:ahLst/>
                <a:rect l="l" t="t" r="r" b="b"/>
                <a:pathLst>
                  <a:path w="1131" h="1279">
                    <a:moveTo>
                      <a:pt x="186" y="1"/>
                    </a:moveTo>
                    <a:cubicBezTo>
                      <a:pt x="90" y="1"/>
                      <a:pt x="11" y="80"/>
                      <a:pt x="11" y="188"/>
                    </a:cubicBezTo>
                    <a:lnTo>
                      <a:pt x="11" y="724"/>
                    </a:lnTo>
                    <a:cubicBezTo>
                      <a:pt x="1" y="781"/>
                      <a:pt x="30" y="829"/>
                      <a:pt x="68" y="877"/>
                    </a:cubicBezTo>
                    <a:lnTo>
                      <a:pt x="441" y="1231"/>
                    </a:lnTo>
                    <a:cubicBezTo>
                      <a:pt x="470" y="1260"/>
                      <a:pt x="518" y="1279"/>
                      <a:pt x="566" y="1279"/>
                    </a:cubicBezTo>
                    <a:cubicBezTo>
                      <a:pt x="613" y="1279"/>
                      <a:pt x="661" y="1260"/>
                      <a:pt x="690" y="1222"/>
                    </a:cubicBezTo>
                    <a:lnTo>
                      <a:pt x="1073" y="829"/>
                    </a:lnTo>
                    <a:cubicBezTo>
                      <a:pt x="1102" y="800"/>
                      <a:pt x="1121" y="753"/>
                      <a:pt x="1121" y="705"/>
                    </a:cubicBezTo>
                    <a:lnTo>
                      <a:pt x="1121" y="198"/>
                    </a:lnTo>
                    <a:cubicBezTo>
                      <a:pt x="1130" y="150"/>
                      <a:pt x="1102" y="92"/>
                      <a:pt x="1063" y="64"/>
                    </a:cubicBezTo>
                    <a:cubicBezTo>
                      <a:pt x="1025" y="25"/>
                      <a:pt x="977" y="6"/>
                      <a:pt x="929" y="6"/>
                    </a:cubicBezTo>
                    <a:lnTo>
                      <a:pt x="891" y="6"/>
                    </a:lnTo>
                    <a:cubicBezTo>
                      <a:pt x="824" y="25"/>
                      <a:pt x="747" y="35"/>
                      <a:pt x="680" y="35"/>
                    </a:cubicBezTo>
                    <a:lnTo>
                      <a:pt x="451" y="35"/>
                    </a:lnTo>
                    <a:cubicBezTo>
                      <a:pt x="384" y="35"/>
                      <a:pt x="307" y="25"/>
                      <a:pt x="231" y="6"/>
                    </a:cubicBezTo>
                    <a:cubicBezTo>
                      <a:pt x="216" y="2"/>
                      <a:pt x="201" y="1"/>
                      <a:pt x="186" y="1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1" name="CustomShape 89"/>
              <p:cNvSpPr/>
              <p:nvPr/>
            </p:nvSpPr>
            <p:spPr>
              <a:xfrm>
                <a:off x="5477400" y="3420000"/>
                <a:ext cx="44280" cy="57240"/>
              </a:xfrm>
              <a:custGeom>
                <a:avLst/>
                <a:gdLst/>
                <a:ahLst/>
                <a:rect l="l" t="t" r="r" b="b"/>
                <a:pathLst>
                  <a:path w="680" h="1266">
                    <a:moveTo>
                      <a:pt x="181" y="0"/>
                    </a:moveTo>
                    <a:cubicBezTo>
                      <a:pt x="87" y="0"/>
                      <a:pt x="1" y="81"/>
                      <a:pt x="1" y="185"/>
                    </a:cubicBezTo>
                    <a:lnTo>
                      <a:pt x="1" y="720"/>
                    </a:lnTo>
                    <a:cubicBezTo>
                      <a:pt x="1" y="768"/>
                      <a:pt x="20" y="826"/>
                      <a:pt x="58" y="864"/>
                    </a:cubicBezTo>
                    <a:lnTo>
                      <a:pt x="431" y="1218"/>
                    </a:lnTo>
                    <a:cubicBezTo>
                      <a:pt x="460" y="1247"/>
                      <a:pt x="508" y="1266"/>
                      <a:pt x="556" y="1266"/>
                    </a:cubicBezTo>
                    <a:cubicBezTo>
                      <a:pt x="603" y="1266"/>
                      <a:pt x="651" y="1247"/>
                      <a:pt x="680" y="1209"/>
                    </a:cubicBezTo>
                    <a:cubicBezTo>
                      <a:pt x="642" y="1209"/>
                      <a:pt x="613" y="1189"/>
                      <a:pt x="584" y="1161"/>
                    </a:cubicBezTo>
                    <a:lnTo>
                      <a:pt x="221" y="797"/>
                    </a:lnTo>
                    <a:cubicBezTo>
                      <a:pt x="182" y="759"/>
                      <a:pt x="163" y="711"/>
                      <a:pt x="163" y="653"/>
                    </a:cubicBezTo>
                    <a:lnTo>
                      <a:pt x="163" y="127"/>
                    </a:lnTo>
                    <a:cubicBezTo>
                      <a:pt x="163" y="79"/>
                      <a:pt x="182" y="31"/>
                      <a:pt x="211" y="3"/>
                    </a:cubicBezTo>
                    <a:cubicBezTo>
                      <a:pt x="201" y="1"/>
                      <a:pt x="191" y="0"/>
                      <a:pt x="181" y="0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CustomShape 90"/>
              <p:cNvSpPr/>
              <p:nvPr/>
            </p:nvSpPr>
            <p:spPr>
              <a:xfrm>
                <a:off x="5434200" y="3313440"/>
                <a:ext cx="159840" cy="119160"/>
              </a:xfrm>
              <a:custGeom>
                <a:avLst/>
                <a:gdLst/>
                <a:ahLst/>
                <a:rect l="l" t="t" r="r" b="b"/>
                <a:pathLst>
                  <a:path w="2375" h="2544">
                    <a:moveTo>
                      <a:pt x="1649" y="1"/>
                    </a:moveTo>
                    <a:cubicBezTo>
                      <a:pt x="1634" y="1"/>
                      <a:pt x="1620" y="6"/>
                      <a:pt x="1609" y="17"/>
                    </a:cubicBezTo>
                    <a:cubicBezTo>
                      <a:pt x="1350" y="209"/>
                      <a:pt x="1054" y="352"/>
                      <a:pt x="747" y="439"/>
                    </a:cubicBezTo>
                    <a:cubicBezTo>
                      <a:pt x="652" y="467"/>
                      <a:pt x="556" y="486"/>
                      <a:pt x="460" y="505"/>
                    </a:cubicBezTo>
                    <a:cubicBezTo>
                      <a:pt x="365" y="525"/>
                      <a:pt x="269" y="534"/>
                      <a:pt x="173" y="544"/>
                    </a:cubicBezTo>
                    <a:cubicBezTo>
                      <a:pt x="68" y="544"/>
                      <a:pt x="1" y="630"/>
                      <a:pt x="1" y="726"/>
                    </a:cubicBezTo>
                    <a:lnTo>
                      <a:pt x="1" y="1472"/>
                    </a:lnTo>
                    <a:cubicBezTo>
                      <a:pt x="1" y="2065"/>
                      <a:pt x="479" y="2544"/>
                      <a:pt x="1073" y="2544"/>
                    </a:cubicBezTo>
                    <a:lnTo>
                      <a:pt x="1302" y="2544"/>
                    </a:lnTo>
                    <a:cubicBezTo>
                      <a:pt x="1896" y="2544"/>
                      <a:pt x="2374" y="2065"/>
                      <a:pt x="2374" y="1472"/>
                    </a:cubicBezTo>
                    <a:lnTo>
                      <a:pt x="2374" y="697"/>
                    </a:lnTo>
                    <a:cubicBezTo>
                      <a:pt x="2374" y="620"/>
                      <a:pt x="2326" y="553"/>
                      <a:pt x="2259" y="525"/>
                    </a:cubicBezTo>
                    <a:cubicBezTo>
                      <a:pt x="2240" y="515"/>
                      <a:pt x="2221" y="505"/>
                      <a:pt x="2192" y="496"/>
                    </a:cubicBezTo>
                    <a:cubicBezTo>
                      <a:pt x="1982" y="410"/>
                      <a:pt x="1810" y="257"/>
                      <a:pt x="1714" y="56"/>
                    </a:cubicBezTo>
                    <a:lnTo>
                      <a:pt x="1704" y="37"/>
                    </a:lnTo>
                    <a:cubicBezTo>
                      <a:pt x="1693" y="13"/>
                      <a:pt x="1671" y="1"/>
                      <a:pt x="1649" y="1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CustomShape 91"/>
              <p:cNvSpPr/>
              <p:nvPr/>
            </p:nvSpPr>
            <p:spPr>
              <a:xfrm>
                <a:off x="5433480" y="3313440"/>
                <a:ext cx="115560" cy="119160"/>
              </a:xfrm>
              <a:custGeom>
                <a:avLst/>
                <a:gdLst/>
                <a:ahLst/>
                <a:rect l="l" t="t" r="r" b="b"/>
                <a:pathLst>
                  <a:path w="1733" h="2554">
                    <a:moveTo>
                      <a:pt x="1648" y="1"/>
                    </a:moveTo>
                    <a:cubicBezTo>
                      <a:pt x="1634" y="1"/>
                      <a:pt x="1619" y="6"/>
                      <a:pt x="1608" y="17"/>
                    </a:cubicBezTo>
                    <a:cubicBezTo>
                      <a:pt x="1350" y="209"/>
                      <a:pt x="1053" y="352"/>
                      <a:pt x="747" y="439"/>
                    </a:cubicBezTo>
                    <a:cubicBezTo>
                      <a:pt x="651" y="467"/>
                      <a:pt x="555" y="486"/>
                      <a:pt x="460" y="505"/>
                    </a:cubicBezTo>
                    <a:cubicBezTo>
                      <a:pt x="364" y="525"/>
                      <a:pt x="268" y="534"/>
                      <a:pt x="173" y="544"/>
                    </a:cubicBezTo>
                    <a:cubicBezTo>
                      <a:pt x="77" y="553"/>
                      <a:pt x="0" y="630"/>
                      <a:pt x="0" y="726"/>
                    </a:cubicBezTo>
                    <a:lnTo>
                      <a:pt x="0" y="1472"/>
                    </a:lnTo>
                    <a:cubicBezTo>
                      <a:pt x="0" y="2065"/>
                      <a:pt x="479" y="2554"/>
                      <a:pt x="1082" y="2554"/>
                    </a:cubicBezTo>
                    <a:lnTo>
                      <a:pt x="1302" y="2554"/>
                    </a:lnTo>
                    <a:cubicBezTo>
                      <a:pt x="699" y="2554"/>
                      <a:pt x="220" y="2065"/>
                      <a:pt x="220" y="1472"/>
                    </a:cubicBezTo>
                    <a:lnTo>
                      <a:pt x="220" y="726"/>
                    </a:lnTo>
                    <a:cubicBezTo>
                      <a:pt x="220" y="630"/>
                      <a:pt x="297" y="553"/>
                      <a:pt x="393" y="544"/>
                    </a:cubicBezTo>
                    <a:cubicBezTo>
                      <a:pt x="488" y="534"/>
                      <a:pt x="584" y="525"/>
                      <a:pt x="680" y="505"/>
                    </a:cubicBezTo>
                    <a:cubicBezTo>
                      <a:pt x="775" y="486"/>
                      <a:pt x="871" y="467"/>
                      <a:pt x="967" y="439"/>
                    </a:cubicBezTo>
                    <a:cubicBezTo>
                      <a:pt x="1235" y="362"/>
                      <a:pt x="1493" y="247"/>
                      <a:pt x="1733" y="84"/>
                    </a:cubicBezTo>
                    <a:lnTo>
                      <a:pt x="1713" y="56"/>
                    </a:lnTo>
                    <a:lnTo>
                      <a:pt x="1704" y="37"/>
                    </a:lnTo>
                    <a:cubicBezTo>
                      <a:pt x="1692" y="13"/>
                      <a:pt x="1670" y="1"/>
                      <a:pt x="1648" y="1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4" name="CustomShape 92"/>
              <p:cNvSpPr/>
              <p:nvPr/>
            </p:nvSpPr>
            <p:spPr>
              <a:xfrm>
                <a:off x="5010840" y="3244320"/>
                <a:ext cx="324000" cy="118080"/>
              </a:xfrm>
              <a:custGeom>
                <a:avLst/>
                <a:gdLst/>
                <a:ahLst/>
                <a:rect l="l" t="t" r="r" b="b"/>
                <a:pathLst>
                  <a:path w="4786" h="2519">
                    <a:moveTo>
                      <a:pt x="1848" y="1"/>
                    </a:moveTo>
                    <a:lnTo>
                      <a:pt x="766" y="431"/>
                    </a:lnTo>
                    <a:cubicBezTo>
                      <a:pt x="642" y="470"/>
                      <a:pt x="537" y="527"/>
                      <a:pt x="441" y="604"/>
                    </a:cubicBezTo>
                    <a:lnTo>
                      <a:pt x="412" y="623"/>
                    </a:lnTo>
                    <a:lnTo>
                      <a:pt x="403" y="642"/>
                    </a:lnTo>
                    <a:lnTo>
                      <a:pt x="384" y="651"/>
                    </a:lnTo>
                    <a:lnTo>
                      <a:pt x="364" y="671"/>
                    </a:lnTo>
                    <a:cubicBezTo>
                      <a:pt x="163" y="862"/>
                      <a:pt x="39" y="1120"/>
                      <a:pt x="1" y="1388"/>
                    </a:cubicBezTo>
                    <a:lnTo>
                      <a:pt x="1" y="1436"/>
                    </a:lnTo>
                    <a:lnTo>
                      <a:pt x="1" y="1455"/>
                    </a:lnTo>
                    <a:lnTo>
                      <a:pt x="1" y="1494"/>
                    </a:lnTo>
                    <a:lnTo>
                      <a:pt x="1" y="1522"/>
                    </a:lnTo>
                    <a:lnTo>
                      <a:pt x="1" y="1532"/>
                    </a:lnTo>
                    <a:lnTo>
                      <a:pt x="1" y="1589"/>
                    </a:lnTo>
                    <a:lnTo>
                      <a:pt x="1" y="1762"/>
                    </a:lnTo>
                    <a:lnTo>
                      <a:pt x="1" y="2288"/>
                    </a:lnTo>
                    <a:cubicBezTo>
                      <a:pt x="10" y="2416"/>
                      <a:pt x="116" y="2518"/>
                      <a:pt x="251" y="2518"/>
                    </a:cubicBezTo>
                    <a:cubicBezTo>
                      <a:pt x="257" y="2518"/>
                      <a:pt x="263" y="2518"/>
                      <a:pt x="269" y="2518"/>
                    </a:cubicBezTo>
                    <a:lnTo>
                      <a:pt x="4527" y="2518"/>
                    </a:lnTo>
                    <a:cubicBezTo>
                      <a:pt x="4533" y="2518"/>
                      <a:pt x="4539" y="2518"/>
                      <a:pt x="4544" y="2518"/>
                    </a:cubicBezTo>
                    <a:cubicBezTo>
                      <a:pt x="4671" y="2518"/>
                      <a:pt x="4777" y="2416"/>
                      <a:pt x="4786" y="2288"/>
                    </a:cubicBezTo>
                    <a:lnTo>
                      <a:pt x="4786" y="1762"/>
                    </a:lnTo>
                    <a:lnTo>
                      <a:pt x="4786" y="1589"/>
                    </a:lnTo>
                    <a:lnTo>
                      <a:pt x="4776" y="1589"/>
                    </a:lnTo>
                    <a:lnTo>
                      <a:pt x="4776" y="1532"/>
                    </a:lnTo>
                    <a:lnTo>
                      <a:pt x="4776" y="1522"/>
                    </a:lnTo>
                    <a:lnTo>
                      <a:pt x="4776" y="1494"/>
                    </a:lnTo>
                    <a:lnTo>
                      <a:pt x="4776" y="1455"/>
                    </a:lnTo>
                    <a:lnTo>
                      <a:pt x="4776" y="1446"/>
                    </a:lnTo>
                    <a:lnTo>
                      <a:pt x="4776" y="1398"/>
                    </a:lnTo>
                    <a:cubicBezTo>
                      <a:pt x="4748" y="1120"/>
                      <a:pt x="4614" y="862"/>
                      <a:pt x="4422" y="680"/>
                    </a:cubicBezTo>
                    <a:lnTo>
                      <a:pt x="4394" y="651"/>
                    </a:lnTo>
                    <a:lnTo>
                      <a:pt x="4384" y="642"/>
                    </a:lnTo>
                    <a:lnTo>
                      <a:pt x="4365" y="623"/>
                    </a:lnTo>
                    <a:lnTo>
                      <a:pt x="4336" y="604"/>
                    </a:lnTo>
                    <a:cubicBezTo>
                      <a:pt x="4250" y="537"/>
                      <a:pt x="4154" y="479"/>
                      <a:pt x="4049" y="431"/>
                    </a:cubicBezTo>
                    <a:lnTo>
                      <a:pt x="2958" y="1"/>
                    </a:lnTo>
                    <a:lnTo>
                      <a:pt x="2680" y="278"/>
                    </a:lnTo>
                    <a:lnTo>
                      <a:pt x="2403" y="556"/>
                    </a:lnTo>
                    <a:lnTo>
                      <a:pt x="2125" y="278"/>
                    </a:lnTo>
                    <a:lnTo>
                      <a:pt x="1848" y="1"/>
                    </a:lnTo>
                    <a:close/>
                  </a:path>
                </a:pathLst>
              </a:custGeom>
              <a:solidFill>
                <a:srgbClr val="8192a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5" name="CustomShape 93"/>
              <p:cNvSpPr/>
              <p:nvPr/>
            </p:nvSpPr>
            <p:spPr>
              <a:xfrm>
                <a:off x="5008320" y="3244680"/>
                <a:ext cx="130320" cy="117720"/>
              </a:xfrm>
              <a:custGeom>
                <a:avLst/>
                <a:gdLst/>
                <a:ahLst/>
                <a:rect l="l" t="t" r="r" b="b"/>
                <a:pathLst>
                  <a:path w="1953" h="2510">
                    <a:moveTo>
                      <a:pt x="1857" y="0"/>
                    </a:moveTo>
                    <a:lnTo>
                      <a:pt x="775" y="421"/>
                    </a:lnTo>
                    <a:cubicBezTo>
                      <a:pt x="306" y="613"/>
                      <a:pt x="0" y="1072"/>
                      <a:pt x="29" y="1579"/>
                    </a:cubicBezTo>
                    <a:lnTo>
                      <a:pt x="29" y="2278"/>
                    </a:lnTo>
                    <a:cubicBezTo>
                      <a:pt x="29" y="2410"/>
                      <a:pt x="134" y="2510"/>
                      <a:pt x="256" y="2510"/>
                    </a:cubicBezTo>
                    <a:cubicBezTo>
                      <a:pt x="266" y="2510"/>
                      <a:pt x="277" y="2509"/>
                      <a:pt x="287" y="2508"/>
                    </a:cubicBezTo>
                    <a:lnTo>
                      <a:pt x="345" y="2508"/>
                    </a:lnTo>
                    <a:lnTo>
                      <a:pt x="345" y="1579"/>
                    </a:lnTo>
                    <a:cubicBezTo>
                      <a:pt x="325" y="1072"/>
                      <a:pt x="622" y="613"/>
                      <a:pt x="1091" y="421"/>
                    </a:cubicBezTo>
                    <a:lnTo>
                      <a:pt x="1952" y="86"/>
                    </a:lnTo>
                    <a:lnTo>
                      <a:pt x="1857" y="0"/>
                    </a:lnTo>
                    <a:close/>
                  </a:path>
                </a:pathLst>
              </a:custGeom>
              <a:solidFill>
                <a:srgbClr val="657a8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6" name="CustomShape 94"/>
              <p:cNvSpPr/>
              <p:nvPr/>
            </p:nvSpPr>
            <p:spPr>
              <a:xfrm>
                <a:off x="5069880" y="3055320"/>
                <a:ext cx="204480" cy="99360"/>
              </a:xfrm>
              <a:custGeom>
                <a:avLst/>
                <a:gdLst/>
                <a:ahLst/>
                <a:rect l="l" t="t" r="r" b="b"/>
                <a:pathLst>
                  <a:path w="3025" h="2136">
                    <a:moveTo>
                      <a:pt x="1455" y="1"/>
                    </a:moveTo>
                    <a:cubicBezTo>
                      <a:pt x="651" y="1"/>
                      <a:pt x="1" y="652"/>
                      <a:pt x="1" y="1456"/>
                    </a:cubicBezTo>
                    <a:lnTo>
                      <a:pt x="1" y="2135"/>
                    </a:lnTo>
                    <a:cubicBezTo>
                      <a:pt x="1" y="2135"/>
                      <a:pt x="326" y="2106"/>
                      <a:pt x="364" y="1944"/>
                    </a:cubicBezTo>
                    <a:cubicBezTo>
                      <a:pt x="383" y="1925"/>
                      <a:pt x="393" y="1915"/>
                      <a:pt x="403" y="1896"/>
                    </a:cubicBezTo>
                    <a:cubicBezTo>
                      <a:pt x="584" y="1896"/>
                      <a:pt x="1465" y="1877"/>
                      <a:pt x="1972" y="1274"/>
                    </a:cubicBezTo>
                    <a:cubicBezTo>
                      <a:pt x="2077" y="1570"/>
                      <a:pt x="2317" y="1800"/>
                      <a:pt x="2623" y="1886"/>
                    </a:cubicBezTo>
                    <a:cubicBezTo>
                      <a:pt x="2632" y="1905"/>
                      <a:pt x="2642" y="1925"/>
                      <a:pt x="2652" y="1944"/>
                    </a:cubicBezTo>
                    <a:cubicBezTo>
                      <a:pt x="2699" y="2106"/>
                      <a:pt x="3025" y="2135"/>
                      <a:pt x="3025" y="2135"/>
                    </a:cubicBezTo>
                    <a:lnTo>
                      <a:pt x="3025" y="1456"/>
                    </a:lnTo>
                    <a:cubicBezTo>
                      <a:pt x="3025" y="652"/>
                      <a:pt x="2374" y="1"/>
                      <a:pt x="157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7" name="CustomShape 95"/>
              <p:cNvSpPr/>
              <p:nvPr/>
            </p:nvSpPr>
            <p:spPr>
              <a:xfrm>
                <a:off x="5069880" y="3054600"/>
                <a:ext cx="108720" cy="99360"/>
              </a:xfrm>
              <a:custGeom>
                <a:avLst/>
                <a:gdLst/>
                <a:ahLst/>
                <a:rect l="l" t="t" r="r" b="b"/>
                <a:pathLst>
                  <a:path w="1638" h="2145">
                    <a:moveTo>
                      <a:pt x="1455" y="0"/>
                    </a:moveTo>
                    <a:cubicBezTo>
                      <a:pt x="651" y="0"/>
                      <a:pt x="1" y="651"/>
                      <a:pt x="1" y="1455"/>
                    </a:cubicBezTo>
                    <a:lnTo>
                      <a:pt x="1" y="2144"/>
                    </a:lnTo>
                    <a:cubicBezTo>
                      <a:pt x="87" y="2135"/>
                      <a:pt x="173" y="2106"/>
                      <a:pt x="249" y="2068"/>
                    </a:cubicBezTo>
                    <a:lnTo>
                      <a:pt x="259" y="1838"/>
                    </a:lnTo>
                    <a:lnTo>
                      <a:pt x="259" y="1455"/>
                    </a:lnTo>
                    <a:cubicBezTo>
                      <a:pt x="259" y="680"/>
                      <a:pt x="862" y="39"/>
                      <a:pt x="163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8" name="CustomShape 96"/>
              <p:cNvSpPr/>
              <p:nvPr/>
            </p:nvSpPr>
            <p:spPr>
              <a:xfrm>
                <a:off x="5248440" y="3146400"/>
                <a:ext cx="42480" cy="40320"/>
              </a:xfrm>
              <a:custGeom>
                <a:avLst/>
                <a:gdLst/>
                <a:ahLst/>
                <a:rect l="l" t="t" r="r" b="b"/>
                <a:pathLst>
                  <a:path w="661" h="890">
                    <a:moveTo>
                      <a:pt x="183" y="0"/>
                    </a:moveTo>
                    <a:cubicBezTo>
                      <a:pt x="87" y="0"/>
                      <a:pt x="0" y="78"/>
                      <a:pt x="0" y="182"/>
                    </a:cubicBezTo>
                    <a:lnTo>
                      <a:pt x="0" y="708"/>
                    </a:lnTo>
                    <a:cubicBezTo>
                      <a:pt x="0" y="812"/>
                      <a:pt x="87" y="890"/>
                      <a:pt x="183" y="890"/>
                    </a:cubicBezTo>
                    <a:cubicBezTo>
                      <a:pt x="202" y="890"/>
                      <a:pt x="221" y="887"/>
                      <a:pt x="240" y="880"/>
                    </a:cubicBezTo>
                    <a:cubicBezTo>
                      <a:pt x="278" y="871"/>
                      <a:pt x="307" y="852"/>
                      <a:pt x="345" y="833"/>
                    </a:cubicBezTo>
                    <a:cubicBezTo>
                      <a:pt x="374" y="804"/>
                      <a:pt x="412" y="775"/>
                      <a:pt x="450" y="746"/>
                    </a:cubicBezTo>
                    <a:cubicBezTo>
                      <a:pt x="661" y="498"/>
                      <a:pt x="555" y="105"/>
                      <a:pt x="240" y="10"/>
                    </a:cubicBezTo>
                    <a:cubicBezTo>
                      <a:pt x="221" y="3"/>
                      <a:pt x="202" y="0"/>
                      <a:pt x="183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9" name="CustomShape 97"/>
              <p:cNvSpPr/>
              <p:nvPr/>
            </p:nvSpPr>
            <p:spPr>
              <a:xfrm>
                <a:off x="5052960" y="3146400"/>
                <a:ext cx="43560" cy="40320"/>
              </a:xfrm>
              <a:custGeom>
                <a:avLst/>
                <a:gdLst/>
                <a:ahLst/>
                <a:rect l="l" t="t" r="r" b="b"/>
                <a:pathLst>
                  <a:path w="671" h="891">
                    <a:moveTo>
                      <a:pt x="484" y="1"/>
                    </a:moveTo>
                    <a:cubicBezTo>
                      <a:pt x="466" y="1"/>
                      <a:pt x="447" y="4"/>
                      <a:pt x="431" y="11"/>
                    </a:cubicBezTo>
                    <a:cubicBezTo>
                      <a:pt x="1" y="145"/>
                      <a:pt x="1" y="747"/>
                      <a:pt x="431" y="881"/>
                    </a:cubicBezTo>
                    <a:cubicBezTo>
                      <a:pt x="450" y="888"/>
                      <a:pt x="469" y="891"/>
                      <a:pt x="488" y="891"/>
                    </a:cubicBezTo>
                    <a:cubicBezTo>
                      <a:pt x="584" y="891"/>
                      <a:pt x="671" y="813"/>
                      <a:pt x="671" y="709"/>
                    </a:cubicBezTo>
                    <a:lnTo>
                      <a:pt x="671" y="183"/>
                    </a:lnTo>
                    <a:cubicBezTo>
                      <a:pt x="661" y="125"/>
                      <a:pt x="632" y="78"/>
                      <a:pt x="594" y="39"/>
                    </a:cubicBezTo>
                    <a:cubicBezTo>
                      <a:pt x="562" y="14"/>
                      <a:pt x="522" y="1"/>
                      <a:pt x="484" y="1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0" name="CustomShape 98"/>
              <p:cNvSpPr/>
              <p:nvPr/>
            </p:nvSpPr>
            <p:spPr>
              <a:xfrm>
                <a:off x="5135040" y="3220920"/>
                <a:ext cx="73440" cy="58680"/>
              </a:xfrm>
              <a:custGeom>
                <a:avLst/>
                <a:gdLst/>
                <a:ahLst/>
                <a:rect l="l" t="t" r="r" b="b"/>
                <a:pathLst>
                  <a:path w="1111" h="1270">
                    <a:moveTo>
                      <a:pt x="185" y="1"/>
                    </a:moveTo>
                    <a:cubicBezTo>
                      <a:pt x="87" y="1"/>
                      <a:pt x="1" y="79"/>
                      <a:pt x="1" y="179"/>
                    </a:cubicBezTo>
                    <a:lnTo>
                      <a:pt x="1" y="715"/>
                    </a:lnTo>
                    <a:cubicBezTo>
                      <a:pt x="1" y="772"/>
                      <a:pt x="20" y="820"/>
                      <a:pt x="58" y="858"/>
                    </a:cubicBezTo>
                    <a:lnTo>
                      <a:pt x="422" y="1222"/>
                    </a:lnTo>
                    <a:cubicBezTo>
                      <a:pt x="460" y="1251"/>
                      <a:pt x="508" y="1270"/>
                      <a:pt x="556" y="1270"/>
                    </a:cubicBezTo>
                    <a:cubicBezTo>
                      <a:pt x="604" y="1270"/>
                      <a:pt x="651" y="1251"/>
                      <a:pt x="680" y="1212"/>
                    </a:cubicBezTo>
                    <a:lnTo>
                      <a:pt x="1063" y="820"/>
                    </a:lnTo>
                    <a:cubicBezTo>
                      <a:pt x="1092" y="782"/>
                      <a:pt x="1111" y="743"/>
                      <a:pt x="1111" y="696"/>
                    </a:cubicBezTo>
                    <a:lnTo>
                      <a:pt x="1111" y="188"/>
                    </a:lnTo>
                    <a:cubicBezTo>
                      <a:pt x="1111" y="140"/>
                      <a:pt x="1092" y="93"/>
                      <a:pt x="1063" y="54"/>
                    </a:cubicBezTo>
                    <a:cubicBezTo>
                      <a:pt x="1025" y="26"/>
                      <a:pt x="977" y="7"/>
                      <a:pt x="919" y="7"/>
                    </a:cubicBezTo>
                    <a:lnTo>
                      <a:pt x="881" y="7"/>
                    </a:lnTo>
                    <a:cubicBezTo>
                      <a:pt x="814" y="26"/>
                      <a:pt x="738" y="26"/>
                      <a:pt x="671" y="26"/>
                    </a:cubicBezTo>
                    <a:lnTo>
                      <a:pt x="450" y="26"/>
                    </a:lnTo>
                    <a:cubicBezTo>
                      <a:pt x="374" y="26"/>
                      <a:pt x="297" y="16"/>
                      <a:pt x="230" y="7"/>
                    </a:cubicBezTo>
                    <a:cubicBezTo>
                      <a:pt x="215" y="3"/>
                      <a:pt x="200" y="1"/>
                      <a:pt x="185" y="1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1" name="CustomShape 99"/>
              <p:cNvSpPr/>
              <p:nvPr/>
            </p:nvSpPr>
            <p:spPr>
              <a:xfrm>
                <a:off x="5135040" y="3221640"/>
                <a:ext cx="44640" cy="57960"/>
              </a:xfrm>
              <a:custGeom>
                <a:avLst/>
                <a:gdLst/>
                <a:ahLst/>
                <a:rect l="l" t="t" r="r" b="b"/>
                <a:pathLst>
                  <a:path w="681" h="1267">
                    <a:moveTo>
                      <a:pt x="189" y="0"/>
                    </a:moveTo>
                    <a:cubicBezTo>
                      <a:pt x="87" y="0"/>
                      <a:pt x="1" y="80"/>
                      <a:pt x="1" y="175"/>
                    </a:cubicBezTo>
                    <a:lnTo>
                      <a:pt x="1" y="711"/>
                    </a:lnTo>
                    <a:cubicBezTo>
                      <a:pt x="1" y="769"/>
                      <a:pt x="20" y="817"/>
                      <a:pt x="58" y="855"/>
                    </a:cubicBezTo>
                    <a:lnTo>
                      <a:pt x="422" y="1219"/>
                    </a:lnTo>
                    <a:cubicBezTo>
                      <a:pt x="460" y="1247"/>
                      <a:pt x="508" y="1266"/>
                      <a:pt x="556" y="1266"/>
                    </a:cubicBezTo>
                    <a:cubicBezTo>
                      <a:pt x="604" y="1266"/>
                      <a:pt x="651" y="1247"/>
                      <a:pt x="680" y="1209"/>
                    </a:cubicBezTo>
                    <a:cubicBezTo>
                      <a:pt x="642" y="1199"/>
                      <a:pt x="613" y="1180"/>
                      <a:pt x="594" y="1152"/>
                    </a:cubicBezTo>
                    <a:lnTo>
                      <a:pt x="221" y="797"/>
                    </a:lnTo>
                    <a:cubicBezTo>
                      <a:pt x="183" y="759"/>
                      <a:pt x="163" y="711"/>
                      <a:pt x="163" y="654"/>
                    </a:cubicBezTo>
                    <a:lnTo>
                      <a:pt x="163" y="118"/>
                    </a:lnTo>
                    <a:cubicBezTo>
                      <a:pt x="163" y="70"/>
                      <a:pt x="183" y="32"/>
                      <a:pt x="221" y="3"/>
                    </a:cubicBezTo>
                    <a:cubicBezTo>
                      <a:pt x="210" y="1"/>
                      <a:pt x="199" y="0"/>
                      <a:pt x="189" y="0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2" name="CustomShape 100"/>
              <p:cNvSpPr/>
              <p:nvPr/>
            </p:nvSpPr>
            <p:spPr>
              <a:xfrm>
                <a:off x="5092200" y="3114360"/>
                <a:ext cx="159480" cy="119160"/>
              </a:xfrm>
              <a:custGeom>
                <a:avLst/>
                <a:gdLst/>
                <a:ahLst/>
                <a:rect l="l" t="t" r="r" b="b"/>
                <a:pathLst>
                  <a:path w="2374" h="2551">
                    <a:moveTo>
                      <a:pt x="1641" y="0"/>
                    </a:moveTo>
                    <a:cubicBezTo>
                      <a:pt x="1629" y="0"/>
                      <a:pt x="1617" y="5"/>
                      <a:pt x="1608" y="14"/>
                    </a:cubicBezTo>
                    <a:cubicBezTo>
                      <a:pt x="1349" y="206"/>
                      <a:pt x="1053" y="349"/>
                      <a:pt x="747" y="445"/>
                    </a:cubicBezTo>
                    <a:cubicBezTo>
                      <a:pt x="651" y="464"/>
                      <a:pt x="555" y="493"/>
                      <a:pt x="459" y="512"/>
                    </a:cubicBezTo>
                    <a:cubicBezTo>
                      <a:pt x="364" y="521"/>
                      <a:pt x="268" y="541"/>
                      <a:pt x="172" y="541"/>
                    </a:cubicBezTo>
                    <a:cubicBezTo>
                      <a:pt x="77" y="550"/>
                      <a:pt x="0" y="627"/>
                      <a:pt x="0" y="722"/>
                    </a:cubicBezTo>
                    <a:lnTo>
                      <a:pt x="0" y="1478"/>
                    </a:lnTo>
                    <a:cubicBezTo>
                      <a:pt x="0" y="2072"/>
                      <a:pt x="479" y="2550"/>
                      <a:pt x="1072" y="2550"/>
                    </a:cubicBezTo>
                    <a:lnTo>
                      <a:pt x="1302" y="2550"/>
                    </a:lnTo>
                    <a:cubicBezTo>
                      <a:pt x="1895" y="2550"/>
                      <a:pt x="2373" y="2072"/>
                      <a:pt x="2373" y="1478"/>
                    </a:cubicBezTo>
                    <a:lnTo>
                      <a:pt x="2373" y="694"/>
                    </a:lnTo>
                    <a:cubicBezTo>
                      <a:pt x="2373" y="617"/>
                      <a:pt x="2326" y="550"/>
                      <a:pt x="2259" y="531"/>
                    </a:cubicBezTo>
                    <a:cubicBezTo>
                      <a:pt x="2239" y="521"/>
                      <a:pt x="2220" y="512"/>
                      <a:pt x="2201" y="502"/>
                    </a:cubicBezTo>
                    <a:cubicBezTo>
                      <a:pt x="1991" y="416"/>
                      <a:pt x="1818" y="253"/>
                      <a:pt x="1713" y="52"/>
                    </a:cubicBezTo>
                    <a:lnTo>
                      <a:pt x="1704" y="43"/>
                    </a:lnTo>
                    <a:cubicBezTo>
                      <a:pt x="1691" y="17"/>
                      <a:pt x="1665" y="0"/>
                      <a:pt x="1641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3" name="CustomShape 101"/>
              <p:cNvSpPr/>
              <p:nvPr/>
            </p:nvSpPr>
            <p:spPr>
              <a:xfrm>
                <a:off x="5092200" y="3115080"/>
                <a:ext cx="115560" cy="119160"/>
              </a:xfrm>
              <a:custGeom>
                <a:avLst/>
                <a:gdLst/>
                <a:ahLst/>
                <a:rect l="l" t="t" r="r" b="b"/>
                <a:pathLst>
                  <a:path w="1723" h="2547">
                    <a:moveTo>
                      <a:pt x="1641" y="1"/>
                    </a:moveTo>
                    <a:cubicBezTo>
                      <a:pt x="1629" y="1"/>
                      <a:pt x="1617" y="4"/>
                      <a:pt x="1608" y="10"/>
                    </a:cubicBezTo>
                    <a:cubicBezTo>
                      <a:pt x="1349" y="211"/>
                      <a:pt x="1053" y="355"/>
                      <a:pt x="747" y="441"/>
                    </a:cubicBezTo>
                    <a:cubicBezTo>
                      <a:pt x="651" y="470"/>
                      <a:pt x="555" y="489"/>
                      <a:pt x="459" y="508"/>
                    </a:cubicBezTo>
                    <a:cubicBezTo>
                      <a:pt x="364" y="527"/>
                      <a:pt x="268" y="537"/>
                      <a:pt x="172" y="546"/>
                    </a:cubicBezTo>
                    <a:cubicBezTo>
                      <a:pt x="67" y="546"/>
                      <a:pt x="0" y="632"/>
                      <a:pt x="0" y="728"/>
                    </a:cubicBezTo>
                    <a:lnTo>
                      <a:pt x="0" y="1474"/>
                    </a:lnTo>
                    <a:cubicBezTo>
                      <a:pt x="0" y="2068"/>
                      <a:pt x="479" y="2546"/>
                      <a:pt x="1072" y="2546"/>
                    </a:cubicBezTo>
                    <a:lnTo>
                      <a:pt x="1292" y="2546"/>
                    </a:lnTo>
                    <a:cubicBezTo>
                      <a:pt x="699" y="2546"/>
                      <a:pt x="220" y="2068"/>
                      <a:pt x="220" y="1474"/>
                    </a:cubicBezTo>
                    <a:lnTo>
                      <a:pt x="220" y="728"/>
                    </a:lnTo>
                    <a:cubicBezTo>
                      <a:pt x="220" y="632"/>
                      <a:pt x="287" y="546"/>
                      <a:pt x="392" y="546"/>
                    </a:cubicBezTo>
                    <a:cubicBezTo>
                      <a:pt x="488" y="537"/>
                      <a:pt x="584" y="527"/>
                      <a:pt x="680" y="508"/>
                    </a:cubicBezTo>
                    <a:cubicBezTo>
                      <a:pt x="775" y="489"/>
                      <a:pt x="871" y="470"/>
                      <a:pt x="967" y="441"/>
                    </a:cubicBezTo>
                    <a:cubicBezTo>
                      <a:pt x="1235" y="364"/>
                      <a:pt x="1493" y="240"/>
                      <a:pt x="1723" y="87"/>
                    </a:cubicBezTo>
                    <a:lnTo>
                      <a:pt x="1713" y="58"/>
                    </a:lnTo>
                    <a:lnTo>
                      <a:pt x="1704" y="39"/>
                    </a:lnTo>
                    <a:cubicBezTo>
                      <a:pt x="1691" y="13"/>
                      <a:pt x="1665" y="1"/>
                      <a:pt x="1641" y="1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4" name="CustomShape 102"/>
              <p:cNvSpPr/>
              <p:nvPr/>
            </p:nvSpPr>
            <p:spPr>
              <a:xfrm>
                <a:off x="5012640" y="3640680"/>
                <a:ext cx="324000" cy="118800"/>
              </a:xfrm>
              <a:custGeom>
                <a:avLst/>
                <a:gdLst/>
                <a:ahLst/>
                <a:rect l="l" t="t" r="r" b="b"/>
                <a:pathLst>
                  <a:path w="4786" h="2538">
                    <a:moveTo>
                      <a:pt x="1819" y="1"/>
                    </a:moveTo>
                    <a:lnTo>
                      <a:pt x="737" y="441"/>
                    </a:lnTo>
                    <a:cubicBezTo>
                      <a:pt x="623" y="479"/>
                      <a:pt x="527" y="537"/>
                      <a:pt x="441" y="604"/>
                    </a:cubicBezTo>
                    <a:lnTo>
                      <a:pt x="412" y="632"/>
                    </a:lnTo>
                    <a:lnTo>
                      <a:pt x="402" y="642"/>
                    </a:lnTo>
                    <a:lnTo>
                      <a:pt x="383" y="652"/>
                    </a:lnTo>
                    <a:lnTo>
                      <a:pt x="355" y="680"/>
                    </a:lnTo>
                    <a:cubicBezTo>
                      <a:pt x="163" y="872"/>
                      <a:pt x="29" y="1121"/>
                      <a:pt x="0" y="1398"/>
                    </a:cubicBezTo>
                    <a:lnTo>
                      <a:pt x="0" y="1446"/>
                    </a:lnTo>
                    <a:lnTo>
                      <a:pt x="0" y="1475"/>
                    </a:lnTo>
                    <a:lnTo>
                      <a:pt x="0" y="1503"/>
                    </a:lnTo>
                    <a:lnTo>
                      <a:pt x="0" y="1532"/>
                    </a:lnTo>
                    <a:lnTo>
                      <a:pt x="0" y="1542"/>
                    </a:lnTo>
                    <a:lnTo>
                      <a:pt x="0" y="1599"/>
                    </a:lnTo>
                    <a:lnTo>
                      <a:pt x="0" y="1771"/>
                    </a:lnTo>
                    <a:lnTo>
                      <a:pt x="0" y="2307"/>
                    </a:lnTo>
                    <a:cubicBezTo>
                      <a:pt x="0" y="2436"/>
                      <a:pt x="115" y="2538"/>
                      <a:pt x="242" y="2538"/>
                    </a:cubicBezTo>
                    <a:cubicBezTo>
                      <a:pt x="248" y="2538"/>
                      <a:pt x="253" y="2537"/>
                      <a:pt x="259" y="2537"/>
                    </a:cubicBezTo>
                    <a:lnTo>
                      <a:pt x="4518" y="2537"/>
                    </a:lnTo>
                    <a:cubicBezTo>
                      <a:pt x="4524" y="2537"/>
                      <a:pt x="4530" y="2538"/>
                      <a:pt x="4536" y="2538"/>
                    </a:cubicBezTo>
                    <a:cubicBezTo>
                      <a:pt x="4671" y="2538"/>
                      <a:pt x="4776" y="2436"/>
                      <a:pt x="4786" y="2307"/>
                    </a:cubicBezTo>
                    <a:lnTo>
                      <a:pt x="4786" y="1771"/>
                    </a:lnTo>
                    <a:lnTo>
                      <a:pt x="4786" y="1590"/>
                    </a:lnTo>
                    <a:lnTo>
                      <a:pt x="4747" y="1590"/>
                    </a:lnTo>
                    <a:lnTo>
                      <a:pt x="4747" y="1532"/>
                    </a:lnTo>
                    <a:lnTo>
                      <a:pt x="4747" y="1523"/>
                    </a:lnTo>
                    <a:lnTo>
                      <a:pt x="4747" y="1494"/>
                    </a:lnTo>
                    <a:lnTo>
                      <a:pt x="4747" y="1456"/>
                    </a:lnTo>
                    <a:lnTo>
                      <a:pt x="4747" y="1446"/>
                    </a:lnTo>
                    <a:lnTo>
                      <a:pt x="4747" y="1398"/>
                    </a:lnTo>
                    <a:cubicBezTo>
                      <a:pt x="4719" y="1121"/>
                      <a:pt x="4585" y="872"/>
                      <a:pt x="4393" y="680"/>
                    </a:cubicBezTo>
                    <a:lnTo>
                      <a:pt x="4365" y="652"/>
                    </a:lnTo>
                    <a:lnTo>
                      <a:pt x="4355" y="642"/>
                    </a:lnTo>
                    <a:lnTo>
                      <a:pt x="4336" y="632"/>
                    </a:lnTo>
                    <a:lnTo>
                      <a:pt x="4307" y="604"/>
                    </a:lnTo>
                    <a:cubicBezTo>
                      <a:pt x="4221" y="537"/>
                      <a:pt x="4125" y="479"/>
                      <a:pt x="4020" y="441"/>
                    </a:cubicBezTo>
                    <a:lnTo>
                      <a:pt x="2929" y="1"/>
                    </a:lnTo>
                    <a:lnTo>
                      <a:pt x="2651" y="288"/>
                    </a:lnTo>
                    <a:lnTo>
                      <a:pt x="2374" y="556"/>
                    </a:lnTo>
                    <a:lnTo>
                      <a:pt x="2096" y="288"/>
                    </a:lnTo>
                    <a:lnTo>
                      <a:pt x="1819" y="1"/>
                    </a:lnTo>
                    <a:close/>
                  </a:path>
                </a:pathLst>
              </a:custGeom>
              <a:solidFill>
                <a:srgbClr val="8192a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5" name="CustomShape 103"/>
              <p:cNvSpPr/>
              <p:nvPr/>
            </p:nvSpPr>
            <p:spPr>
              <a:xfrm>
                <a:off x="5008320" y="3641400"/>
                <a:ext cx="130320" cy="117360"/>
              </a:xfrm>
              <a:custGeom>
                <a:avLst/>
                <a:gdLst/>
                <a:ahLst/>
                <a:rect l="l" t="t" r="r" b="b"/>
                <a:pathLst>
                  <a:path w="1953" h="2511">
                    <a:moveTo>
                      <a:pt x="1857" y="0"/>
                    </a:moveTo>
                    <a:lnTo>
                      <a:pt x="775" y="422"/>
                    </a:lnTo>
                    <a:cubicBezTo>
                      <a:pt x="306" y="613"/>
                      <a:pt x="0" y="1072"/>
                      <a:pt x="29" y="1580"/>
                    </a:cubicBezTo>
                    <a:lnTo>
                      <a:pt x="29" y="2288"/>
                    </a:lnTo>
                    <a:cubicBezTo>
                      <a:pt x="29" y="2411"/>
                      <a:pt x="134" y="2510"/>
                      <a:pt x="255" y="2510"/>
                    </a:cubicBezTo>
                    <a:cubicBezTo>
                      <a:pt x="266" y="2510"/>
                      <a:pt x="277" y="2509"/>
                      <a:pt x="287" y="2508"/>
                    </a:cubicBezTo>
                    <a:lnTo>
                      <a:pt x="345" y="2508"/>
                    </a:lnTo>
                    <a:lnTo>
                      <a:pt x="345" y="1580"/>
                    </a:lnTo>
                    <a:cubicBezTo>
                      <a:pt x="325" y="1072"/>
                      <a:pt x="622" y="613"/>
                      <a:pt x="1091" y="422"/>
                    </a:cubicBezTo>
                    <a:lnTo>
                      <a:pt x="1952" y="87"/>
                    </a:lnTo>
                    <a:lnTo>
                      <a:pt x="1857" y="0"/>
                    </a:lnTo>
                    <a:close/>
                  </a:path>
                </a:pathLst>
              </a:custGeom>
              <a:solidFill>
                <a:srgbClr val="657a8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6" name="CustomShape 104"/>
              <p:cNvSpPr/>
              <p:nvPr/>
            </p:nvSpPr>
            <p:spPr>
              <a:xfrm>
                <a:off x="5069880" y="3452400"/>
                <a:ext cx="204480" cy="99360"/>
              </a:xfrm>
              <a:custGeom>
                <a:avLst/>
                <a:gdLst/>
                <a:ahLst/>
                <a:rect l="l" t="t" r="r" b="b"/>
                <a:pathLst>
                  <a:path w="3025" h="2144">
                    <a:moveTo>
                      <a:pt x="2661" y="1847"/>
                    </a:moveTo>
                    <a:lnTo>
                      <a:pt x="2652" y="1857"/>
                    </a:lnTo>
                    <a:lnTo>
                      <a:pt x="2623" y="1876"/>
                    </a:lnTo>
                    <a:lnTo>
                      <a:pt x="2623" y="1876"/>
                    </a:lnTo>
                    <a:lnTo>
                      <a:pt x="2661" y="1847"/>
                    </a:lnTo>
                    <a:close/>
                    <a:moveTo>
                      <a:pt x="1455" y="0"/>
                    </a:moveTo>
                    <a:cubicBezTo>
                      <a:pt x="651" y="0"/>
                      <a:pt x="1" y="651"/>
                      <a:pt x="1" y="1455"/>
                    </a:cubicBezTo>
                    <a:lnTo>
                      <a:pt x="1" y="2144"/>
                    </a:lnTo>
                    <a:cubicBezTo>
                      <a:pt x="1" y="2144"/>
                      <a:pt x="326" y="2106"/>
                      <a:pt x="364" y="1943"/>
                    </a:cubicBezTo>
                    <a:cubicBezTo>
                      <a:pt x="383" y="1933"/>
                      <a:pt x="393" y="1914"/>
                      <a:pt x="403" y="1895"/>
                    </a:cubicBezTo>
                    <a:cubicBezTo>
                      <a:pt x="584" y="1895"/>
                      <a:pt x="1465" y="1886"/>
                      <a:pt x="1972" y="1273"/>
                    </a:cubicBezTo>
                    <a:cubicBezTo>
                      <a:pt x="2077" y="1570"/>
                      <a:pt x="2317" y="1799"/>
                      <a:pt x="2623" y="1886"/>
                    </a:cubicBezTo>
                    <a:cubicBezTo>
                      <a:pt x="2632" y="1905"/>
                      <a:pt x="2642" y="1924"/>
                      <a:pt x="2652" y="1943"/>
                    </a:cubicBezTo>
                    <a:cubicBezTo>
                      <a:pt x="2699" y="2106"/>
                      <a:pt x="3025" y="2134"/>
                      <a:pt x="3025" y="2134"/>
                    </a:cubicBezTo>
                    <a:lnTo>
                      <a:pt x="3025" y="1455"/>
                    </a:lnTo>
                    <a:cubicBezTo>
                      <a:pt x="3025" y="651"/>
                      <a:pt x="2374" y="0"/>
                      <a:pt x="157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7" name="CustomShape 105"/>
              <p:cNvSpPr/>
              <p:nvPr/>
            </p:nvSpPr>
            <p:spPr>
              <a:xfrm>
                <a:off x="5069880" y="3452400"/>
                <a:ext cx="108720" cy="99360"/>
              </a:xfrm>
              <a:custGeom>
                <a:avLst/>
                <a:gdLst/>
                <a:ahLst/>
                <a:rect l="l" t="t" r="r" b="b"/>
                <a:pathLst>
                  <a:path w="1638" h="2144">
                    <a:moveTo>
                      <a:pt x="1455" y="0"/>
                    </a:moveTo>
                    <a:cubicBezTo>
                      <a:pt x="651" y="0"/>
                      <a:pt x="1" y="651"/>
                      <a:pt x="1" y="1455"/>
                    </a:cubicBezTo>
                    <a:lnTo>
                      <a:pt x="1" y="2144"/>
                    </a:lnTo>
                    <a:cubicBezTo>
                      <a:pt x="87" y="2134"/>
                      <a:pt x="173" y="2106"/>
                      <a:pt x="249" y="2067"/>
                    </a:cubicBezTo>
                    <a:lnTo>
                      <a:pt x="249" y="1828"/>
                    </a:lnTo>
                    <a:lnTo>
                      <a:pt x="259" y="1838"/>
                    </a:lnTo>
                    <a:lnTo>
                      <a:pt x="259" y="1455"/>
                    </a:lnTo>
                    <a:cubicBezTo>
                      <a:pt x="259" y="680"/>
                      <a:pt x="862" y="38"/>
                      <a:pt x="163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8" name="CustomShape 106"/>
              <p:cNvSpPr/>
              <p:nvPr/>
            </p:nvSpPr>
            <p:spPr>
              <a:xfrm>
                <a:off x="5248440" y="3543480"/>
                <a:ext cx="42480" cy="40320"/>
              </a:xfrm>
              <a:custGeom>
                <a:avLst/>
                <a:gdLst/>
                <a:ahLst/>
                <a:rect l="l" t="t" r="r" b="b"/>
                <a:pathLst>
                  <a:path w="661" h="889">
                    <a:moveTo>
                      <a:pt x="183" y="0"/>
                    </a:moveTo>
                    <a:cubicBezTo>
                      <a:pt x="87" y="0"/>
                      <a:pt x="0" y="78"/>
                      <a:pt x="0" y="182"/>
                    </a:cubicBezTo>
                    <a:lnTo>
                      <a:pt x="0" y="708"/>
                    </a:lnTo>
                    <a:cubicBezTo>
                      <a:pt x="0" y="805"/>
                      <a:pt x="90" y="889"/>
                      <a:pt x="187" y="889"/>
                    </a:cubicBezTo>
                    <a:cubicBezTo>
                      <a:pt x="204" y="889"/>
                      <a:pt x="222" y="886"/>
                      <a:pt x="240" y="880"/>
                    </a:cubicBezTo>
                    <a:cubicBezTo>
                      <a:pt x="278" y="871"/>
                      <a:pt x="307" y="852"/>
                      <a:pt x="345" y="832"/>
                    </a:cubicBezTo>
                    <a:cubicBezTo>
                      <a:pt x="374" y="804"/>
                      <a:pt x="412" y="775"/>
                      <a:pt x="450" y="746"/>
                    </a:cubicBezTo>
                    <a:cubicBezTo>
                      <a:pt x="661" y="497"/>
                      <a:pt x="555" y="105"/>
                      <a:pt x="240" y="9"/>
                    </a:cubicBezTo>
                    <a:cubicBezTo>
                      <a:pt x="221" y="3"/>
                      <a:pt x="202" y="0"/>
                      <a:pt x="183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9" name="CustomShape 107"/>
              <p:cNvSpPr/>
              <p:nvPr/>
            </p:nvSpPr>
            <p:spPr>
              <a:xfrm>
                <a:off x="5052960" y="3543480"/>
                <a:ext cx="43560" cy="40320"/>
              </a:xfrm>
              <a:custGeom>
                <a:avLst/>
                <a:gdLst/>
                <a:ahLst/>
                <a:rect l="l" t="t" r="r" b="b"/>
                <a:pathLst>
                  <a:path w="671" h="890">
                    <a:moveTo>
                      <a:pt x="484" y="1"/>
                    </a:moveTo>
                    <a:cubicBezTo>
                      <a:pt x="466" y="1"/>
                      <a:pt x="447" y="4"/>
                      <a:pt x="431" y="10"/>
                    </a:cubicBezTo>
                    <a:cubicBezTo>
                      <a:pt x="1" y="144"/>
                      <a:pt x="1" y="747"/>
                      <a:pt x="431" y="881"/>
                    </a:cubicBezTo>
                    <a:cubicBezTo>
                      <a:pt x="449" y="887"/>
                      <a:pt x="467" y="890"/>
                      <a:pt x="484" y="890"/>
                    </a:cubicBezTo>
                    <a:cubicBezTo>
                      <a:pt x="581" y="890"/>
                      <a:pt x="671" y="805"/>
                      <a:pt x="671" y="699"/>
                    </a:cubicBezTo>
                    <a:lnTo>
                      <a:pt x="671" y="183"/>
                    </a:lnTo>
                    <a:cubicBezTo>
                      <a:pt x="661" y="125"/>
                      <a:pt x="632" y="68"/>
                      <a:pt x="594" y="39"/>
                    </a:cubicBezTo>
                    <a:cubicBezTo>
                      <a:pt x="562" y="14"/>
                      <a:pt x="522" y="1"/>
                      <a:pt x="484" y="1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0" name="CustomShape 108"/>
              <p:cNvSpPr/>
              <p:nvPr/>
            </p:nvSpPr>
            <p:spPr>
              <a:xfrm>
                <a:off x="5135040" y="3617640"/>
                <a:ext cx="73440" cy="57960"/>
              </a:xfrm>
              <a:custGeom>
                <a:avLst/>
                <a:gdLst/>
                <a:ahLst/>
                <a:rect l="l" t="t" r="r" b="b"/>
                <a:pathLst>
                  <a:path w="1111" h="1267">
                    <a:moveTo>
                      <a:pt x="198" y="0"/>
                    </a:moveTo>
                    <a:cubicBezTo>
                      <a:pt x="95" y="0"/>
                      <a:pt x="1" y="81"/>
                      <a:pt x="1" y="185"/>
                    </a:cubicBezTo>
                    <a:lnTo>
                      <a:pt x="1" y="721"/>
                    </a:lnTo>
                    <a:cubicBezTo>
                      <a:pt x="1" y="768"/>
                      <a:pt x="20" y="826"/>
                      <a:pt x="58" y="864"/>
                    </a:cubicBezTo>
                    <a:lnTo>
                      <a:pt x="422" y="1218"/>
                    </a:lnTo>
                    <a:cubicBezTo>
                      <a:pt x="460" y="1247"/>
                      <a:pt x="508" y="1266"/>
                      <a:pt x="556" y="1266"/>
                    </a:cubicBezTo>
                    <a:cubicBezTo>
                      <a:pt x="604" y="1266"/>
                      <a:pt x="651" y="1247"/>
                      <a:pt x="680" y="1218"/>
                    </a:cubicBezTo>
                    <a:lnTo>
                      <a:pt x="1063" y="816"/>
                    </a:lnTo>
                    <a:cubicBezTo>
                      <a:pt x="1092" y="788"/>
                      <a:pt x="1111" y="740"/>
                      <a:pt x="1111" y="692"/>
                    </a:cubicBezTo>
                    <a:lnTo>
                      <a:pt x="1111" y="194"/>
                    </a:lnTo>
                    <a:cubicBezTo>
                      <a:pt x="1111" y="137"/>
                      <a:pt x="1092" y="89"/>
                      <a:pt x="1063" y="60"/>
                    </a:cubicBezTo>
                    <a:cubicBezTo>
                      <a:pt x="1025" y="22"/>
                      <a:pt x="977" y="3"/>
                      <a:pt x="919" y="3"/>
                    </a:cubicBezTo>
                    <a:lnTo>
                      <a:pt x="881" y="3"/>
                    </a:lnTo>
                    <a:cubicBezTo>
                      <a:pt x="814" y="22"/>
                      <a:pt x="738" y="31"/>
                      <a:pt x="671" y="31"/>
                    </a:cubicBezTo>
                    <a:lnTo>
                      <a:pt x="450" y="31"/>
                    </a:lnTo>
                    <a:cubicBezTo>
                      <a:pt x="374" y="31"/>
                      <a:pt x="297" y="22"/>
                      <a:pt x="230" y="3"/>
                    </a:cubicBezTo>
                    <a:cubicBezTo>
                      <a:pt x="220" y="1"/>
                      <a:pt x="209" y="0"/>
                      <a:pt x="198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1" name="CustomShape 109"/>
              <p:cNvSpPr/>
              <p:nvPr/>
            </p:nvSpPr>
            <p:spPr>
              <a:xfrm>
                <a:off x="5135040" y="3617640"/>
                <a:ext cx="44640" cy="58320"/>
              </a:xfrm>
              <a:custGeom>
                <a:avLst/>
                <a:gdLst/>
                <a:ahLst/>
                <a:rect l="l" t="t" r="r" b="b"/>
                <a:pathLst>
                  <a:path w="681" h="1270">
                    <a:moveTo>
                      <a:pt x="189" y="1"/>
                    </a:moveTo>
                    <a:cubicBezTo>
                      <a:pt x="87" y="1"/>
                      <a:pt x="1" y="81"/>
                      <a:pt x="1" y="185"/>
                    </a:cubicBezTo>
                    <a:lnTo>
                      <a:pt x="1" y="721"/>
                    </a:lnTo>
                    <a:cubicBezTo>
                      <a:pt x="1" y="769"/>
                      <a:pt x="20" y="826"/>
                      <a:pt x="58" y="865"/>
                    </a:cubicBezTo>
                    <a:lnTo>
                      <a:pt x="422" y="1219"/>
                    </a:lnTo>
                    <a:cubicBezTo>
                      <a:pt x="453" y="1250"/>
                      <a:pt x="492" y="1269"/>
                      <a:pt x="531" y="1269"/>
                    </a:cubicBezTo>
                    <a:cubicBezTo>
                      <a:pt x="539" y="1269"/>
                      <a:pt x="548" y="1268"/>
                      <a:pt x="556" y="1267"/>
                    </a:cubicBezTo>
                    <a:cubicBezTo>
                      <a:pt x="604" y="1267"/>
                      <a:pt x="651" y="1247"/>
                      <a:pt x="680" y="1219"/>
                    </a:cubicBezTo>
                    <a:cubicBezTo>
                      <a:pt x="642" y="1209"/>
                      <a:pt x="613" y="1190"/>
                      <a:pt x="594" y="1161"/>
                    </a:cubicBezTo>
                    <a:lnTo>
                      <a:pt x="221" y="798"/>
                    </a:lnTo>
                    <a:cubicBezTo>
                      <a:pt x="183" y="759"/>
                      <a:pt x="163" y="712"/>
                      <a:pt x="163" y="664"/>
                    </a:cubicBezTo>
                    <a:lnTo>
                      <a:pt x="163" y="128"/>
                    </a:lnTo>
                    <a:cubicBezTo>
                      <a:pt x="163" y="80"/>
                      <a:pt x="183" y="42"/>
                      <a:pt x="221" y="3"/>
                    </a:cubicBezTo>
                    <a:cubicBezTo>
                      <a:pt x="210" y="2"/>
                      <a:pt x="199" y="1"/>
                      <a:pt x="189" y="1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2" name="CustomShape 110"/>
              <p:cNvSpPr/>
              <p:nvPr/>
            </p:nvSpPr>
            <p:spPr>
              <a:xfrm>
                <a:off x="5092200" y="3511800"/>
                <a:ext cx="159480" cy="118800"/>
              </a:xfrm>
              <a:custGeom>
                <a:avLst/>
                <a:gdLst/>
                <a:ahLst/>
                <a:rect l="l" t="t" r="r" b="b"/>
                <a:pathLst>
                  <a:path w="2374" h="2544">
                    <a:moveTo>
                      <a:pt x="1648" y="0"/>
                    </a:moveTo>
                    <a:cubicBezTo>
                      <a:pt x="1633" y="0"/>
                      <a:pt x="1619" y="6"/>
                      <a:pt x="1608" y="17"/>
                    </a:cubicBezTo>
                    <a:cubicBezTo>
                      <a:pt x="1349" y="208"/>
                      <a:pt x="1053" y="352"/>
                      <a:pt x="747" y="438"/>
                    </a:cubicBezTo>
                    <a:cubicBezTo>
                      <a:pt x="651" y="467"/>
                      <a:pt x="555" y="486"/>
                      <a:pt x="459" y="505"/>
                    </a:cubicBezTo>
                    <a:cubicBezTo>
                      <a:pt x="364" y="524"/>
                      <a:pt x="268" y="534"/>
                      <a:pt x="172" y="543"/>
                    </a:cubicBezTo>
                    <a:cubicBezTo>
                      <a:pt x="77" y="543"/>
                      <a:pt x="0" y="630"/>
                      <a:pt x="0" y="725"/>
                    </a:cubicBezTo>
                    <a:lnTo>
                      <a:pt x="0" y="1472"/>
                    </a:lnTo>
                    <a:cubicBezTo>
                      <a:pt x="0" y="2065"/>
                      <a:pt x="479" y="2544"/>
                      <a:pt x="1072" y="2544"/>
                    </a:cubicBezTo>
                    <a:lnTo>
                      <a:pt x="1302" y="2544"/>
                    </a:lnTo>
                    <a:cubicBezTo>
                      <a:pt x="1895" y="2544"/>
                      <a:pt x="2373" y="2065"/>
                      <a:pt x="2373" y="1472"/>
                    </a:cubicBezTo>
                    <a:lnTo>
                      <a:pt x="2373" y="697"/>
                    </a:lnTo>
                    <a:cubicBezTo>
                      <a:pt x="2373" y="620"/>
                      <a:pt x="2326" y="553"/>
                      <a:pt x="2259" y="524"/>
                    </a:cubicBezTo>
                    <a:cubicBezTo>
                      <a:pt x="2239" y="515"/>
                      <a:pt x="2220" y="505"/>
                      <a:pt x="2201" y="496"/>
                    </a:cubicBezTo>
                    <a:cubicBezTo>
                      <a:pt x="1991" y="409"/>
                      <a:pt x="1818" y="256"/>
                      <a:pt x="1713" y="55"/>
                    </a:cubicBezTo>
                    <a:lnTo>
                      <a:pt x="1704" y="36"/>
                    </a:lnTo>
                    <a:cubicBezTo>
                      <a:pt x="1692" y="13"/>
                      <a:pt x="1670" y="0"/>
                      <a:pt x="1648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3" name="CustomShape 111"/>
              <p:cNvSpPr/>
              <p:nvPr/>
            </p:nvSpPr>
            <p:spPr>
              <a:xfrm>
                <a:off x="5092200" y="3511800"/>
                <a:ext cx="115560" cy="118800"/>
              </a:xfrm>
              <a:custGeom>
                <a:avLst/>
                <a:gdLst/>
                <a:ahLst/>
                <a:rect l="l" t="t" r="r" b="b"/>
                <a:pathLst>
                  <a:path w="1723" h="2554">
                    <a:moveTo>
                      <a:pt x="1648" y="0"/>
                    </a:moveTo>
                    <a:cubicBezTo>
                      <a:pt x="1633" y="0"/>
                      <a:pt x="1619" y="6"/>
                      <a:pt x="1608" y="17"/>
                    </a:cubicBezTo>
                    <a:cubicBezTo>
                      <a:pt x="1349" y="208"/>
                      <a:pt x="1053" y="352"/>
                      <a:pt x="747" y="438"/>
                    </a:cubicBezTo>
                    <a:cubicBezTo>
                      <a:pt x="651" y="467"/>
                      <a:pt x="555" y="486"/>
                      <a:pt x="459" y="505"/>
                    </a:cubicBezTo>
                    <a:cubicBezTo>
                      <a:pt x="364" y="524"/>
                      <a:pt x="268" y="534"/>
                      <a:pt x="172" y="543"/>
                    </a:cubicBezTo>
                    <a:cubicBezTo>
                      <a:pt x="67" y="553"/>
                      <a:pt x="0" y="630"/>
                      <a:pt x="0" y="725"/>
                    </a:cubicBezTo>
                    <a:lnTo>
                      <a:pt x="0" y="1472"/>
                    </a:lnTo>
                    <a:cubicBezTo>
                      <a:pt x="0" y="2065"/>
                      <a:pt x="479" y="2553"/>
                      <a:pt x="1072" y="2553"/>
                    </a:cubicBezTo>
                    <a:lnTo>
                      <a:pt x="1292" y="2553"/>
                    </a:lnTo>
                    <a:cubicBezTo>
                      <a:pt x="699" y="2553"/>
                      <a:pt x="220" y="2065"/>
                      <a:pt x="220" y="1472"/>
                    </a:cubicBezTo>
                    <a:lnTo>
                      <a:pt x="220" y="725"/>
                    </a:lnTo>
                    <a:cubicBezTo>
                      <a:pt x="220" y="630"/>
                      <a:pt x="287" y="553"/>
                      <a:pt x="392" y="543"/>
                    </a:cubicBezTo>
                    <a:cubicBezTo>
                      <a:pt x="488" y="534"/>
                      <a:pt x="584" y="524"/>
                      <a:pt x="680" y="505"/>
                    </a:cubicBezTo>
                    <a:cubicBezTo>
                      <a:pt x="775" y="486"/>
                      <a:pt x="871" y="467"/>
                      <a:pt x="967" y="438"/>
                    </a:cubicBezTo>
                    <a:cubicBezTo>
                      <a:pt x="1235" y="362"/>
                      <a:pt x="1493" y="247"/>
                      <a:pt x="1723" y="84"/>
                    </a:cubicBezTo>
                    <a:lnTo>
                      <a:pt x="1713" y="55"/>
                    </a:lnTo>
                    <a:lnTo>
                      <a:pt x="1704" y="36"/>
                    </a:lnTo>
                    <a:cubicBezTo>
                      <a:pt x="1692" y="13"/>
                      <a:pt x="1670" y="0"/>
                      <a:pt x="1648" y="0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24" name="Group 112"/>
          <p:cNvGrpSpPr/>
          <p:nvPr/>
        </p:nvGrpSpPr>
        <p:grpSpPr>
          <a:xfrm>
            <a:off x="5614920" y="2836800"/>
            <a:ext cx="256680" cy="359280"/>
            <a:chOff x="5614920" y="2836800"/>
            <a:chExt cx="256680" cy="359280"/>
          </a:xfrm>
        </p:grpSpPr>
        <p:sp>
          <p:nvSpPr>
            <p:cNvPr id="425" name="CustomShape 113"/>
            <p:cNvSpPr/>
            <p:nvPr/>
          </p:nvSpPr>
          <p:spPr>
            <a:xfrm>
              <a:off x="5614920" y="2836800"/>
              <a:ext cx="256680" cy="145800"/>
            </a:xfrm>
            <a:custGeom>
              <a:avLst/>
              <a:gdLst/>
              <a:ahLst/>
              <a:rect l="l" t="t" r="r" b="b"/>
              <a:pathLst>
                <a:path w="9892" h="5647">
                  <a:moveTo>
                    <a:pt x="4920" y="0"/>
                  </a:moveTo>
                  <a:cubicBezTo>
                    <a:pt x="4661" y="29"/>
                    <a:pt x="4430" y="154"/>
                    <a:pt x="4276" y="356"/>
                  </a:cubicBezTo>
                  <a:cubicBezTo>
                    <a:pt x="4190" y="337"/>
                    <a:pt x="4093" y="318"/>
                    <a:pt x="3997" y="318"/>
                  </a:cubicBezTo>
                  <a:cubicBezTo>
                    <a:pt x="3449" y="318"/>
                    <a:pt x="2997" y="731"/>
                    <a:pt x="2988" y="1241"/>
                  </a:cubicBezTo>
                  <a:lnTo>
                    <a:pt x="2988" y="1251"/>
                  </a:lnTo>
                  <a:cubicBezTo>
                    <a:pt x="2939" y="1251"/>
                    <a:pt x="2901" y="1241"/>
                    <a:pt x="2853" y="1241"/>
                  </a:cubicBezTo>
                  <a:cubicBezTo>
                    <a:pt x="2257" y="1241"/>
                    <a:pt x="1766" y="1683"/>
                    <a:pt x="1766" y="2231"/>
                  </a:cubicBezTo>
                  <a:cubicBezTo>
                    <a:pt x="1766" y="2376"/>
                    <a:pt x="1795" y="2510"/>
                    <a:pt x="1853" y="2635"/>
                  </a:cubicBezTo>
                  <a:lnTo>
                    <a:pt x="1766" y="2635"/>
                  </a:lnTo>
                  <a:cubicBezTo>
                    <a:pt x="1170" y="2635"/>
                    <a:pt x="689" y="3078"/>
                    <a:pt x="689" y="3626"/>
                  </a:cubicBezTo>
                  <a:cubicBezTo>
                    <a:pt x="680" y="3760"/>
                    <a:pt x="718" y="3895"/>
                    <a:pt x="776" y="4020"/>
                  </a:cubicBezTo>
                  <a:lnTo>
                    <a:pt x="641" y="4020"/>
                  </a:lnTo>
                  <a:cubicBezTo>
                    <a:pt x="638" y="4020"/>
                    <a:pt x="634" y="4020"/>
                    <a:pt x="631" y="4020"/>
                  </a:cubicBezTo>
                  <a:cubicBezTo>
                    <a:pt x="111" y="4020"/>
                    <a:pt x="0" y="4752"/>
                    <a:pt x="507" y="4905"/>
                  </a:cubicBezTo>
                  <a:cubicBezTo>
                    <a:pt x="478" y="4962"/>
                    <a:pt x="459" y="5039"/>
                    <a:pt x="459" y="5107"/>
                  </a:cubicBezTo>
                  <a:cubicBezTo>
                    <a:pt x="477" y="5403"/>
                    <a:pt x="719" y="5646"/>
                    <a:pt x="1020" y="5646"/>
                  </a:cubicBezTo>
                  <a:cubicBezTo>
                    <a:pt x="1032" y="5646"/>
                    <a:pt x="1043" y="5646"/>
                    <a:pt x="1055" y="5645"/>
                  </a:cubicBezTo>
                  <a:lnTo>
                    <a:pt x="8844" y="5645"/>
                  </a:lnTo>
                  <a:cubicBezTo>
                    <a:pt x="8855" y="5646"/>
                    <a:pt x="8867" y="5646"/>
                    <a:pt x="8878" y="5646"/>
                  </a:cubicBezTo>
                  <a:cubicBezTo>
                    <a:pt x="9180" y="5646"/>
                    <a:pt x="9421" y="5403"/>
                    <a:pt x="9430" y="5107"/>
                  </a:cubicBezTo>
                  <a:cubicBezTo>
                    <a:pt x="9430" y="5039"/>
                    <a:pt x="9421" y="4962"/>
                    <a:pt x="9392" y="4905"/>
                  </a:cubicBezTo>
                  <a:cubicBezTo>
                    <a:pt x="9892" y="4760"/>
                    <a:pt x="9786" y="4020"/>
                    <a:pt x="9267" y="4020"/>
                  </a:cubicBezTo>
                  <a:lnTo>
                    <a:pt x="9132" y="4020"/>
                  </a:lnTo>
                  <a:cubicBezTo>
                    <a:pt x="9190" y="3895"/>
                    <a:pt x="9219" y="3760"/>
                    <a:pt x="9219" y="3626"/>
                  </a:cubicBezTo>
                  <a:cubicBezTo>
                    <a:pt x="9219" y="3078"/>
                    <a:pt x="8728" y="2635"/>
                    <a:pt x="8142" y="2635"/>
                  </a:cubicBezTo>
                  <a:lnTo>
                    <a:pt x="8046" y="2635"/>
                  </a:lnTo>
                  <a:cubicBezTo>
                    <a:pt x="8103" y="2510"/>
                    <a:pt x="8132" y="2376"/>
                    <a:pt x="8132" y="2231"/>
                  </a:cubicBezTo>
                  <a:cubicBezTo>
                    <a:pt x="8132" y="1683"/>
                    <a:pt x="7651" y="1241"/>
                    <a:pt x="7055" y="1241"/>
                  </a:cubicBezTo>
                  <a:cubicBezTo>
                    <a:pt x="7007" y="1241"/>
                    <a:pt x="6959" y="1251"/>
                    <a:pt x="6911" y="1251"/>
                  </a:cubicBezTo>
                  <a:lnTo>
                    <a:pt x="6911" y="1241"/>
                  </a:lnTo>
                  <a:cubicBezTo>
                    <a:pt x="6911" y="731"/>
                    <a:pt x="6459" y="318"/>
                    <a:pt x="5901" y="318"/>
                  </a:cubicBezTo>
                  <a:cubicBezTo>
                    <a:pt x="5805" y="318"/>
                    <a:pt x="5718" y="337"/>
                    <a:pt x="5622" y="356"/>
                  </a:cubicBezTo>
                  <a:cubicBezTo>
                    <a:pt x="5468" y="154"/>
                    <a:pt x="5238" y="29"/>
                    <a:pt x="4988" y="0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CustomShape 114"/>
            <p:cNvSpPr/>
            <p:nvPr/>
          </p:nvSpPr>
          <p:spPr>
            <a:xfrm>
              <a:off x="5727600" y="2836800"/>
              <a:ext cx="143640" cy="145800"/>
            </a:xfrm>
            <a:custGeom>
              <a:avLst/>
              <a:gdLst/>
              <a:ahLst/>
              <a:rect l="l" t="t" r="r" b="b"/>
              <a:pathLst>
                <a:path w="5559" h="5646">
                  <a:moveTo>
                    <a:pt x="2943" y="5645"/>
                  </a:moveTo>
                  <a:cubicBezTo>
                    <a:pt x="2949" y="5645"/>
                    <a:pt x="2955" y="5645"/>
                    <a:pt x="2961" y="5645"/>
                  </a:cubicBezTo>
                  <a:cubicBezTo>
                    <a:pt x="2967" y="5645"/>
                    <a:pt x="2973" y="5645"/>
                    <a:pt x="2979" y="5645"/>
                  </a:cubicBezTo>
                  <a:close/>
                  <a:moveTo>
                    <a:pt x="606" y="0"/>
                  </a:moveTo>
                  <a:cubicBezTo>
                    <a:pt x="366" y="29"/>
                    <a:pt x="145" y="135"/>
                    <a:pt x="1" y="327"/>
                  </a:cubicBezTo>
                  <a:cubicBezTo>
                    <a:pt x="3068" y="1501"/>
                    <a:pt x="3385" y="4597"/>
                    <a:pt x="3491" y="4895"/>
                  </a:cubicBezTo>
                  <a:cubicBezTo>
                    <a:pt x="3520" y="4962"/>
                    <a:pt x="3530" y="5030"/>
                    <a:pt x="3530" y="5097"/>
                  </a:cubicBezTo>
                  <a:cubicBezTo>
                    <a:pt x="3520" y="5402"/>
                    <a:pt x="3271" y="5636"/>
                    <a:pt x="2979" y="5645"/>
                  </a:cubicBezTo>
                  <a:lnTo>
                    <a:pt x="4530" y="5645"/>
                  </a:lnTo>
                  <a:cubicBezTo>
                    <a:pt x="4536" y="5645"/>
                    <a:pt x="4542" y="5645"/>
                    <a:pt x="4548" y="5645"/>
                  </a:cubicBezTo>
                  <a:cubicBezTo>
                    <a:pt x="4857" y="5645"/>
                    <a:pt x="5107" y="5408"/>
                    <a:pt x="5116" y="5097"/>
                  </a:cubicBezTo>
                  <a:cubicBezTo>
                    <a:pt x="5116" y="5030"/>
                    <a:pt x="5107" y="4962"/>
                    <a:pt x="5078" y="4895"/>
                  </a:cubicBezTo>
                  <a:cubicBezTo>
                    <a:pt x="5559" y="4741"/>
                    <a:pt x="5453" y="4030"/>
                    <a:pt x="4953" y="4020"/>
                  </a:cubicBezTo>
                  <a:lnTo>
                    <a:pt x="4818" y="4020"/>
                  </a:lnTo>
                  <a:cubicBezTo>
                    <a:pt x="4876" y="3895"/>
                    <a:pt x="4905" y="3760"/>
                    <a:pt x="4905" y="3626"/>
                  </a:cubicBezTo>
                  <a:cubicBezTo>
                    <a:pt x="4905" y="3078"/>
                    <a:pt x="4414" y="2635"/>
                    <a:pt x="3828" y="2635"/>
                  </a:cubicBezTo>
                  <a:lnTo>
                    <a:pt x="3732" y="2635"/>
                  </a:lnTo>
                  <a:cubicBezTo>
                    <a:pt x="3789" y="2510"/>
                    <a:pt x="3818" y="2376"/>
                    <a:pt x="3818" y="2231"/>
                  </a:cubicBezTo>
                  <a:cubicBezTo>
                    <a:pt x="3818" y="1683"/>
                    <a:pt x="3337" y="1241"/>
                    <a:pt x="2741" y="1241"/>
                  </a:cubicBezTo>
                  <a:cubicBezTo>
                    <a:pt x="2693" y="1241"/>
                    <a:pt x="2645" y="1251"/>
                    <a:pt x="2597" y="1251"/>
                  </a:cubicBezTo>
                  <a:lnTo>
                    <a:pt x="2597" y="1241"/>
                  </a:lnTo>
                  <a:cubicBezTo>
                    <a:pt x="2597" y="731"/>
                    <a:pt x="2145" y="318"/>
                    <a:pt x="1587" y="318"/>
                  </a:cubicBezTo>
                  <a:cubicBezTo>
                    <a:pt x="1491" y="318"/>
                    <a:pt x="1404" y="337"/>
                    <a:pt x="1308" y="356"/>
                  </a:cubicBezTo>
                  <a:cubicBezTo>
                    <a:pt x="1154" y="154"/>
                    <a:pt x="924" y="29"/>
                    <a:pt x="674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CustomShape 115"/>
            <p:cNvSpPr/>
            <p:nvPr/>
          </p:nvSpPr>
          <p:spPr>
            <a:xfrm>
              <a:off x="5626080" y="2958840"/>
              <a:ext cx="235440" cy="237240"/>
            </a:xfrm>
            <a:custGeom>
              <a:avLst/>
              <a:gdLst/>
              <a:ahLst/>
              <a:rect l="l" t="t" r="r" b="b"/>
              <a:pathLst>
                <a:path w="9077" h="9137">
                  <a:moveTo>
                    <a:pt x="4529" y="1"/>
                  </a:moveTo>
                  <a:cubicBezTo>
                    <a:pt x="4052" y="1"/>
                    <a:pt x="3662" y="386"/>
                    <a:pt x="3644" y="856"/>
                  </a:cubicBezTo>
                  <a:lnTo>
                    <a:pt x="3644" y="856"/>
                  </a:lnTo>
                  <a:cubicBezTo>
                    <a:pt x="3625" y="391"/>
                    <a:pt x="3250" y="10"/>
                    <a:pt x="2777" y="10"/>
                  </a:cubicBezTo>
                  <a:cubicBezTo>
                    <a:pt x="2772" y="10"/>
                    <a:pt x="2766" y="10"/>
                    <a:pt x="2760" y="10"/>
                  </a:cubicBezTo>
                  <a:lnTo>
                    <a:pt x="2750" y="10"/>
                  </a:lnTo>
                  <a:cubicBezTo>
                    <a:pt x="2745" y="10"/>
                    <a:pt x="2739" y="10"/>
                    <a:pt x="2734" y="10"/>
                  </a:cubicBezTo>
                  <a:cubicBezTo>
                    <a:pt x="2221" y="10"/>
                    <a:pt x="1821" y="453"/>
                    <a:pt x="1863" y="966"/>
                  </a:cubicBezTo>
                  <a:lnTo>
                    <a:pt x="1863" y="966"/>
                  </a:lnTo>
                  <a:lnTo>
                    <a:pt x="1846" y="789"/>
                  </a:lnTo>
                  <a:cubicBezTo>
                    <a:pt x="1799" y="353"/>
                    <a:pt x="1424" y="10"/>
                    <a:pt x="989" y="10"/>
                  </a:cubicBezTo>
                  <a:cubicBezTo>
                    <a:pt x="983" y="10"/>
                    <a:pt x="977" y="10"/>
                    <a:pt x="971" y="10"/>
                  </a:cubicBezTo>
                  <a:cubicBezTo>
                    <a:pt x="966" y="10"/>
                    <a:pt x="961" y="10"/>
                    <a:pt x="956" y="10"/>
                  </a:cubicBezTo>
                  <a:cubicBezTo>
                    <a:pt x="406" y="10"/>
                    <a:pt x="1" y="516"/>
                    <a:pt x="96" y="1049"/>
                  </a:cubicBezTo>
                  <a:lnTo>
                    <a:pt x="1510" y="8655"/>
                  </a:lnTo>
                  <a:cubicBezTo>
                    <a:pt x="1558" y="8934"/>
                    <a:pt x="1808" y="9136"/>
                    <a:pt x="2087" y="9136"/>
                  </a:cubicBezTo>
                  <a:lnTo>
                    <a:pt x="6991" y="9136"/>
                  </a:lnTo>
                  <a:cubicBezTo>
                    <a:pt x="7279" y="9136"/>
                    <a:pt x="7520" y="8934"/>
                    <a:pt x="7568" y="8655"/>
                  </a:cubicBezTo>
                  <a:lnTo>
                    <a:pt x="8981" y="1049"/>
                  </a:lnTo>
                  <a:cubicBezTo>
                    <a:pt x="9077" y="506"/>
                    <a:pt x="8672" y="10"/>
                    <a:pt x="8122" y="10"/>
                  </a:cubicBezTo>
                  <a:cubicBezTo>
                    <a:pt x="8117" y="10"/>
                    <a:pt x="8112" y="10"/>
                    <a:pt x="8106" y="10"/>
                  </a:cubicBezTo>
                  <a:cubicBezTo>
                    <a:pt x="8100" y="10"/>
                    <a:pt x="8094" y="10"/>
                    <a:pt x="8088" y="10"/>
                  </a:cubicBezTo>
                  <a:cubicBezTo>
                    <a:pt x="7644" y="10"/>
                    <a:pt x="7279" y="353"/>
                    <a:pt x="7231" y="789"/>
                  </a:cubicBezTo>
                  <a:lnTo>
                    <a:pt x="7214" y="966"/>
                  </a:lnTo>
                  <a:lnTo>
                    <a:pt x="7214" y="966"/>
                  </a:lnTo>
                  <a:cubicBezTo>
                    <a:pt x="7256" y="453"/>
                    <a:pt x="6856" y="10"/>
                    <a:pt x="6344" y="10"/>
                  </a:cubicBezTo>
                  <a:cubicBezTo>
                    <a:pt x="6338" y="10"/>
                    <a:pt x="6333" y="10"/>
                    <a:pt x="6327" y="10"/>
                  </a:cubicBezTo>
                  <a:lnTo>
                    <a:pt x="6318" y="10"/>
                  </a:lnTo>
                  <a:cubicBezTo>
                    <a:pt x="6312" y="10"/>
                    <a:pt x="6306" y="10"/>
                    <a:pt x="6300" y="10"/>
                  </a:cubicBezTo>
                  <a:cubicBezTo>
                    <a:pt x="5828" y="10"/>
                    <a:pt x="5452" y="391"/>
                    <a:pt x="5433" y="856"/>
                  </a:cubicBezTo>
                  <a:lnTo>
                    <a:pt x="5433" y="856"/>
                  </a:lnTo>
                  <a:cubicBezTo>
                    <a:pt x="5415" y="386"/>
                    <a:pt x="5026" y="1"/>
                    <a:pt x="4548" y="1"/>
                  </a:cubicBezTo>
                  <a:close/>
                </a:path>
              </a:pathLst>
            </a:custGeom>
            <a:solidFill>
              <a:srgbClr val="7084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CustomShape 116"/>
            <p:cNvSpPr/>
            <p:nvPr/>
          </p:nvSpPr>
          <p:spPr>
            <a:xfrm>
              <a:off x="5662440" y="2958840"/>
              <a:ext cx="199080" cy="237240"/>
            </a:xfrm>
            <a:custGeom>
              <a:avLst/>
              <a:gdLst/>
              <a:ahLst/>
              <a:rect l="l" t="t" r="r" b="b"/>
              <a:pathLst>
                <a:path w="7685" h="9129">
                  <a:moveTo>
                    <a:pt x="6697" y="1"/>
                  </a:moveTo>
                  <a:cubicBezTo>
                    <a:pt x="6391" y="1"/>
                    <a:pt x="6117" y="152"/>
                    <a:pt x="5963" y="406"/>
                  </a:cubicBezTo>
                  <a:cubicBezTo>
                    <a:pt x="6078" y="599"/>
                    <a:pt x="6117" y="820"/>
                    <a:pt x="6078" y="1041"/>
                  </a:cubicBezTo>
                  <a:lnTo>
                    <a:pt x="4896" y="7484"/>
                  </a:lnTo>
                  <a:cubicBezTo>
                    <a:pt x="4790" y="8032"/>
                    <a:pt x="4309" y="8426"/>
                    <a:pt x="3761" y="8426"/>
                  </a:cubicBezTo>
                  <a:lnTo>
                    <a:pt x="549" y="8426"/>
                  </a:lnTo>
                  <a:cubicBezTo>
                    <a:pt x="318" y="8426"/>
                    <a:pt x="107" y="8301"/>
                    <a:pt x="1" y="8090"/>
                  </a:cubicBezTo>
                  <a:lnTo>
                    <a:pt x="1" y="8090"/>
                  </a:lnTo>
                  <a:lnTo>
                    <a:pt x="97" y="8647"/>
                  </a:lnTo>
                  <a:cubicBezTo>
                    <a:pt x="155" y="8926"/>
                    <a:pt x="395" y="9128"/>
                    <a:pt x="684" y="9128"/>
                  </a:cubicBezTo>
                  <a:lnTo>
                    <a:pt x="5588" y="9128"/>
                  </a:lnTo>
                  <a:cubicBezTo>
                    <a:pt x="5867" y="9128"/>
                    <a:pt x="6107" y="8926"/>
                    <a:pt x="6165" y="8647"/>
                  </a:cubicBezTo>
                  <a:lnTo>
                    <a:pt x="6261" y="8090"/>
                  </a:lnTo>
                  <a:lnTo>
                    <a:pt x="7569" y="1060"/>
                  </a:lnTo>
                  <a:cubicBezTo>
                    <a:pt x="7684" y="531"/>
                    <a:pt x="7290" y="22"/>
                    <a:pt x="6751" y="2"/>
                  </a:cubicBezTo>
                  <a:cubicBezTo>
                    <a:pt x="6733" y="1"/>
                    <a:pt x="6715" y="1"/>
                    <a:pt x="6697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CustomShape 117"/>
            <p:cNvSpPr/>
            <p:nvPr/>
          </p:nvSpPr>
          <p:spPr>
            <a:xfrm>
              <a:off x="5760000" y="2958840"/>
              <a:ext cx="54360" cy="237240"/>
            </a:xfrm>
            <a:custGeom>
              <a:avLst/>
              <a:gdLst/>
              <a:ahLst/>
              <a:rect l="l" t="t" r="r" b="b"/>
              <a:pathLst>
                <a:path w="2145" h="9137">
                  <a:moveTo>
                    <a:pt x="1193" y="1"/>
                  </a:moveTo>
                  <a:cubicBezTo>
                    <a:pt x="712" y="1"/>
                    <a:pt x="327" y="385"/>
                    <a:pt x="308" y="857"/>
                  </a:cubicBezTo>
                  <a:lnTo>
                    <a:pt x="0" y="9136"/>
                  </a:lnTo>
                  <a:lnTo>
                    <a:pt x="1174" y="9136"/>
                  </a:lnTo>
                  <a:lnTo>
                    <a:pt x="2077" y="991"/>
                  </a:lnTo>
                  <a:cubicBezTo>
                    <a:pt x="2145" y="462"/>
                    <a:pt x="1731" y="1"/>
                    <a:pt x="1202" y="1"/>
                  </a:cubicBez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118"/>
            <p:cNvSpPr/>
            <p:nvPr/>
          </p:nvSpPr>
          <p:spPr>
            <a:xfrm>
              <a:off x="5662440" y="2958840"/>
              <a:ext cx="199080" cy="237240"/>
            </a:xfrm>
            <a:custGeom>
              <a:avLst/>
              <a:gdLst/>
              <a:ahLst/>
              <a:rect l="l" t="t" r="r" b="b"/>
              <a:pathLst>
                <a:path w="7685" h="9129">
                  <a:moveTo>
                    <a:pt x="6697" y="1"/>
                  </a:moveTo>
                  <a:cubicBezTo>
                    <a:pt x="6391" y="1"/>
                    <a:pt x="6117" y="152"/>
                    <a:pt x="5963" y="406"/>
                  </a:cubicBezTo>
                  <a:cubicBezTo>
                    <a:pt x="6078" y="599"/>
                    <a:pt x="6117" y="820"/>
                    <a:pt x="6078" y="1041"/>
                  </a:cubicBezTo>
                  <a:lnTo>
                    <a:pt x="4896" y="7484"/>
                  </a:lnTo>
                  <a:cubicBezTo>
                    <a:pt x="4790" y="8032"/>
                    <a:pt x="4309" y="8426"/>
                    <a:pt x="3761" y="8426"/>
                  </a:cubicBezTo>
                  <a:lnTo>
                    <a:pt x="549" y="8426"/>
                  </a:lnTo>
                  <a:cubicBezTo>
                    <a:pt x="318" y="8426"/>
                    <a:pt x="107" y="8301"/>
                    <a:pt x="1" y="8090"/>
                  </a:cubicBezTo>
                  <a:lnTo>
                    <a:pt x="1" y="8090"/>
                  </a:lnTo>
                  <a:lnTo>
                    <a:pt x="97" y="8647"/>
                  </a:lnTo>
                  <a:cubicBezTo>
                    <a:pt x="155" y="8926"/>
                    <a:pt x="395" y="9128"/>
                    <a:pt x="684" y="9128"/>
                  </a:cubicBezTo>
                  <a:lnTo>
                    <a:pt x="5588" y="9128"/>
                  </a:lnTo>
                  <a:cubicBezTo>
                    <a:pt x="5867" y="9128"/>
                    <a:pt x="6107" y="8926"/>
                    <a:pt x="6165" y="8647"/>
                  </a:cubicBezTo>
                  <a:lnTo>
                    <a:pt x="6261" y="8090"/>
                  </a:lnTo>
                  <a:lnTo>
                    <a:pt x="7569" y="1060"/>
                  </a:lnTo>
                  <a:cubicBezTo>
                    <a:pt x="7684" y="531"/>
                    <a:pt x="7290" y="22"/>
                    <a:pt x="6751" y="2"/>
                  </a:cubicBezTo>
                  <a:cubicBezTo>
                    <a:pt x="6733" y="1"/>
                    <a:pt x="6715" y="1"/>
                    <a:pt x="6697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119"/>
            <p:cNvSpPr/>
            <p:nvPr/>
          </p:nvSpPr>
          <p:spPr>
            <a:xfrm>
              <a:off x="5760000" y="2958840"/>
              <a:ext cx="54360" cy="237240"/>
            </a:xfrm>
            <a:custGeom>
              <a:avLst/>
              <a:gdLst/>
              <a:ahLst/>
              <a:rect l="l" t="t" r="r" b="b"/>
              <a:pathLst>
                <a:path w="2145" h="9137">
                  <a:moveTo>
                    <a:pt x="1193" y="1"/>
                  </a:moveTo>
                  <a:cubicBezTo>
                    <a:pt x="712" y="1"/>
                    <a:pt x="327" y="385"/>
                    <a:pt x="308" y="857"/>
                  </a:cubicBezTo>
                  <a:lnTo>
                    <a:pt x="0" y="9136"/>
                  </a:lnTo>
                  <a:lnTo>
                    <a:pt x="1174" y="9136"/>
                  </a:lnTo>
                  <a:lnTo>
                    <a:pt x="2077" y="991"/>
                  </a:lnTo>
                  <a:cubicBezTo>
                    <a:pt x="2145" y="462"/>
                    <a:pt x="1731" y="1"/>
                    <a:pt x="1202" y="1"/>
                  </a:cubicBez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120"/>
            <p:cNvSpPr/>
            <p:nvPr/>
          </p:nvSpPr>
          <p:spPr>
            <a:xfrm>
              <a:off x="5760000" y="3086640"/>
              <a:ext cx="41040" cy="109440"/>
            </a:xfrm>
            <a:custGeom>
              <a:avLst/>
              <a:gdLst/>
              <a:ahLst/>
              <a:rect l="l" t="t" r="r" b="b"/>
              <a:pathLst>
                <a:path w="1645" h="4261">
                  <a:moveTo>
                    <a:pt x="1644" y="0"/>
                  </a:moveTo>
                  <a:lnTo>
                    <a:pt x="1164" y="2616"/>
                  </a:lnTo>
                  <a:cubicBezTo>
                    <a:pt x="1058" y="3164"/>
                    <a:pt x="577" y="3558"/>
                    <a:pt x="29" y="3558"/>
                  </a:cubicBezTo>
                  <a:lnTo>
                    <a:pt x="0" y="4260"/>
                  </a:lnTo>
                  <a:lnTo>
                    <a:pt x="1173" y="4260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CustomShape 121"/>
            <p:cNvSpPr/>
            <p:nvPr/>
          </p:nvSpPr>
          <p:spPr>
            <a:xfrm>
              <a:off x="5670720" y="2903400"/>
              <a:ext cx="32400" cy="30240"/>
            </a:xfrm>
            <a:custGeom>
              <a:avLst/>
              <a:gdLst/>
              <a:ahLst/>
              <a:rect l="l" t="t" r="r" b="b"/>
              <a:pathLst>
                <a:path w="1309" h="1232">
                  <a:moveTo>
                    <a:pt x="1030" y="0"/>
                  </a:moveTo>
                  <a:cubicBezTo>
                    <a:pt x="462" y="0"/>
                    <a:pt x="1" y="452"/>
                    <a:pt x="1" y="1020"/>
                  </a:cubicBezTo>
                  <a:cubicBezTo>
                    <a:pt x="1" y="1135"/>
                    <a:pt x="97" y="1231"/>
                    <a:pt x="212" y="1231"/>
                  </a:cubicBezTo>
                  <a:cubicBezTo>
                    <a:pt x="328" y="1231"/>
                    <a:pt x="424" y="1135"/>
                    <a:pt x="424" y="1020"/>
                  </a:cubicBezTo>
                  <a:cubicBezTo>
                    <a:pt x="424" y="683"/>
                    <a:pt x="693" y="414"/>
                    <a:pt x="1030" y="414"/>
                  </a:cubicBezTo>
                  <a:cubicBezTo>
                    <a:pt x="1308" y="414"/>
                    <a:pt x="1308" y="0"/>
                    <a:pt x="1030" y="0"/>
                  </a:cubicBez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CustomShape 122"/>
            <p:cNvSpPr/>
            <p:nvPr/>
          </p:nvSpPr>
          <p:spPr>
            <a:xfrm>
              <a:off x="5783040" y="2924640"/>
              <a:ext cx="32040" cy="30240"/>
            </a:xfrm>
            <a:custGeom>
              <a:avLst/>
              <a:gdLst/>
              <a:ahLst/>
              <a:rect l="l" t="t" r="r" b="b"/>
              <a:pathLst>
                <a:path w="1299" h="1232">
                  <a:moveTo>
                    <a:pt x="279" y="1"/>
                  </a:moveTo>
                  <a:cubicBezTo>
                    <a:pt x="0" y="1"/>
                    <a:pt x="0" y="414"/>
                    <a:pt x="279" y="414"/>
                  </a:cubicBezTo>
                  <a:cubicBezTo>
                    <a:pt x="615" y="414"/>
                    <a:pt x="885" y="683"/>
                    <a:pt x="885" y="1020"/>
                  </a:cubicBezTo>
                  <a:cubicBezTo>
                    <a:pt x="885" y="1135"/>
                    <a:pt x="981" y="1232"/>
                    <a:pt x="1096" y="1232"/>
                  </a:cubicBezTo>
                  <a:cubicBezTo>
                    <a:pt x="1212" y="1232"/>
                    <a:pt x="1298" y="1135"/>
                    <a:pt x="1298" y="1020"/>
                  </a:cubicBezTo>
                  <a:cubicBezTo>
                    <a:pt x="1298" y="453"/>
                    <a:pt x="846" y="1"/>
                    <a:pt x="279" y="1"/>
                  </a:cubicBez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123"/>
            <p:cNvSpPr/>
            <p:nvPr/>
          </p:nvSpPr>
          <p:spPr>
            <a:xfrm>
              <a:off x="5731200" y="2862000"/>
              <a:ext cx="37440" cy="25920"/>
            </a:xfrm>
            <a:custGeom>
              <a:avLst/>
              <a:gdLst/>
              <a:ahLst/>
              <a:rect l="l" t="t" r="r" b="b"/>
              <a:pathLst>
                <a:path w="1503" h="1055">
                  <a:moveTo>
                    <a:pt x="481" y="0"/>
                  </a:moveTo>
                  <a:cubicBezTo>
                    <a:pt x="406" y="0"/>
                    <a:pt x="329" y="8"/>
                    <a:pt x="252" y="26"/>
                  </a:cubicBezTo>
                  <a:cubicBezTo>
                    <a:pt x="1" y="79"/>
                    <a:pt x="60" y="435"/>
                    <a:pt x="295" y="435"/>
                  </a:cubicBezTo>
                  <a:cubicBezTo>
                    <a:pt x="312" y="435"/>
                    <a:pt x="330" y="433"/>
                    <a:pt x="348" y="429"/>
                  </a:cubicBezTo>
                  <a:cubicBezTo>
                    <a:pt x="389" y="421"/>
                    <a:pt x="431" y="416"/>
                    <a:pt x="472" y="416"/>
                  </a:cubicBezTo>
                  <a:cubicBezTo>
                    <a:pt x="746" y="416"/>
                    <a:pt x="1003" y="606"/>
                    <a:pt x="1070" y="891"/>
                  </a:cubicBezTo>
                  <a:cubicBezTo>
                    <a:pt x="1089" y="987"/>
                    <a:pt x="1166" y="1054"/>
                    <a:pt x="1271" y="1054"/>
                  </a:cubicBezTo>
                  <a:cubicBezTo>
                    <a:pt x="1406" y="1054"/>
                    <a:pt x="1502" y="929"/>
                    <a:pt x="1473" y="804"/>
                  </a:cubicBezTo>
                  <a:cubicBezTo>
                    <a:pt x="1366" y="324"/>
                    <a:pt x="951" y="0"/>
                    <a:pt x="481" y="0"/>
                  </a:cubicBez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124"/>
            <p:cNvSpPr/>
            <p:nvPr/>
          </p:nvSpPr>
          <p:spPr>
            <a:xfrm>
              <a:off x="5673240" y="2958840"/>
              <a:ext cx="54360" cy="237240"/>
            </a:xfrm>
            <a:custGeom>
              <a:avLst/>
              <a:gdLst/>
              <a:ahLst/>
              <a:rect l="l" t="t" r="r" b="b"/>
              <a:pathLst>
                <a:path w="2146" h="9137">
                  <a:moveTo>
                    <a:pt x="934" y="1"/>
                  </a:moveTo>
                  <a:cubicBezTo>
                    <a:pt x="405" y="1"/>
                    <a:pt x="1" y="462"/>
                    <a:pt x="59" y="982"/>
                  </a:cubicBezTo>
                  <a:lnTo>
                    <a:pt x="962" y="9136"/>
                  </a:lnTo>
                  <a:lnTo>
                    <a:pt x="2145" y="9136"/>
                  </a:lnTo>
                  <a:lnTo>
                    <a:pt x="1838" y="857"/>
                  </a:lnTo>
                  <a:cubicBezTo>
                    <a:pt x="1818" y="376"/>
                    <a:pt x="1424" y="1"/>
                    <a:pt x="953" y="1"/>
                  </a:cubicBez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CustomShape 125"/>
            <p:cNvSpPr/>
            <p:nvPr/>
          </p:nvSpPr>
          <p:spPr>
            <a:xfrm>
              <a:off x="5696280" y="3179520"/>
              <a:ext cx="31320" cy="16560"/>
            </a:xfrm>
            <a:custGeom>
              <a:avLst/>
              <a:gdLst/>
              <a:ahLst/>
              <a:rect l="l" t="t" r="r" b="b"/>
              <a:pathLst>
                <a:path w="1261" h="703">
                  <a:moveTo>
                    <a:pt x="1" y="0"/>
                  </a:moveTo>
                  <a:lnTo>
                    <a:pt x="77" y="702"/>
                  </a:lnTo>
                  <a:lnTo>
                    <a:pt x="1260" y="702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CustomShape 126"/>
            <p:cNvSpPr/>
            <p:nvPr/>
          </p:nvSpPr>
          <p:spPr>
            <a:xfrm>
              <a:off x="5672520" y="3032280"/>
              <a:ext cx="141840" cy="97560"/>
            </a:xfrm>
            <a:custGeom>
              <a:avLst/>
              <a:gdLst/>
              <a:ahLst/>
              <a:rect l="l" t="t" r="r" b="b"/>
              <a:pathLst>
                <a:path w="5492" h="3790">
                  <a:moveTo>
                    <a:pt x="2751" y="0"/>
                  </a:moveTo>
                  <a:cubicBezTo>
                    <a:pt x="1231" y="0"/>
                    <a:pt x="1" y="847"/>
                    <a:pt x="1" y="1895"/>
                  </a:cubicBezTo>
                  <a:cubicBezTo>
                    <a:pt x="1" y="2943"/>
                    <a:pt x="1231" y="3789"/>
                    <a:pt x="2751" y="3789"/>
                  </a:cubicBezTo>
                  <a:cubicBezTo>
                    <a:pt x="4261" y="3789"/>
                    <a:pt x="5491" y="2943"/>
                    <a:pt x="5491" y="1895"/>
                  </a:cubicBezTo>
                  <a:cubicBezTo>
                    <a:pt x="5491" y="847"/>
                    <a:pt x="4261" y="0"/>
                    <a:pt x="2751" y="0"/>
                  </a:cubicBezTo>
                  <a:close/>
                </a:path>
              </a:pathLst>
            </a:custGeom>
            <a:solidFill>
              <a:srgbClr val="cbd5d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2138760" y="1524240"/>
            <a:ext cx="233460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/PLANNING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640080" y="1519200"/>
            <a:ext cx="164448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ffea7d"/>
                </a:solidFill>
                <a:latin typeface="Oswald"/>
                <a:ea typeface="Oswald"/>
              </a:rPr>
              <a:t>/</a:t>
            </a:r>
            <a:br/>
            <a:r>
              <a:rPr b="1" lang="en" sz="2400" spc="-1" strike="noStrike">
                <a:solidFill>
                  <a:srgbClr val="ffea7d"/>
                </a:solidFill>
                <a:latin typeface="Oswald"/>
                <a:ea typeface="Oswald"/>
              </a:rPr>
              <a:t>Mon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1" name="CustomShape 3"/>
          <p:cNvSpPr/>
          <p:nvPr/>
        </p:nvSpPr>
        <p:spPr>
          <a:xfrm>
            <a:off x="2138760" y="2035080"/>
            <a:ext cx="2334600" cy="68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Set up the project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Merge previous sprint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Replace CSV to SQL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2" name="CustomShape 4"/>
          <p:cNvSpPr/>
          <p:nvPr/>
        </p:nvSpPr>
        <p:spPr>
          <a:xfrm>
            <a:off x="5572080" y="1524240"/>
            <a:ext cx="233460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/CSV-&gt;SQL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3" name="CustomShape 5"/>
          <p:cNvSpPr/>
          <p:nvPr/>
        </p:nvSpPr>
        <p:spPr>
          <a:xfrm>
            <a:off x="4663440" y="1524240"/>
            <a:ext cx="105048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e5a083"/>
                </a:solidFill>
                <a:latin typeface="Oswald"/>
                <a:ea typeface="Oswald"/>
              </a:rPr>
              <a:t>/ Tues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4" name="CustomShape 6"/>
          <p:cNvSpPr/>
          <p:nvPr/>
        </p:nvSpPr>
        <p:spPr>
          <a:xfrm>
            <a:off x="5572080" y="2035080"/>
            <a:ext cx="2334600" cy="68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Working on rewrite AskMate1 to use sql data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5" name="CustomShape 7"/>
          <p:cNvSpPr/>
          <p:nvPr/>
        </p:nvSpPr>
        <p:spPr>
          <a:xfrm>
            <a:off x="2138760" y="3072600"/>
            <a:ext cx="233460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/NEW FEATURES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6" name="CustomShape 8"/>
          <p:cNvSpPr/>
          <p:nvPr/>
        </p:nvSpPr>
        <p:spPr>
          <a:xfrm>
            <a:off x="731520" y="2966760"/>
            <a:ext cx="1553040" cy="6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e07a88"/>
                </a:solidFill>
                <a:latin typeface="Oswald"/>
                <a:ea typeface="Oswald"/>
              </a:rPr>
              <a:t>/</a:t>
            </a:r>
            <a:br/>
            <a:r>
              <a:rPr b="1" lang="en" sz="2400" spc="-1" strike="noStrike">
                <a:solidFill>
                  <a:srgbClr val="e07a88"/>
                </a:solidFill>
                <a:latin typeface="Oswald"/>
                <a:ea typeface="Oswald"/>
              </a:rPr>
              <a:t>Wed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7" name="CustomShape 9"/>
          <p:cNvSpPr/>
          <p:nvPr/>
        </p:nvSpPr>
        <p:spPr>
          <a:xfrm>
            <a:off x="2138760" y="3582720"/>
            <a:ext cx="2334600" cy="68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Working on extra features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Implement new design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8" name="CustomShape 10"/>
          <p:cNvSpPr/>
          <p:nvPr/>
        </p:nvSpPr>
        <p:spPr>
          <a:xfrm>
            <a:off x="5572080" y="3072600"/>
            <a:ext cx="233460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/FINAL PUSHES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9" name="CustomShape 11"/>
          <p:cNvSpPr/>
          <p:nvPr/>
        </p:nvSpPr>
        <p:spPr>
          <a:xfrm>
            <a:off x="4297680" y="3072600"/>
            <a:ext cx="127224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24bfeb"/>
                </a:solidFill>
                <a:latin typeface="Oswald"/>
                <a:ea typeface="Oswald"/>
              </a:rPr>
              <a:t>/</a:t>
            </a:r>
            <a:br/>
            <a:r>
              <a:rPr b="1" lang="en" sz="2400" spc="-1" strike="noStrike">
                <a:solidFill>
                  <a:srgbClr val="24bfeb"/>
                </a:solidFill>
                <a:latin typeface="Oswald"/>
                <a:ea typeface="Oswald"/>
              </a:rPr>
              <a:t>Thurs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0" name="CustomShape 12"/>
          <p:cNvSpPr/>
          <p:nvPr/>
        </p:nvSpPr>
        <p:spPr>
          <a:xfrm>
            <a:off x="5572080" y="3583080"/>
            <a:ext cx="2334600" cy="68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Finalise what we can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Finish ppt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1" name="CustomShape 13"/>
          <p:cNvSpPr/>
          <p:nvPr/>
        </p:nvSpPr>
        <p:spPr>
          <a:xfrm>
            <a:off x="720000" y="540360"/>
            <a:ext cx="770220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e2e2e2"/>
                </a:solidFill>
                <a:latin typeface="Oswald"/>
                <a:ea typeface="Oswald"/>
              </a:rPr>
              <a:t>/GIT COMMITS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52" name="CustomShape 14"/>
          <p:cNvSpPr/>
          <p:nvPr/>
        </p:nvSpPr>
        <p:spPr>
          <a:xfrm>
            <a:off x="8176680" y="3531960"/>
            <a:ext cx="360" cy="73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15"/>
          <p:cNvSpPr/>
          <p:nvPr/>
        </p:nvSpPr>
        <p:spPr>
          <a:xfrm>
            <a:off x="1862640" y="2304000"/>
            <a:ext cx="74520" cy="150120"/>
          </a:xfrm>
          <a:custGeom>
            <a:avLst/>
            <a:gdLst/>
            <a:ahLst/>
            <a:rect l="l" t="t" r="r" b="b"/>
            <a:pathLst>
              <a:path w="5478" h="10895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16"/>
          <p:cNvSpPr/>
          <p:nvPr/>
        </p:nvSpPr>
        <p:spPr>
          <a:xfrm>
            <a:off x="1862640" y="3826080"/>
            <a:ext cx="74520" cy="150120"/>
          </a:xfrm>
          <a:custGeom>
            <a:avLst/>
            <a:gdLst/>
            <a:ahLst/>
            <a:rect l="l" t="t" r="r" b="b"/>
            <a:pathLst>
              <a:path w="5478" h="10895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17"/>
          <p:cNvSpPr/>
          <p:nvPr/>
        </p:nvSpPr>
        <p:spPr>
          <a:xfrm>
            <a:off x="5343120" y="2304000"/>
            <a:ext cx="74520" cy="150120"/>
          </a:xfrm>
          <a:custGeom>
            <a:avLst/>
            <a:gdLst/>
            <a:ahLst/>
            <a:rect l="l" t="t" r="r" b="b"/>
            <a:pathLst>
              <a:path w="5478" h="10895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18"/>
          <p:cNvSpPr/>
          <p:nvPr/>
        </p:nvSpPr>
        <p:spPr>
          <a:xfrm>
            <a:off x="5343120" y="3826080"/>
            <a:ext cx="74520" cy="150120"/>
          </a:xfrm>
          <a:custGeom>
            <a:avLst/>
            <a:gdLst/>
            <a:ahLst/>
            <a:rect l="l" t="t" r="r" b="b"/>
            <a:pathLst>
              <a:path w="5478" h="10895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19"/>
          <p:cNvSpPr/>
          <p:nvPr/>
        </p:nvSpPr>
        <p:spPr>
          <a:xfrm>
            <a:off x="282960" y="169560"/>
            <a:ext cx="164160" cy="1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20"/>
          <p:cNvSpPr/>
          <p:nvPr/>
        </p:nvSpPr>
        <p:spPr>
          <a:xfrm>
            <a:off x="276480" y="4403520"/>
            <a:ext cx="164160" cy="1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21"/>
          <p:cNvSpPr/>
          <p:nvPr/>
        </p:nvSpPr>
        <p:spPr>
          <a:xfrm>
            <a:off x="276480" y="3996000"/>
            <a:ext cx="164160" cy="1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22"/>
          <p:cNvSpPr/>
          <p:nvPr/>
        </p:nvSpPr>
        <p:spPr>
          <a:xfrm>
            <a:off x="276480" y="4825440"/>
            <a:ext cx="164160" cy="1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61" name="Group 23"/>
          <p:cNvGrpSpPr/>
          <p:nvPr/>
        </p:nvGrpSpPr>
        <p:grpSpPr>
          <a:xfrm>
            <a:off x="7819200" y="752760"/>
            <a:ext cx="603000" cy="145800"/>
            <a:chOff x="7819200" y="752760"/>
            <a:chExt cx="603000" cy="145800"/>
          </a:xfrm>
        </p:grpSpPr>
        <p:sp>
          <p:nvSpPr>
            <p:cNvPr id="462" name="CustomShape 24"/>
            <p:cNvSpPr/>
            <p:nvPr/>
          </p:nvSpPr>
          <p:spPr>
            <a:xfrm>
              <a:off x="8276400" y="752760"/>
              <a:ext cx="145800" cy="1458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CustomShape 25"/>
            <p:cNvSpPr/>
            <p:nvPr/>
          </p:nvSpPr>
          <p:spPr>
            <a:xfrm>
              <a:off x="8047800" y="752760"/>
              <a:ext cx="145800" cy="1458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CustomShape 26"/>
            <p:cNvSpPr/>
            <p:nvPr/>
          </p:nvSpPr>
          <p:spPr>
            <a:xfrm>
              <a:off x="7819200" y="752760"/>
              <a:ext cx="145800" cy="1458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roup 1"/>
          <p:cNvGrpSpPr/>
          <p:nvPr/>
        </p:nvGrpSpPr>
        <p:grpSpPr>
          <a:xfrm>
            <a:off x="299160" y="189000"/>
            <a:ext cx="131400" cy="119880"/>
            <a:chOff x="299160" y="189000"/>
            <a:chExt cx="131400" cy="119880"/>
          </a:xfrm>
        </p:grpSpPr>
        <p:sp>
          <p:nvSpPr>
            <p:cNvPr id="466" name="CustomShape 2"/>
            <p:cNvSpPr/>
            <p:nvPr/>
          </p:nvSpPr>
          <p:spPr>
            <a:xfrm>
              <a:off x="299160" y="189000"/>
              <a:ext cx="131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CustomShape 3"/>
            <p:cNvSpPr/>
            <p:nvPr/>
          </p:nvSpPr>
          <p:spPr>
            <a:xfrm>
              <a:off x="299160" y="308520"/>
              <a:ext cx="131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4"/>
            <p:cNvSpPr/>
            <p:nvPr/>
          </p:nvSpPr>
          <p:spPr>
            <a:xfrm>
              <a:off x="299160" y="248760"/>
              <a:ext cx="131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9" name="Group 5"/>
          <p:cNvGrpSpPr/>
          <p:nvPr/>
        </p:nvGrpSpPr>
        <p:grpSpPr>
          <a:xfrm>
            <a:off x="286560" y="4003200"/>
            <a:ext cx="144000" cy="957240"/>
            <a:chOff x="286560" y="4003200"/>
            <a:chExt cx="144000" cy="957240"/>
          </a:xfrm>
        </p:grpSpPr>
        <p:sp>
          <p:nvSpPr>
            <p:cNvPr id="470" name="CustomShape 6"/>
            <p:cNvSpPr/>
            <p:nvPr/>
          </p:nvSpPr>
          <p:spPr>
            <a:xfrm>
              <a:off x="299160" y="4835160"/>
              <a:ext cx="131400" cy="12528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71" name="Group 7"/>
            <p:cNvGrpSpPr/>
            <p:nvPr/>
          </p:nvGrpSpPr>
          <p:grpSpPr>
            <a:xfrm>
              <a:off x="298080" y="4422600"/>
              <a:ext cx="108360" cy="124920"/>
              <a:chOff x="298080" y="4422600"/>
              <a:chExt cx="108360" cy="124920"/>
            </a:xfrm>
          </p:grpSpPr>
          <p:sp>
            <p:nvSpPr>
              <p:cNvPr id="472" name="CustomShape 8"/>
              <p:cNvSpPr/>
              <p:nvPr/>
            </p:nvSpPr>
            <p:spPr>
              <a:xfrm>
                <a:off x="298080" y="4422600"/>
                <a:ext cx="108360" cy="12492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73" name="Group 9"/>
              <p:cNvGrpSpPr/>
              <p:nvPr/>
            </p:nvGrpSpPr>
            <p:grpSpPr>
              <a:xfrm>
                <a:off x="319680" y="4469760"/>
                <a:ext cx="64800" cy="32400"/>
                <a:chOff x="319680" y="4469760"/>
                <a:chExt cx="64800" cy="32400"/>
              </a:xfrm>
            </p:grpSpPr>
            <p:sp>
              <p:nvSpPr>
                <p:cNvPr id="474" name="CustomShape 10"/>
                <p:cNvSpPr/>
                <p:nvPr/>
              </p:nvSpPr>
              <p:spPr>
                <a:xfrm>
                  <a:off x="319680" y="4469760"/>
                  <a:ext cx="6480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5" name="CustomShape 11"/>
                <p:cNvSpPr/>
                <p:nvPr/>
              </p:nvSpPr>
              <p:spPr>
                <a:xfrm>
                  <a:off x="319680" y="4501800"/>
                  <a:ext cx="6480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476" name="Group 12"/>
            <p:cNvGrpSpPr/>
            <p:nvPr/>
          </p:nvGrpSpPr>
          <p:grpSpPr>
            <a:xfrm>
              <a:off x="286560" y="4003200"/>
              <a:ext cx="131400" cy="131400"/>
              <a:chOff x="286560" y="4003200"/>
              <a:chExt cx="131400" cy="131400"/>
            </a:xfrm>
          </p:grpSpPr>
          <p:sp>
            <p:nvSpPr>
              <p:cNvPr id="477" name="CustomShape 13"/>
              <p:cNvSpPr/>
              <p:nvPr/>
            </p:nvSpPr>
            <p:spPr>
              <a:xfrm>
                <a:off x="286560" y="4003200"/>
                <a:ext cx="131400" cy="13140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8" name="CustomShape 14"/>
              <p:cNvSpPr/>
              <p:nvPr/>
            </p:nvSpPr>
            <p:spPr>
              <a:xfrm>
                <a:off x="319320" y="4035600"/>
                <a:ext cx="66240" cy="6624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79" name="CustomShape 15"/>
          <p:cNvSpPr/>
          <p:nvPr/>
        </p:nvSpPr>
        <p:spPr>
          <a:xfrm>
            <a:off x="6949440" y="4759920"/>
            <a:ext cx="190656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Created by: ERIK, G, ZSÓFI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80" name="CustomShape 16"/>
          <p:cNvSpPr/>
          <p:nvPr/>
        </p:nvSpPr>
        <p:spPr>
          <a:xfrm>
            <a:off x="282960" y="169560"/>
            <a:ext cx="164160" cy="1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17"/>
          <p:cNvSpPr/>
          <p:nvPr/>
        </p:nvSpPr>
        <p:spPr>
          <a:xfrm>
            <a:off x="276480" y="4403520"/>
            <a:ext cx="164160" cy="1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18"/>
          <p:cNvSpPr/>
          <p:nvPr/>
        </p:nvSpPr>
        <p:spPr>
          <a:xfrm>
            <a:off x="276480" y="3996000"/>
            <a:ext cx="164160" cy="1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19"/>
          <p:cNvSpPr/>
          <p:nvPr/>
        </p:nvSpPr>
        <p:spPr>
          <a:xfrm>
            <a:off x="276480" y="4825440"/>
            <a:ext cx="164160" cy="1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4" name="" descr=""/>
          <p:cNvPicPr/>
          <p:nvPr/>
        </p:nvPicPr>
        <p:blipFill>
          <a:blip r:embed="rId1"/>
          <a:stretch/>
        </p:blipFill>
        <p:spPr>
          <a:xfrm>
            <a:off x="3723480" y="3507840"/>
            <a:ext cx="1854360" cy="807840"/>
          </a:xfrm>
          <a:prstGeom prst="rect">
            <a:avLst/>
          </a:prstGeom>
          <a:ln>
            <a:noFill/>
          </a:ln>
        </p:spPr>
      </p:pic>
      <p:pic>
        <p:nvPicPr>
          <p:cNvPr id="485" name="" descr=""/>
          <p:cNvPicPr/>
          <p:nvPr/>
        </p:nvPicPr>
        <p:blipFill>
          <a:blip r:embed="rId2"/>
          <a:stretch/>
        </p:blipFill>
        <p:spPr>
          <a:xfrm>
            <a:off x="1334880" y="1142640"/>
            <a:ext cx="6071760" cy="224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720000" y="540360"/>
            <a:ext cx="720216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e2e2e2"/>
                </a:solidFill>
                <a:latin typeface="Oswald"/>
                <a:ea typeface="Oswald"/>
              </a:rPr>
              <a:t>/NEW ADVENTURES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4717080" y="1973880"/>
            <a:ext cx="176940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/SQL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8" name="CustomShape 3"/>
          <p:cNvSpPr/>
          <p:nvPr/>
        </p:nvSpPr>
        <p:spPr>
          <a:xfrm>
            <a:off x="6576480" y="1973880"/>
            <a:ext cx="176940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/SCRUM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9" name="CustomShape 4"/>
          <p:cNvSpPr/>
          <p:nvPr/>
        </p:nvSpPr>
        <p:spPr>
          <a:xfrm>
            <a:off x="6576480" y="2328480"/>
            <a:ext cx="176940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Use a project managment tool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0" name="CustomShape 5"/>
          <p:cNvSpPr/>
          <p:nvPr/>
        </p:nvSpPr>
        <p:spPr>
          <a:xfrm>
            <a:off x="6625080" y="3519360"/>
            <a:ext cx="176940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/NEW TEAM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1" name="CustomShape 6"/>
          <p:cNvSpPr/>
          <p:nvPr/>
        </p:nvSpPr>
        <p:spPr>
          <a:xfrm>
            <a:off x="6625080" y="3893400"/>
            <a:ext cx="176940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Find the best way to work together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2" name="CustomShape 7"/>
          <p:cNvSpPr/>
          <p:nvPr/>
        </p:nvSpPr>
        <p:spPr>
          <a:xfrm>
            <a:off x="6576480" y="3519360"/>
            <a:ext cx="176940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8"/>
          <p:cNvSpPr/>
          <p:nvPr/>
        </p:nvSpPr>
        <p:spPr>
          <a:xfrm>
            <a:off x="6576480" y="3893400"/>
            <a:ext cx="176940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9"/>
          <p:cNvSpPr/>
          <p:nvPr/>
        </p:nvSpPr>
        <p:spPr>
          <a:xfrm>
            <a:off x="835560" y="3582360"/>
            <a:ext cx="378072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95" name="Group 10"/>
          <p:cNvGrpSpPr/>
          <p:nvPr/>
        </p:nvGrpSpPr>
        <p:grpSpPr>
          <a:xfrm>
            <a:off x="725040" y="1809720"/>
            <a:ext cx="3647520" cy="2072880"/>
            <a:chOff x="725040" y="1809720"/>
            <a:chExt cx="3647520" cy="2072880"/>
          </a:xfrm>
        </p:grpSpPr>
        <p:sp>
          <p:nvSpPr>
            <p:cNvPr id="496" name="CustomShape 11"/>
            <p:cNvSpPr/>
            <p:nvPr/>
          </p:nvSpPr>
          <p:spPr>
            <a:xfrm>
              <a:off x="725040" y="1809720"/>
              <a:ext cx="407520" cy="206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e2e2e2"/>
                  </a:solidFill>
                  <a:latin typeface="Roboto"/>
                  <a:ea typeface="Roboto"/>
                </a:rPr>
                <a:t>0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497" name="CustomShape 12"/>
            <p:cNvSpPr/>
            <p:nvPr/>
          </p:nvSpPr>
          <p:spPr>
            <a:xfrm>
              <a:off x="924120" y="2076480"/>
              <a:ext cx="360" cy="180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CustomShape 13"/>
            <p:cNvSpPr/>
            <p:nvPr/>
          </p:nvSpPr>
          <p:spPr>
            <a:xfrm>
              <a:off x="1496160" y="1809720"/>
              <a:ext cx="446400" cy="206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e2e2e2"/>
                  </a:solidFill>
                  <a:latin typeface="Roboto"/>
                  <a:ea typeface="Roboto"/>
                </a:rPr>
                <a:t>25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499" name="CustomShape 14"/>
            <p:cNvSpPr/>
            <p:nvPr/>
          </p:nvSpPr>
          <p:spPr>
            <a:xfrm>
              <a:off x="3116160" y="1809720"/>
              <a:ext cx="446400" cy="206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e2e2e2"/>
                  </a:solidFill>
                  <a:latin typeface="Roboto"/>
                  <a:ea typeface="Roboto"/>
                </a:rPr>
                <a:t>75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00" name="CustomShape 15"/>
            <p:cNvSpPr/>
            <p:nvPr/>
          </p:nvSpPr>
          <p:spPr>
            <a:xfrm>
              <a:off x="3926160" y="1809720"/>
              <a:ext cx="446400" cy="206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e2e2e2"/>
                  </a:solidFill>
                  <a:latin typeface="Roboto"/>
                  <a:ea typeface="Roboto"/>
                </a:rPr>
                <a:t>100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01" name="CustomShape 16"/>
            <p:cNvSpPr/>
            <p:nvPr/>
          </p:nvSpPr>
          <p:spPr>
            <a:xfrm>
              <a:off x="2306160" y="1809720"/>
              <a:ext cx="446400" cy="206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e2e2e2"/>
                  </a:solidFill>
                  <a:latin typeface="Roboto"/>
                  <a:ea typeface="Roboto"/>
                </a:rPr>
                <a:t>50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02" name="CustomShape 17"/>
            <p:cNvSpPr/>
            <p:nvPr/>
          </p:nvSpPr>
          <p:spPr>
            <a:xfrm>
              <a:off x="1730520" y="2076480"/>
              <a:ext cx="360" cy="180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CustomShape 18"/>
            <p:cNvSpPr/>
            <p:nvPr/>
          </p:nvSpPr>
          <p:spPr>
            <a:xfrm>
              <a:off x="2537280" y="2076480"/>
              <a:ext cx="360" cy="180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CustomShape 19"/>
            <p:cNvSpPr/>
            <p:nvPr/>
          </p:nvSpPr>
          <p:spPr>
            <a:xfrm>
              <a:off x="3343680" y="2076480"/>
              <a:ext cx="360" cy="180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CustomShape 20"/>
            <p:cNvSpPr/>
            <p:nvPr/>
          </p:nvSpPr>
          <p:spPr>
            <a:xfrm>
              <a:off x="4150080" y="2076480"/>
              <a:ext cx="360" cy="180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06" name="Google Shape;856;p39" descr=""/>
          <p:cNvPicPr/>
          <p:nvPr/>
        </p:nvPicPr>
        <p:blipFill>
          <a:blip r:embed="rId1"/>
          <a:stretch/>
        </p:blipFill>
        <p:spPr>
          <a:xfrm>
            <a:off x="923760" y="1981440"/>
            <a:ext cx="3222360" cy="1992600"/>
          </a:xfrm>
          <a:prstGeom prst="rect">
            <a:avLst/>
          </a:prstGeom>
          <a:ln>
            <a:noFill/>
          </a:ln>
        </p:spPr>
      </p:pic>
      <p:sp>
        <p:nvSpPr>
          <p:cNvPr id="507" name="CustomShape 21"/>
          <p:cNvSpPr/>
          <p:nvPr/>
        </p:nvSpPr>
        <p:spPr>
          <a:xfrm>
            <a:off x="4717080" y="2328480"/>
            <a:ext cx="176940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Working with psql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8" name="CustomShape 22"/>
          <p:cNvSpPr/>
          <p:nvPr/>
        </p:nvSpPr>
        <p:spPr>
          <a:xfrm>
            <a:off x="6718320" y="3108960"/>
            <a:ext cx="174600" cy="174600"/>
          </a:xfrm>
          <a:prstGeom prst="ellipse">
            <a:avLst/>
          </a:prstGeom>
          <a:solidFill>
            <a:srgbClr val="7e3bbe"/>
          </a:solidFill>
          <a:ln>
            <a:noFill/>
          </a:ln>
          <a:effectLst>
            <a:outerShdw algn="bl" blurRad="57150" dir="5400000" dist="1908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9" name="CustomShape 23"/>
          <p:cNvSpPr/>
          <p:nvPr/>
        </p:nvSpPr>
        <p:spPr>
          <a:xfrm>
            <a:off x="6652800" y="1604160"/>
            <a:ext cx="174600" cy="174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algn="bl" blurRad="57150" dir="5400000" dist="1908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0" name="CustomShape 24"/>
          <p:cNvSpPr/>
          <p:nvPr/>
        </p:nvSpPr>
        <p:spPr>
          <a:xfrm>
            <a:off x="4846320" y="1561680"/>
            <a:ext cx="174600" cy="174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algn="bl" blurRad="57150" dir="5400000" dist="1908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1" name="CustomShape 25"/>
          <p:cNvSpPr/>
          <p:nvPr/>
        </p:nvSpPr>
        <p:spPr>
          <a:xfrm>
            <a:off x="282960" y="169560"/>
            <a:ext cx="164160" cy="1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26"/>
          <p:cNvSpPr/>
          <p:nvPr/>
        </p:nvSpPr>
        <p:spPr>
          <a:xfrm>
            <a:off x="276480" y="4403520"/>
            <a:ext cx="164160" cy="1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27"/>
          <p:cNvSpPr/>
          <p:nvPr/>
        </p:nvSpPr>
        <p:spPr>
          <a:xfrm>
            <a:off x="276480" y="4392000"/>
            <a:ext cx="164160" cy="1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28"/>
          <p:cNvSpPr/>
          <p:nvPr/>
        </p:nvSpPr>
        <p:spPr>
          <a:xfrm>
            <a:off x="276480" y="4825440"/>
            <a:ext cx="164160" cy="1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15" name="Group 29"/>
          <p:cNvGrpSpPr/>
          <p:nvPr/>
        </p:nvGrpSpPr>
        <p:grpSpPr>
          <a:xfrm>
            <a:off x="7819200" y="752760"/>
            <a:ext cx="603000" cy="145800"/>
            <a:chOff x="7819200" y="752760"/>
            <a:chExt cx="603000" cy="145800"/>
          </a:xfrm>
        </p:grpSpPr>
        <p:sp>
          <p:nvSpPr>
            <p:cNvPr id="516" name="CustomShape 30"/>
            <p:cNvSpPr/>
            <p:nvPr/>
          </p:nvSpPr>
          <p:spPr>
            <a:xfrm>
              <a:off x="8276400" y="752760"/>
              <a:ext cx="145800" cy="1458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CustomShape 31"/>
            <p:cNvSpPr/>
            <p:nvPr/>
          </p:nvSpPr>
          <p:spPr>
            <a:xfrm>
              <a:off x="8047800" y="752760"/>
              <a:ext cx="145800" cy="1458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CustomShape 32"/>
            <p:cNvSpPr/>
            <p:nvPr/>
          </p:nvSpPr>
          <p:spPr>
            <a:xfrm>
              <a:off x="7819200" y="752760"/>
              <a:ext cx="145800" cy="1458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9" name="CustomShape 33"/>
          <p:cNvSpPr/>
          <p:nvPr/>
        </p:nvSpPr>
        <p:spPr>
          <a:xfrm>
            <a:off x="4663440" y="3491640"/>
            <a:ext cx="176940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/CSS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0" name="CustomShape 34"/>
          <p:cNvSpPr/>
          <p:nvPr/>
        </p:nvSpPr>
        <p:spPr>
          <a:xfrm>
            <a:off x="4754880" y="3908160"/>
            <a:ext cx="176940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Experience the style world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1" name="CustomShape 35"/>
          <p:cNvSpPr/>
          <p:nvPr/>
        </p:nvSpPr>
        <p:spPr>
          <a:xfrm>
            <a:off x="4762080" y="3116160"/>
            <a:ext cx="174600" cy="174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algn="bl" blurRad="57150" dir="5400000" dist="1908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/>
          <p:nvPr/>
        </p:nvSpPr>
        <p:spPr>
          <a:xfrm>
            <a:off x="2402280" y="1750320"/>
            <a:ext cx="4506480" cy="16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5000" spc="-1" strike="noStrike">
                <a:solidFill>
                  <a:srgbClr val="e2e2e2"/>
                </a:solidFill>
                <a:latin typeface="Oswald"/>
                <a:ea typeface="Oswald"/>
              </a:rPr>
              <a:t>THANK YOU</a:t>
            </a:r>
            <a:endParaRPr b="0" lang="en-US" sz="5000" spc="-1" strike="noStrike">
              <a:latin typeface="Arial"/>
            </a:endParaRPr>
          </a:p>
        </p:txBody>
      </p:sp>
      <p:grpSp>
        <p:nvGrpSpPr>
          <p:cNvPr id="523" name="Group 2"/>
          <p:cNvGrpSpPr/>
          <p:nvPr/>
        </p:nvGrpSpPr>
        <p:grpSpPr>
          <a:xfrm>
            <a:off x="299160" y="189000"/>
            <a:ext cx="131400" cy="119880"/>
            <a:chOff x="299160" y="189000"/>
            <a:chExt cx="131400" cy="119880"/>
          </a:xfrm>
        </p:grpSpPr>
        <p:sp>
          <p:nvSpPr>
            <p:cNvPr id="524" name="CustomShape 3"/>
            <p:cNvSpPr/>
            <p:nvPr/>
          </p:nvSpPr>
          <p:spPr>
            <a:xfrm>
              <a:off x="299160" y="189000"/>
              <a:ext cx="131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CustomShape 4"/>
            <p:cNvSpPr/>
            <p:nvPr/>
          </p:nvSpPr>
          <p:spPr>
            <a:xfrm>
              <a:off x="299160" y="308520"/>
              <a:ext cx="131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CustomShape 5"/>
            <p:cNvSpPr/>
            <p:nvPr/>
          </p:nvSpPr>
          <p:spPr>
            <a:xfrm>
              <a:off x="299160" y="248760"/>
              <a:ext cx="131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7" name="Group 6"/>
          <p:cNvGrpSpPr/>
          <p:nvPr/>
        </p:nvGrpSpPr>
        <p:grpSpPr>
          <a:xfrm>
            <a:off x="286560" y="4003200"/>
            <a:ext cx="144000" cy="957240"/>
            <a:chOff x="286560" y="4003200"/>
            <a:chExt cx="144000" cy="957240"/>
          </a:xfrm>
        </p:grpSpPr>
        <p:sp>
          <p:nvSpPr>
            <p:cNvPr id="528" name="CustomShape 7"/>
            <p:cNvSpPr/>
            <p:nvPr/>
          </p:nvSpPr>
          <p:spPr>
            <a:xfrm>
              <a:off x="299160" y="4835160"/>
              <a:ext cx="131400" cy="12528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29" name="Group 8"/>
            <p:cNvGrpSpPr/>
            <p:nvPr/>
          </p:nvGrpSpPr>
          <p:grpSpPr>
            <a:xfrm>
              <a:off x="298080" y="4422600"/>
              <a:ext cx="108360" cy="124920"/>
              <a:chOff x="298080" y="4422600"/>
              <a:chExt cx="108360" cy="124920"/>
            </a:xfrm>
          </p:grpSpPr>
          <p:sp>
            <p:nvSpPr>
              <p:cNvPr id="530" name="CustomShape 9"/>
              <p:cNvSpPr/>
              <p:nvPr/>
            </p:nvSpPr>
            <p:spPr>
              <a:xfrm>
                <a:off x="298080" y="4422600"/>
                <a:ext cx="108360" cy="12492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31" name="Group 10"/>
              <p:cNvGrpSpPr/>
              <p:nvPr/>
            </p:nvGrpSpPr>
            <p:grpSpPr>
              <a:xfrm>
                <a:off x="319680" y="4469760"/>
                <a:ext cx="64800" cy="32400"/>
                <a:chOff x="319680" y="4469760"/>
                <a:chExt cx="64800" cy="32400"/>
              </a:xfrm>
            </p:grpSpPr>
            <p:sp>
              <p:nvSpPr>
                <p:cNvPr id="532" name="CustomShape 11"/>
                <p:cNvSpPr/>
                <p:nvPr/>
              </p:nvSpPr>
              <p:spPr>
                <a:xfrm>
                  <a:off x="319680" y="4469760"/>
                  <a:ext cx="6480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3" name="CustomShape 12"/>
                <p:cNvSpPr/>
                <p:nvPr/>
              </p:nvSpPr>
              <p:spPr>
                <a:xfrm>
                  <a:off x="319680" y="4501800"/>
                  <a:ext cx="6480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534" name="Group 13"/>
            <p:cNvGrpSpPr/>
            <p:nvPr/>
          </p:nvGrpSpPr>
          <p:grpSpPr>
            <a:xfrm>
              <a:off x="286560" y="4003200"/>
              <a:ext cx="131400" cy="131400"/>
              <a:chOff x="286560" y="4003200"/>
              <a:chExt cx="131400" cy="131400"/>
            </a:xfrm>
          </p:grpSpPr>
          <p:sp>
            <p:nvSpPr>
              <p:cNvPr id="535" name="CustomShape 14"/>
              <p:cNvSpPr/>
              <p:nvPr/>
            </p:nvSpPr>
            <p:spPr>
              <a:xfrm>
                <a:off x="286560" y="4003200"/>
                <a:ext cx="131400" cy="13140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6" name="CustomShape 15"/>
              <p:cNvSpPr/>
              <p:nvPr/>
            </p:nvSpPr>
            <p:spPr>
              <a:xfrm>
                <a:off x="319320" y="4035600"/>
                <a:ext cx="66240" cy="6624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37" name="CustomShape 16"/>
          <p:cNvSpPr/>
          <p:nvPr/>
        </p:nvSpPr>
        <p:spPr>
          <a:xfrm>
            <a:off x="6949440" y="4759920"/>
            <a:ext cx="190656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Created by: ERIK, G, ZSÓFI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38" name="CustomShape 17"/>
          <p:cNvSpPr/>
          <p:nvPr/>
        </p:nvSpPr>
        <p:spPr>
          <a:xfrm>
            <a:off x="282960" y="169560"/>
            <a:ext cx="164160" cy="1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18"/>
          <p:cNvSpPr/>
          <p:nvPr/>
        </p:nvSpPr>
        <p:spPr>
          <a:xfrm>
            <a:off x="276480" y="4403520"/>
            <a:ext cx="164160" cy="1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19"/>
          <p:cNvSpPr/>
          <p:nvPr/>
        </p:nvSpPr>
        <p:spPr>
          <a:xfrm>
            <a:off x="276480" y="3996000"/>
            <a:ext cx="164160" cy="1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20"/>
          <p:cNvSpPr/>
          <p:nvPr/>
        </p:nvSpPr>
        <p:spPr>
          <a:xfrm>
            <a:off x="276480" y="4825440"/>
            <a:ext cx="164160" cy="1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42" name="" descr=""/>
          <p:cNvPicPr/>
          <p:nvPr/>
        </p:nvPicPr>
        <p:blipFill>
          <a:blip r:embed="rId1"/>
          <a:stretch/>
        </p:blipFill>
        <p:spPr>
          <a:xfrm>
            <a:off x="3723480" y="3291840"/>
            <a:ext cx="1854360" cy="80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2022-03-04T09:24:03Z</dcterms:modified>
  <cp:revision>7</cp:revision>
  <dc:subject/>
  <dc:title/>
</cp:coreProperties>
</file>