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473040" y="160200"/>
            <a:ext cx="1167840" cy="1167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95720" y="34632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5400000">
            <a:off x="-49680" y="972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6200000">
            <a:off x="410040" y="13662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5400000">
            <a:off x="1359000" y="-68580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68600" y="2683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005840" y="1490040"/>
            <a:ext cx="384480" cy="38448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11030760" y="326880"/>
            <a:ext cx="156132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647440" y="46440"/>
            <a:ext cx="369000" cy="31824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rot="19903200">
            <a:off x="-372240" y="2322000"/>
            <a:ext cx="1258200" cy="33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0933560" y="1900800"/>
            <a:ext cx="1534320" cy="153432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rot="20300400">
            <a:off x="1780200" y="-1854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4920" y="6605280"/>
            <a:ext cx="764280" cy="76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1704320" y="4798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0807560" y="5383800"/>
            <a:ext cx="385560" cy="732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637920" y="4565160"/>
            <a:ext cx="385560" cy="536400"/>
          </a:xfrm>
          <a:prstGeom prst="rect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11821800">
            <a:off x="9739440" y="2307960"/>
            <a:ext cx="1046160" cy="482760"/>
          </a:xfrm>
          <a:custGeom>
            <a:avLst/>
            <a:gdLst/>
            <a:ahLst/>
            <a:rect l="l" t="t" r="r" b="b"/>
            <a:pathLst>
              <a:path w="1048464" h="484383">
                <a:moveTo>
                  <a:pt x="396123" y="469877"/>
                </a:moveTo>
                <a:cubicBezTo>
                  <a:pt x="354981" y="460412"/>
                  <a:pt x="314811" y="446314"/>
                  <a:pt x="276559" y="427591"/>
                </a:cubicBezTo>
                <a:cubicBezTo>
                  <a:pt x="104300" y="343274"/>
                  <a:pt x="-2288" y="178455"/>
                  <a:pt x="37" y="0"/>
                </a:cubicBezTo>
                <a:lnTo>
                  <a:pt x="136794" y="1485"/>
                </a:lnTo>
                <a:lnTo>
                  <a:pt x="139812" y="51937"/>
                </a:lnTo>
                <a:cubicBezTo>
                  <a:pt x="152403" y="100355"/>
                  <a:pt x="191891" y="138404"/>
                  <a:pt x="242909" y="145186"/>
                </a:cubicBezTo>
                <a:cubicBezTo>
                  <a:pt x="310932" y="154230"/>
                  <a:pt x="373693" y="104265"/>
                  <a:pt x="383090" y="33586"/>
                </a:cubicBezTo>
                <a:lnTo>
                  <a:pt x="381329" y="4141"/>
                </a:lnTo>
                <a:lnTo>
                  <a:pt x="524232" y="5693"/>
                </a:lnTo>
                <a:lnTo>
                  <a:pt x="1048464" y="5693"/>
                </a:lnTo>
                <a:cubicBezTo>
                  <a:pt x="1048464" y="183896"/>
                  <a:pt x="940057" y="347347"/>
                  <a:pt x="767109" y="429909"/>
                </a:cubicBezTo>
                <a:cubicBezTo>
                  <a:pt x="651721" y="484993"/>
                  <a:pt x="519548" y="498275"/>
                  <a:pt x="396123" y="4698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4051200">
            <a:off x="8316360" y="673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963360" y="3832200"/>
            <a:ext cx="682200" cy="6822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008880" y="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5400000">
            <a:off x="-584280" y="3642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1029320" y="3638160"/>
            <a:ext cx="1113480" cy="77400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123600" y="5917680"/>
            <a:ext cx="1113480" cy="77400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614920" y="6330240"/>
            <a:ext cx="245880" cy="245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3553800">
            <a:off x="6478200" y="4819680"/>
            <a:ext cx="2123280" cy="210672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rot="17944200">
            <a:off x="7148520" y="4655880"/>
            <a:ext cx="3081240" cy="2648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5400000">
            <a:off x="9351360" y="277308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rot="2662200">
            <a:off x="-41760" y="4554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 rot="16200000">
            <a:off x="641520" y="5896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254520" y="561672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 rot="14021400">
            <a:off x="844560" y="5974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" name="PlaceHolder 34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000" cy="76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body"/>
          </p:nvPr>
        </p:nvSpPr>
        <p:spPr>
          <a:xfrm>
            <a:off x="2073240" y="1765080"/>
            <a:ext cx="9702000" cy="45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 flipH="1">
            <a:off x="11372400" y="33732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 flipH="1" rot="16200000">
            <a:off x="11665080" y="963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 flipH="1" rot="5400000">
            <a:off x="11203560" y="135684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 flipH="1" rot="16200000">
            <a:off x="9974160" y="-69372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6"/>
          <p:cNvSpPr/>
          <p:nvPr/>
        </p:nvSpPr>
        <p:spPr>
          <a:xfrm flipH="1">
            <a:off x="11194560" y="2674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"/>
          <p:cNvSpPr/>
          <p:nvPr/>
        </p:nvSpPr>
        <p:spPr>
          <a:xfrm flipH="1" rot="1696800">
            <a:off x="11456640" y="2318760"/>
            <a:ext cx="1279080" cy="335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8"/>
          <p:cNvSpPr/>
          <p:nvPr/>
        </p:nvSpPr>
        <p:spPr>
          <a:xfrm flipH="1" rot="1299600">
            <a:off x="9514080" y="-194400"/>
            <a:ext cx="1046880" cy="95580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9"/>
          <p:cNvSpPr/>
          <p:nvPr/>
        </p:nvSpPr>
        <p:spPr>
          <a:xfrm flipH="1">
            <a:off x="7520040" y="-900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0"/>
          <p:cNvSpPr/>
          <p:nvPr/>
        </p:nvSpPr>
        <p:spPr>
          <a:xfrm flipH="1" rot="16200000">
            <a:off x="11115360" y="3633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1"/>
          <p:cNvSpPr/>
          <p:nvPr/>
        </p:nvSpPr>
        <p:spPr>
          <a:xfrm flipH="1" rot="18937800">
            <a:off x="11372400" y="445680"/>
            <a:ext cx="101592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2"/>
          <p:cNvSpPr/>
          <p:nvPr/>
        </p:nvSpPr>
        <p:spPr>
          <a:xfrm flipH="1" rot="20216400">
            <a:off x="-79200" y="1465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3"/>
          <p:cNvSpPr/>
          <p:nvPr/>
        </p:nvSpPr>
        <p:spPr>
          <a:xfrm flipH="1">
            <a:off x="531720" y="-18576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4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495720" y="34632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rot="5400000">
            <a:off x="-49680" y="972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6200000">
            <a:off x="410040" y="13662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rot="5400000">
            <a:off x="1359000" y="-68580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768600" y="2683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 rot="19903200">
            <a:off x="-333000" y="2312280"/>
            <a:ext cx="1217160" cy="33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 rot="20300400">
            <a:off x="1780200" y="-1854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7324920" y="6605280"/>
            <a:ext cx="764280" cy="76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3008880" y="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 rot="5400000">
            <a:off x="-584280" y="3642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6123600" y="5917680"/>
            <a:ext cx="1113480" cy="77400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5614920" y="6330240"/>
            <a:ext cx="245880" cy="245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 rot="2662200">
            <a:off x="-41760" y="4554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 rot="16200000">
            <a:off x="641520" y="5896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254520" y="561672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 rot="14021400">
            <a:off x="844560" y="5974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495720" y="34632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 rot="5400000">
            <a:off x="-49680" y="972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 rot="16200000">
            <a:off x="410040" y="13662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 rot="5400000">
            <a:off x="1359000" y="-68580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6"/>
          <p:cNvSpPr/>
          <p:nvPr/>
        </p:nvSpPr>
        <p:spPr>
          <a:xfrm>
            <a:off x="768600" y="2683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7"/>
          <p:cNvSpPr/>
          <p:nvPr/>
        </p:nvSpPr>
        <p:spPr>
          <a:xfrm rot="19903200">
            <a:off x="-333000" y="2312280"/>
            <a:ext cx="1217160" cy="33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 rot="20300400">
            <a:off x="1780200" y="-1854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7324920" y="6605280"/>
            <a:ext cx="764280" cy="76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>
            <a:off x="3008880" y="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 rot="5400000">
            <a:off x="-584280" y="3642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2"/>
          <p:cNvSpPr/>
          <p:nvPr/>
        </p:nvSpPr>
        <p:spPr>
          <a:xfrm>
            <a:off x="6123600" y="5917680"/>
            <a:ext cx="1113480" cy="77400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3"/>
          <p:cNvSpPr/>
          <p:nvPr/>
        </p:nvSpPr>
        <p:spPr>
          <a:xfrm>
            <a:off x="5614920" y="6330240"/>
            <a:ext cx="245880" cy="245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 rot="2662200">
            <a:off x="-41760" y="4554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6200000">
            <a:off x="641520" y="5896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6"/>
          <p:cNvSpPr/>
          <p:nvPr/>
        </p:nvSpPr>
        <p:spPr>
          <a:xfrm>
            <a:off x="254520" y="561672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7"/>
          <p:cNvSpPr/>
          <p:nvPr/>
        </p:nvSpPr>
        <p:spPr>
          <a:xfrm rot="14021400">
            <a:off x="844560" y="5974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8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PlaceHolder 19"/>
          <p:cNvSpPr>
            <a:spLocks noGrp="1"/>
          </p:cNvSpPr>
          <p:nvPr>
            <p:ph type="title"/>
          </p:nvPr>
        </p:nvSpPr>
        <p:spPr>
          <a:xfrm>
            <a:off x="2073240" y="821880"/>
            <a:ext cx="9702000" cy="762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20"/>
          <p:cNvSpPr>
            <a:spLocks noGrp="1"/>
          </p:cNvSpPr>
          <p:nvPr>
            <p:ph type="body"/>
          </p:nvPr>
        </p:nvSpPr>
        <p:spPr>
          <a:xfrm>
            <a:off x="2073240" y="1765080"/>
            <a:ext cx="4734360" cy="45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21"/>
          <p:cNvSpPr>
            <a:spLocks noGrp="1"/>
          </p:cNvSpPr>
          <p:nvPr>
            <p:ph type="body"/>
          </p:nvPr>
        </p:nvSpPr>
        <p:spPr>
          <a:xfrm>
            <a:off x="7045200" y="1765080"/>
            <a:ext cx="4734360" cy="45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 rot="10800000">
            <a:off x="11021400" y="12924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495720" y="34632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 rot="5400000">
            <a:off x="-49680" y="972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 rot="16200000">
            <a:off x="410040" y="13662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 rot="5400000">
            <a:off x="1359000" y="-68580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768600" y="2683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 rot="19903200">
            <a:off x="-252000" y="2291760"/>
            <a:ext cx="1130400" cy="33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 rot="20300400">
            <a:off x="1780200" y="-1854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3008880" y="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 rot="5400000">
            <a:off x="-584280" y="3642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11465640" y="876240"/>
            <a:ext cx="245880" cy="245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3"/>
          <p:cNvSpPr/>
          <p:nvPr/>
        </p:nvSpPr>
        <p:spPr>
          <a:xfrm rot="2662200">
            <a:off x="-41760" y="4554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4"/>
          <p:cNvSpPr/>
          <p:nvPr/>
        </p:nvSpPr>
        <p:spPr>
          <a:xfrm rot="16200000">
            <a:off x="641520" y="5896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5"/>
          <p:cNvSpPr/>
          <p:nvPr/>
        </p:nvSpPr>
        <p:spPr>
          <a:xfrm>
            <a:off x="254520" y="561672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6"/>
          <p:cNvSpPr/>
          <p:nvPr/>
        </p:nvSpPr>
        <p:spPr>
          <a:xfrm rot="14021400">
            <a:off x="844560" y="5974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 rot="10800000">
            <a:off x="11228400" y="5364000"/>
            <a:ext cx="475560" cy="475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 rot="16200000">
            <a:off x="11518920" y="458424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9"/>
          <p:cNvSpPr/>
          <p:nvPr/>
        </p:nvSpPr>
        <p:spPr>
          <a:xfrm rot="5400000">
            <a:off x="11059200" y="41904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 rot="16200000">
            <a:off x="9828000" y="550116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 rot="10800000">
            <a:off x="11050560" y="310644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"/>
          <p:cNvSpPr/>
          <p:nvPr/>
        </p:nvSpPr>
        <p:spPr>
          <a:xfrm rot="9102600">
            <a:off x="11319120" y="3548160"/>
            <a:ext cx="1167480" cy="335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3"/>
          <p:cNvSpPr/>
          <p:nvPr/>
        </p:nvSpPr>
        <p:spPr>
          <a:xfrm rot="9500400">
            <a:off x="9371160" y="541548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accent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4"/>
          <p:cNvSpPr/>
          <p:nvPr/>
        </p:nvSpPr>
        <p:spPr>
          <a:xfrm rot="10800000">
            <a:off x="8016840" y="653292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5"/>
          <p:cNvSpPr/>
          <p:nvPr/>
        </p:nvSpPr>
        <p:spPr>
          <a:xfrm rot="16200000">
            <a:off x="10968840" y="213408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"/>
          <p:cNvSpPr/>
          <p:nvPr/>
        </p:nvSpPr>
        <p:spPr>
          <a:xfrm rot="13462200">
            <a:off x="11226600" y="52308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7"/>
          <p:cNvSpPr/>
          <p:nvPr/>
        </p:nvSpPr>
        <p:spPr>
          <a:xfrm rot="10800000">
            <a:off x="11466720" y="11232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8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0cece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d1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11498760" y="6251400"/>
            <a:ext cx="478800" cy="456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495720" y="346320"/>
            <a:ext cx="475560" cy="4755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 rot="5400000">
            <a:off x="-49680" y="97200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 rot="16200000">
            <a:off x="410040" y="136620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"/>
          <p:cNvSpPr/>
          <p:nvPr/>
        </p:nvSpPr>
        <p:spPr>
          <a:xfrm rot="5400000">
            <a:off x="1359000" y="-68580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>
            <a:off x="768600" y="2683800"/>
            <a:ext cx="380520" cy="395640"/>
          </a:xfrm>
          <a:prstGeom prst="ellipse">
            <a:avLst/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 rot="19902600">
            <a:off x="-373680" y="2322720"/>
            <a:ext cx="1260360" cy="33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 rot="20300400">
            <a:off x="1780200" y="-1854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0"/>
          <p:cNvSpPr/>
          <p:nvPr/>
        </p:nvSpPr>
        <p:spPr>
          <a:xfrm>
            <a:off x="9672120" y="822960"/>
            <a:ext cx="764280" cy="76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1"/>
          <p:cNvSpPr/>
          <p:nvPr/>
        </p:nvSpPr>
        <p:spPr>
          <a:xfrm>
            <a:off x="3008880" y="0"/>
            <a:ext cx="1815840" cy="216720"/>
          </a:xfrm>
          <a:custGeom>
            <a:avLst/>
            <a:gdLst/>
            <a:ahLst/>
            <a:rect l="l" t="t" r="r" b="b"/>
            <a:pathLst>
              <a:path w="1816779" h="217699"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2"/>
          <p:cNvSpPr/>
          <p:nvPr/>
        </p:nvSpPr>
        <p:spPr>
          <a:xfrm rot="5400000">
            <a:off x="-584280" y="364284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3"/>
          <p:cNvSpPr/>
          <p:nvPr/>
        </p:nvSpPr>
        <p:spPr>
          <a:xfrm>
            <a:off x="6123600" y="5917680"/>
            <a:ext cx="1113480" cy="774000"/>
          </a:xfrm>
          <a:custGeom>
            <a:avLst/>
            <a:gdLst/>
            <a:ahLst/>
            <a:rect l="l" t="t" r="r" b="b"/>
            <a:pathLst>
              <a:path w="1114574" h="775147">
                <a:moveTo>
                  <a:pt x="562715" y="728814"/>
                </a:moveTo>
                <a:cubicBezTo>
                  <a:pt x="575508" y="728814"/>
                  <a:pt x="585880" y="739186"/>
                  <a:pt x="585880" y="751981"/>
                </a:cubicBezTo>
                <a:cubicBezTo>
                  <a:pt x="585880" y="764775"/>
                  <a:pt x="575508" y="775147"/>
                  <a:pt x="562715" y="775147"/>
                </a:cubicBezTo>
                <a:cubicBezTo>
                  <a:pt x="549922" y="775147"/>
                  <a:pt x="539550" y="764775"/>
                  <a:pt x="539550" y="751981"/>
                </a:cubicBezTo>
                <a:cubicBezTo>
                  <a:pt x="539550" y="739186"/>
                  <a:pt x="549922" y="728814"/>
                  <a:pt x="562715" y="728814"/>
                </a:cubicBezTo>
                <a:close/>
                <a:moveTo>
                  <a:pt x="385617" y="728814"/>
                </a:moveTo>
                <a:cubicBezTo>
                  <a:pt x="398412" y="728814"/>
                  <a:pt x="408783" y="739186"/>
                  <a:pt x="408783" y="751981"/>
                </a:cubicBezTo>
                <a:cubicBezTo>
                  <a:pt x="408783" y="764775"/>
                  <a:pt x="398412" y="775147"/>
                  <a:pt x="385617" y="775147"/>
                </a:cubicBezTo>
                <a:cubicBezTo>
                  <a:pt x="372822" y="775147"/>
                  <a:pt x="362450" y="764775"/>
                  <a:pt x="362450" y="751981"/>
                </a:cubicBezTo>
                <a:cubicBezTo>
                  <a:pt x="362450" y="739186"/>
                  <a:pt x="372822" y="728814"/>
                  <a:pt x="385617" y="728814"/>
                </a:cubicBezTo>
                <a:close/>
                <a:moveTo>
                  <a:pt x="208527" y="728814"/>
                </a:moveTo>
                <a:cubicBezTo>
                  <a:pt x="221322" y="728814"/>
                  <a:pt x="231693" y="739186"/>
                  <a:pt x="231693" y="751981"/>
                </a:cubicBezTo>
                <a:cubicBezTo>
                  <a:pt x="231693" y="764775"/>
                  <a:pt x="221322" y="775147"/>
                  <a:pt x="208527" y="775147"/>
                </a:cubicBezTo>
                <a:cubicBezTo>
                  <a:pt x="195729" y="775147"/>
                  <a:pt x="185355" y="764775"/>
                  <a:pt x="185355" y="751981"/>
                </a:cubicBezTo>
                <a:cubicBezTo>
                  <a:pt x="185355" y="739186"/>
                  <a:pt x="195729" y="728814"/>
                  <a:pt x="208527" y="728814"/>
                </a:cubicBezTo>
                <a:close/>
                <a:moveTo>
                  <a:pt x="31424" y="728814"/>
                </a:moveTo>
                <a:cubicBezTo>
                  <a:pt x="44214" y="728814"/>
                  <a:pt x="54587" y="739186"/>
                  <a:pt x="54587" y="751981"/>
                </a:cubicBezTo>
                <a:cubicBezTo>
                  <a:pt x="54587" y="764775"/>
                  <a:pt x="44214" y="775147"/>
                  <a:pt x="31424" y="775147"/>
                </a:cubicBezTo>
                <a:cubicBezTo>
                  <a:pt x="18625" y="775147"/>
                  <a:pt x="8256" y="764775"/>
                  <a:pt x="8256" y="751981"/>
                </a:cubicBezTo>
                <a:cubicBezTo>
                  <a:pt x="8256" y="739186"/>
                  <a:pt x="18625" y="728814"/>
                  <a:pt x="31424" y="728814"/>
                </a:cubicBezTo>
                <a:close/>
                <a:moveTo>
                  <a:pt x="739805" y="728813"/>
                </a:moveTo>
                <a:cubicBezTo>
                  <a:pt x="752603" y="728813"/>
                  <a:pt x="762977" y="739186"/>
                  <a:pt x="762977" y="751981"/>
                </a:cubicBezTo>
                <a:cubicBezTo>
                  <a:pt x="762977" y="764775"/>
                  <a:pt x="752603" y="775147"/>
                  <a:pt x="739805" y="775147"/>
                </a:cubicBezTo>
                <a:cubicBezTo>
                  <a:pt x="727009" y="775147"/>
                  <a:pt x="716633" y="764775"/>
                  <a:pt x="716633" y="751981"/>
                </a:cubicBezTo>
                <a:cubicBezTo>
                  <a:pt x="716633" y="739186"/>
                  <a:pt x="727009" y="728813"/>
                  <a:pt x="739805" y="728813"/>
                </a:cubicBezTo>
                <a:close/>
                <a:moveTo>
                  <a:pt x="1091408" y="728809"/>
                </a:moveTo>
                <a:cubicBezTo>
                  <a:pt x="1104202" y="728809"/>
                  <a:pt x="1114574" y="739181"/>
                  <a:pt x="1114574" y="751975"/>
                </a:cubicBezTo>
                <a:cubicBezTo>
                  <a:pt x="1114574" y="764769"/>
                  <a:pt x="1104202" y="775142"/>
                  <a:pt x="1091408" y="775142"/>
                </a:cubicBezTo>
                <a:cubicBezTo>
                  <a:pt x="1078614" y="775142"/>
                  <a:pt x="1068242" y="764769"/>
                  <a:pt x="1068242" y="751975"/>
                </a:cubicBezTo>
                <a:cubicBezTo>
                  <a:pt x="1068242" y="739181"/>
                  <a:pt x="1078614" y="728809"/>
                  <a:pt x="1091408" y="728809"/>
                </a:cubicBezTo>
                <a:close/>
                <a:moveTo>
                  <a:pt x="914309" y="728809"/>
                </a:moveTo>
                <a:cubicBezTo>
                  <a:pt x="927103" y="728809"/>
                  <a:pt x="937475" y="739181"/>
                  <a:pt x="937475" y="751975"/>
                </a:cubicBezTo>
                <a:cubicBezTo>
                  <a:pt x="937475" y="764769"/>
                  <a:pt x="927103" y="775142"/>
                  <a:pt x="914309" y="775142"/>
                </a:cubicBezTo>
                <a:cubicBezTo>
                  <a:pt x="901515" y="775142"/>
                  <a:pt x="891143" y="764769"/>
                  <a:pt x="891143" y="751975"/>
                </a:cubicBezTo>
                <a:cubicBezTo>
                  <a:pt x="891143" y="739181"/>
                  <a:pt x="901515" y="728809"/>
                  <a:pt x="914309" y="728809"/>
                </a:cubicBezTo>
                <a:close/>
                <a:moveTo>
                  <a:pt x="731544" y="534742"/>
                </a:moveTo>
                <a:cubicBezTo>
                  <a:pt x="744345" y="534742"/>
                  <a:pt x="754719" y="545113"/>
                  <a:pt x="754719" y="557907"/>
                </a:cubicBezTo>
                <a:cubicBezTo>
                  <a:pt x="754719" y="570701"/>
                  <a:pt x="744345" y="581073"/>
                  <a:pt x="731544" y="581073"/>
                </a:cubicBezTo>
                <a:cubicBezTo>
                  <a:pt x="718748" y="581073"/>
                  <a:pt x="708374" y="570701"/>
                  <a:pt x="708374" y="557907"/>
                </a:cubicBezTo>
                <a:cubicBezTo>
                  <a:pt x="708374" y="545113"/>
                  <a:pt x="718748" y="534742"/>
                  <a:pt x="731544" y="534742"/>
                </a:cubicBezTo>
                <a:close/>
                <a:moveTo>
                  <a:pt x="554460" y="534742"/>
                </a:moveTo>
                <a:cubicBezTo>
                  <a:pt x="567253" y="534742"/>
                  <a:pt x="577624" y="545114"/>
                  <a:pt x="577624" y="557907"/>
                </a:cubicBezTo>
                <a:cubicBezTo>
                  <a:pt x="577624" y="570701"/>
                  <a:pt x="567253" y="581073"/>
                  <a:pt x="554460" y="581073"/>
                </a:cubicBezTo>
                <a:cubicBezTo>
                  <a:pt x="541665" y="581073"/>
                  <a:pt x="531294" y="570701"/>
                  <a:pt x="531294" y="557907"/>
                </a:cubicBezTo>
                <a:cubicBezTo>
                  <a:pt x="531294" y="545114"/>
                  <a:pt x="541665" y="534742"/>
                  <a:pt x="554460" y="534742"/>
                </a:cubicBezTo>
                <a:close/>
                <a:moveTo>
                  <a:pt x="377361" y="534742"/>
                </a:moveTo>
                <a:cubicBezTo>
                  <a:pt x="390154" y="534742"/>
                  <a:pt x="400527" y="545114"/>
                  <a:pt x="400527" y="557907"/>
                </a:cubicBezTo>
                <a:cubicBezTo>
                  <a:pt x="400527" y="570701"/>
                  <a:pt x="390154" y="581073"/>
                  <a:pt x="377361" y="581073"/>
                </a:cubicBezTo>
                <a:cubicBezTo>
                  <a:pt x="364566" y="581073"/>
                  <a:pt x="354196" y="570701"/>
                  <a:pt x="354196" y="557907"/>
                </a:cubicBezTo>
                <a:cubicBezTo>
                  <a:pt x="354196" y="545114"/>
                  <a:pt x="364566" y="534742"/>
                  <a:pt x="377361" y="534742"/>
                </a:cubicBezTo>
                <a:close/>
                <a:moveTo>
                  <a:pt x="200268" y="534742"/>
                </a:moveTo>
                <a:cubicBezTo>
                  <a:pt x="213065" y="534742"/>
                  <a:pt x="223437" y="545114"/>
                  <a:pt x="223437" y="557907"/>
                </a:cubicBezTo>
                <a:cubicBezTo>
                  <a:pt x="223437" y="570701"/>
                  <a:pt x="213065" y="581073"/>
                  <a:pt x="200268" y="581073"/>
                </a:cubicBezTo>
                <a:cubicBezTo>
                  <a:pt x="187472" y="581073"/>
                  <a:pt x="177095" y="570701"/>
                  <a:pt x="177095" y="557907"/>
                </a:cubicBezTo>
                <a:cubicBezTo>
                  <a:pt x="177095" y="545114"/>
                  <a:pt x="187472" y="534742"/>
                  <a:pt x="200268" y="534742"/>
                </a:cubicBezTo>
                <a:close/>
                <a:moveTo>
                  <a:pt x="23166" y="534742"/>
                </a:moveTo>
                <a:cubicBezTo>
                  <a:pt x="35960" y="534742"/>
                  <a:pt x="46330" y="545114"/>
                  <a:pt x="46330" y="557907"/>
                </a:cubicBezTo>
                <a:cubicBezTo>
                  <a:pt x="46330" y="570701"/>
                  <a:pt x="35960" y="581073"/>
                  <a:pt x="23166" y="581073"/>
                </a:cubicBezTo>
                <a:cubicBezTo>
                  <a:pt x="10370" y="581073"/>
                  <a:pt x="0" y="570701"/>
                  <a:pt x="0" y="557907"/>
                </a:cubicBezTo>
                <a:cubicBezTo>
                  <a:pt x="0" y="545114"/>
                  <a:pt x="10370" y="534742"/>
                  <a:pt x="23166" y="534742"/>
                </a:cubicBezTo>
                <a:close/>
                <a:moveTo>
                  <a:pt x="1083151" y="534737"/>
                </a:moveTo>
                <a:cubicBezTo>
                  <a:pt x="1095945" y="534737"/>
                  <a:pt x="1106317" y="545109"/>
                  <a:pt x="1106317" y="557902"/>
                </a:cubicBezTo>
                <a:cubicBezTo>
                  <a:pt x="1106317" y="570696"/>
                  <a:pt x="1095945" y="581068"/>
                  <a:pt x="1083151" y="581068"/>
                </a:cubicBezTo>
                <a:cubicBezTo>
                  <a:pt x="1070357" y="581068"/>
                  <a:pt x="1059985" y="570696"/>
                  <a:pt x="1059985" y="557902"/>
                </a:cubicBezTo>
                <a:cubicBezTo>
                  <a:pt x="1059985" y="545109"/>
                  <a:pt x="1070357" y="534737"/>
                  <a:pt x="1083151" y="534737"/>
                </a:cubicBezTo>
                <a:close/>
                <a:moveTo>
                  <a:pt x="906052" y="534737"/>
                </a:moveTo>
                <a:cubicBezTo>
                  <a:pt x="918846" y="534737"/>
                  <a:pt x="929218" y="545109"/>
                  <a:pt x="929218" y="557903"/>
                </a:cubicBezTo>
                <a:cubicBezTo>
                  <a:pt x="929218" y="570696"/>
                  <a:pt x="918846" y="581068"/>
                  <a:pt x="906052" y="581068"/>
                </a:cubicBezTo>
                <a:cubicBezTo>
                  <a:pt x="893258" y="581068"/>
                  <a:pt x="882886" y="570696"/>
                  <a:pt x="882886" y="557903"/>
                </a:cubicBezTo>
                <a:cubicBezTo>
                  <a:pt x="882886" y="545109"/>
                  <a:pt x="893258" y="534737"/>
                  <a:pt x="906052" y="534737"/>
                </a:cubicBezTo>
                <a:close/>
                <a:moveTo>
                  <a:pt x="733610" y="363379"/>
                </a:moveTo>
                <a:cubicBezTo>
                  <a:pt x="746408" y="363379"/>
                  <a:pt x="756783" y="373750"/>
                  <a:pt x="756783" y="386544"/>
                </a:cubicBezTo>
                <a:cubicBezTo>
                  <a:pt x="756783" y="399338"/>
                  <a:pt x="746408" y="409710"/>
                  <a:pt x="733610" y="409710"/>
                </a:cubicBezTo>
                <a:cubicBezTo>
                  <a:pt x="720813" y="409710"/>
                  <a:pt x="710439" y="399338"/>
                  <a:pt x="710439" y="386544"/>
                </a:cubicBezTo>
                <a:cubicBezTo>
                  <a:pt x="710439" y="373750"/>
                  <a:pt x="720813" y="363379"/>
                  <a:pt x="733610" y="363379"/>
                </a:cubicBezTo>
                <a:close/>
                <a:moveTo>
                  <a:pt x="556523" y="363379"/>
                </a:moveTo>
                <a:cubicBezTo>
                  <a:pt x="569317" y="363379"/>
                  <a:pt x="579689" y="373750"/>
                  <a:pt x="579689" y="386544"/>
                </a:cubicBezTo>
                <a:cubicBezTo>
                  <a:pt x="579689" y="399338"/>
                  <a:pt x="569317" y="409710"/>
                  <a:pt x="556523" y="409710"/>
                </a:cubicBezTo>
                <a:cubicBezTo>
                  <a:pt x="543730" y="409710"/>
                  <a:pt x="533358" y="399338"/>
                  <a:pt x="533358" y="386544"/>
                </a:cubicBezTo>
                <a:cubicBezTo>
                  <a:pt x="533358" y="373750"/>
                  <a:pt x="543730" y="363379"/>
                  <a:pt x="556523" y="363379"/>
                </a:cubicBezTo>
                <a:close/>
                <a:moveTo>
                  <a:pt x="379424" y="363379"/>
                </a:moveTo>
                <a:cubicBezTo>
                  <a:pt x="392219" y="363379"/>
                  <a:pt x="402590" y="373750"/>
                  <a:pt x="402590" y="386544"/>
                </a:cubicBezTo>
                <a:cubicBezTo>
                  <a:pt x="402590" y="399338"/>
                  <a:pt x="392219" y="409710"/>
                  <a:pt x="379424" y="409710"/>
                </a:cubicBezTo>
                <a:cubicBezTo>
                  <a:pt x="366630" y="409710"/>
                  <a:pt x="356258" y="399338"/>
                  <a:pt x="356258" y="386544"/>
                </a:cubicBezTo>
                <a:cubicBezTo>
                  <a:pt x="356258" y="373750"/>
                  <a:pt x="366630" y="363379"/>
                  <a:pt x="379424" y="363379"/>
                </a:cubicBezTo>
                <a:close/>
                <a:moveTo>
                  <a:pt x="202333" y="363379"/>
                </a:moveTo>
                <a:cubicBezTo>
                  <a:pt x="215130" y="363379"/>
                  <a:pt x="225502" y="373750"/>
                  <a:pt x="225502" y="386544"/>
                </a:cubicBezTo>
                <a:cubicBezTo>
                  <a:pt x="225502" y="399338"/>
                  <a:pt x="215130" y="409710"/>
                  <a:pt x="202333" y="409710"/>
                </a:cubicBezTo>
                <a:cubicBezTo>
                  <a:pt x="189536" y="409710"/>
                  <a:pt x="179163" y="399338"/>
                  <a:pt x="179163" y="386544"/>
                </a:cubicBezTo>
                <a:cubicBezTo>
                  <a:pt x="179163" y="373750"/>
                  <a:pt x="189536" y="363379"/>
                  <a:pt x="202333" y="363379"/>
                </a:cubicBezTo>
                <a:close/>
                <a:moveTo>
                  <a:pt x="25233" y="363379"/>
                </a:moveTo>
                <a:cubicBezTo>
                  <a:pt x="38024" y="363379"/>
                  <a:pt x="48396" y="373750"/>
                  <a:pt x="48396" y="386544"/>
                </a:cubicBezTo>
                <a:cubicBezTo>
                  <a:pt x="48396" y="399338"/>
                  <a:pt x="38024" y="409710"/>
                  <a:pt x="25233" y="409710"/>
                </a:cubicBezTo>
                <a:cubicBezTo>
                  <a:pt x="12434" y="409710"/>
                  <a:pt x="2067" y="399338"/>
                  <a:pt x="2067" y="386544"/>
                </a:cubicBezTo>
                <a:cubicBezTo>
                  <a:pt x="2067" y="373750"/>
                  <a:pt x="12434" y="363379"/>
                  <a:pt x="25233" y="363379"/>
                </a:cubicBezTo>
                <a:close/>
                <a:moveTo>
                  <a:pt x="1085215" y="363373"/>
                </a:moveTo>
                <a:cubicBezTo>
                  <a:pt x="1098009" y="363373"/>
                  <a:pt x="1108381" y="373745"/>
                  <a:pt x="1108381" y="386539"/>
                </a:cubicBezTo>
                <a:cubicBezTo>
                  <a:pt x="1108381" y="399334"/>
                  <a:pt x="1098009" y="409705"/>
                  <a:pt x="1085215" y="409705"/>
                </a:cubicBezTo>
                <a:cubicBezTo>
                  <a:pt x="1072421" y="409705"/>
                  <a:pt x="1062049" y="399334"/>
                  <a:pt x="1062049" y="386539"/>
                </a:cubicBezTo>
                <a:cubicBezTo>
                  <a:pt x="1062049" y="373745"/>
                  <a:pt x="1072421" y="363373"/>
                  <a:pt x="1085215" y="363373"/>
                </a:cubicBezTo>
                <a:close/>
                <a:moveTo>
                  <a:pt x="908116" y="363373"/>
                </a:moveTo>
                <a:cubicBezTo>
                  <a:pt x="920910" y="363373"/>
                  <a:pt x="931282" y="373745"/>
                  <a:pt x="931282" y="386539"/>
                </a:cubicBezTo>
                <a:cubicBezTo>
                  <a:pt x="931282" y="399334"/>
                  <a:pt x="920910" y="409705"/>
                  <a:pt x="908116" y="409705"/>
                </a:cubicBezTo>
                <a:cubicBezTo>
                  <a:pt x="895322" y="409705"/>
                  <a:pt x="884950" y="399334"/>
                  <a:pt x="884950" y="386539"/>
                </a:cubicBezTo>
                <a:cubicBezTo>
                  <a:pt x="884950" y="373745"/>
                  <a:pt x="895322" y="363373"/>
                  <a:pt x="908116" y="363373"/>
                </a:cubicBezTo>
                <a:close/>
                <a:moveTo>
                  <a:pt x="733610" y="171367"/>
                </a:moveTo>
                <a:cubicBezTo>
                  <a:pt x="746410" y="171367"/>
                  <a:pt x="756784" y="181739"/>
                  <a:pt x="756784" y="194532"/>
                </a:cubicBezTo>
                <a:cubicBezTo>
                  <a:pt x="756784" y="207326"/>
                  <a:pt x="746410" y="217698"/>
                  <a:pt x="733610" y="217698"/>
                </a:cubicBezTo>
                <a:cubicBezTo>
                  <a:pt x="720813" y="217698"/>
                  <a:pt x="710439" y="207326"/>
                  <a:pt x="710439" y="194532"/>
                </a:cubicBezTo>
                <a:cubicBezTo>
                  <a:pt x="710439" y="181739"/>
                  <a:pt x="720813" y="171367"/>
                  <a:pt x="733610" y="171367"/>
                </a:cubicBezTo>
                <a:close/>
                <a:moveTo>
                  <a:pt x="556524" y="171367"/>
                </a:moveTo>
                <a:cubicBezTo>
                  <a:pt x="569319" y="171367"/>
                  <a:pt x="579689" y="181739"/>
                  <a:pt x="579689" y="194533"/>
                </a:cubicBezTo>
                <a:cubicBezTo>
                  <a:pt x="579689" y="207327"/>
                  <a:pt x="569319" y="217698"/>
                  <a:pt x="556524" y="217698"/>
                </a:cubicBezTo>
                <a:cubicBezTo>
                  <a:pt x="543730" y="217698"/>
                  <a:pt x="533359" y="207327"/>
                  <a:pt x="533359" y="194533"/>
                </a:cubicBezTo>
                <a:cubicBezTo>
                  <a:pt x="533359" y="181739"/>
                  <a:pt x="543730" y="171367"/>
                  <a:pt x="556524" y="171367"/>
                </a:cubicBezTo>
                <a:close/>
                <a:moveTo>
                  <a:pt x="379425" y="171367"/>
                </a:moveTo>
                <a:cubicBezTo>
                  <a:pt x="392219" y="171367"/>
                  <a:pt x="402592" y="181739"/>
                  <a:pt x="402592" y="194533"/>
                </a:cubicBezTo>
                <a:cubicBezTo>
                  <a:pt x="402592" y="207327"/>
                  <a:pt x="392219" y="217698"/>
                  <a:pt x="379425" y="217698"/>
                </a:cubicBezTo>
                <a:cubicBezTo>
                  <a:pt x="366630" y="217698"/>
                  <a:pt x="356258" y="207327"/>
                  <a:pt x="356258" y="194533"/>
                </a:cubicBezTo>
                <a:cubicBezTo>
                  <a:pt x="356258" y="181739"/>
                  <a:pt x="366630" y="171367"/>
                  <a:pt x="379425" y="171367"/>
                </a:cubicBezTo>
                <a:close/>
                <a:moveTo>
                  <a:pt x="202334" y="171367"/>
                </a:moveTo>
                <a:cubicBezTo>
                  <a:pt x="215130" y="171367"/>
                  <a:pt x="225502" y="181739"/>
                  <a:pt x="225502" y="194533"/>
                </a:cubicBezTo>
                <a:cubicBezTo>
                  <a:pt x="225502" y="207327"/>
                  <a:pt x="215130" y="217699"/>
                  <a:pt x="202334" y="217699"/>
                </a:cubicBezTo>
                <a:cubicBezTo>
                  <a:pt x="189536" y="217699"/>
                  <a:pt x="179163" y="207327"/>
                  <a:pt x="179163" y="194533"/>
                </a:cubicBezTo>
                <a:cubicBezTo>
                  <a:pt x="179163" y="181739"/>
                  <a:pt x="189536" y="171367"/>
                  <a:pt x="202334" y="171367"/>
                </a:cubicBezTo>
                <a:close/>
                <a:moveTo>
                  <a:pt x="25233" y="171367"/>
                </a:moveTo>
                <a:cubicBezTo>
                  <a:pt x="38027" y="171367"/>
                  <a:pt x="48396" y="181739"/>
                  <a:pt x="48396" y="194533"/>
                </a:cubicBezTo>
                <a:cubicBezTo>
                  <a:pt x="48396" y="207327"/>
                  <a:pt x="38027" y="217699"/>
                  <a:pt x="25233" y="217699"/>
                </a:cubicBezTo>
                <a:cubicBezTo>
                  <a:pt x="12434" y="217699"/>
                  <a:pt x="2067" y="207327"/>
                  <a:pt x="2067" y="194533"/>
                </a:cubicBezTo>
                <a:cubicBezTo>
                  <a:pt x="2067" y="181739"/>
                  <a:pt x="12434" y="171367"/>
                  <a:pt x="25233" y="171367"/>
                </a:cubicBezTo>
                <a:close/>
                <a:moveTo>
                  <a:pt x="1085215" y="171362"/>
                </a:moveTo>
                <a:cubicBezTo>
                  <a:pt x="1098009" y="171362"/>
                  <a:pt x="1108381" y="181734"/>
                  <a:pt x="1108381" y="194528"/>
                </a:cubicBezTo>
                <a:cubicBezTo>
                  <a:pt x="1108381" y="207322"/>
                  <a:pt x="1098009" y="217694"/>
                  <a:pt x="1085215" y="217694"/>
                </a:cubicBezTo>
                <a:cubicBezTo>
                  <a:pt x="1072421" y="217694"/>
                  <a:pt x="1062049" y="207322"/>
                  <a:pt x="1062049" y="194528"/>
                </a:cubicBezTo>
                <a:cubicBezTo>
                  <a:pt x="1062049" y="181734"/>
                  <a:pt x="1072421" y="171362"/>
                  <a:pt x="1085215" y="171362"/>
                </a:cubicBezTo>
                <a:close/>
                <a:moveTo>
                  <a:pt x="908116" y="171362"/>
                </a:moveTo>
                <a:cubicBezTo>
                  <a:pt x="920910" y="171362"/>
                  <a:pt x="931282" y="181734"/>
                  <a:pt x="931282" y="194528"/>
                </a:cubicBezTo>
                <a:cubicBezTo>
                  <a:pt x="931282" y="207322"/>
                  <a:pt x="920910" y="217694"/>
                  <a:pt x="908116" y="217694"/>
                </a:cubicBezTo>
                <a:cubicBezTo>
                  <a:pt x="895322" y="217694"/>
                  <a:pt x="884950" y="207322"/>
                  <a:pt x="884950" y="194528"/>
                </a:cubicBezTo>
                <a:cubicBezTo>
                  <a:pt x="884950" y="181734"/>
                  <a:pt x="895322" y="171362"/>
                  <a:pt x="908116" y="171362"/>
                </a:cubicBezTo>
                <a:close/>
                <a:moveTo>
                  <a:pt x="735676" y="4"/>
                </a:moveTo>
                <a:cubicBezTo>
                  <a:pt x="748475" y="4"/>
                  <a:pt x="758849" y="10376"/>
                  <a:pt x="758849" y="23170"/>
                </a:cubicBezTo>
                <a:cubicBezTo>
                  <a:pt x="758849" y="35964"/>
                  <a:pt x="748475" y="46336"/>
                  <a:pt x="735676" y="46336"/>
                </a:cubicBezTo>
                <a:cubicBezTo>
                  <a:pt x="722879" y="46336"/>
                  <a:pt x="712504" y="35964"/>
                  <a:pt x="712504" y="23170"/>
                </a:cubicBezTo>
                <a:cubicBezTo>
                  <a:pt x="712504" y="10376"/>
                  <a:pt x="722879" y="4"/>
                  <a:pt x="735676" y="4"/>
                </a:cubicBezTo>
                <a:close/>
                <a:moveTo>
                  <a:pt x="558589" y="4"/>
                </a:moveTo>
                <a:cubicBezTo>
                  <a:pt x="571384" y="4"/>
                  <a:pt x="581753" y="10376"/>
                  <a:pt x="581753" y="23170"/>
                </a:cubicBezTo>
                <a:cubicBezTo>
                  <a:pt x="581753" y="35964"/>
                  <a:pt x="571384" y="46336"/>
                  <a:pt x="558589" y="46336"/>
                </a:cubicBezTo>
                <a:cubicBezTo>
                  <a:pt x="545797" y="46336"/>
                  <a:pt x="535424" y="35964"/>
                  <a:pt x="535424" y="23170"/>
                </a:cubicBezTo>
                <a:cubicBezTo>
                  <a:pt x="535424" y="10376"/>
                  <a:pt x="545797" y="4"/>
                  <a:pt x="558589" y="4"/>
                </a:cubicBezTo>
                <a:close/>
                <a:moveTo>
                  <a:pt x="381491" y="4"/>
                </a:moveTo>
                <a:cubicBezTo>
                  <a:pt x="394285" y="4"/>
                  <a:pt x="404657" y="10376"/>
                  <a:pt x="404657" y="23170"/>
                </a:cubicBezTo>
                <a:cubicBezTo>
                  <a:pt x="404657" y="35964"/>
                  <a:pt x="394285" y="46336"/>
                  <a:pt x="381491" y="46336"/>
                </a:cubicBezTo>
                <a:cubicBezTo>
                  <a:pt x="368695" y="46336"/>
                  <a:pt x="358325" y="35964"/>
                  <a:pt x="358325" y="23170"/>
                </a:cubicBezTo>
                <a:cubicBezTo>
                  <a:pt x="358325" y="10376"/>
                  <a:pt x="368695" y="4"/>
                  <a:pt x="381491" y="4"/>
                </a:cubicBezTo>
                <a:close/>
                <a:moveTo>
                  <a:pt x="204399" y="4"/>
                </a:moveTo>
                <a:cubicBezTo>
                  <a:pt x="217196" y="4"/>
                  <a:pt x="227567" y="10376"/>
                  <a:pt x="227567" y="23170"/>
                </a:cubicBezTo>
                <a:cubicBezTo>
                  <a:pt x="227567" y="35964"/>
                  <a:pt x="217196" y="46336"/>
                  <a:pt x="204399" y="46336"/>
                </a:cubicBezTo>
                <a:cubicBezTo>
                  <a:pt x="191602" y="46336"/>
                  <a:pt x="181229" y="35964"/>
                  <a:pt x="181229" y="23170"/>
                </a:cubicBezTo>
                <a:cubicBezTo>
                  <a:pt x="181229" y="10376"/>
                  <a:pt x="191602" y="4"/>
                  <a:pt x="204399" y="4"/>
                </a:cubicBezTo>
                <a:close/>
                <a:moveTo>
                  <a:pt x="27298" y="4"/>
                </a:moveTo>
                <a:cubicBezTo>
                  <a:pt x="40089" y="4"/>
                  <a:pt x="50461" y="10376"/>
                  <a:pt x="50461" y="23170"/>
                </a:cubicBezTo>
                <a:cubicBezTo>
                  <a:pt x="50461" y="35964"/>
                  <a:pt x="40089" y="46336"/>
                  <a:pt x="27298" y="46336"/>
                </a:cubicBezTo>
                <a:cubicBezTo>
                  <a:pt x="14497" y="46336"/>
                  <a:pt x="4131" y="35964"/>
                  <a:pt x="4131" y="23170"/>
                </a:cubicBezTo>
                <a:cubicBezTo>
                  <a:pt x="4131" y="10376"/>
                  <a:pt x="14497" y="4"/>
                  <a:pt x="27298" y="4"/>
                </a:cubicBezTo>
                <a:close/>
                <a:moveTo>
                  <a:pt x="1087280" y="0"/>
                </a:moveTo>
                <a:cubicBezTo>
                  <a:pt x="1100074" y="0"/>
                  <a:pt x="1110446" y="10371"/>
                  <a:pt x="1110446" y="23165"/>
                </a:cubicBezTo>
                <a:cubicBezTo>
                  <a:pt x="1110446" y="35959"/>
                  <a:pt x="1100074" y="46331"/>
                  <a:pt x="1087280" y="46331"/>
                </a:cubicBezTo>
                <a:cubicBezTo>
                  <a:pt x="1074486" y="46331"/>
                  <a:pt x="1064114" y="35959"/>
                  <a:pt x="1064114" y="23165"/>
                </a:cubicBezTo>
                <a:cubicBezTo>
                  <a:pt x="1064114" y="10371"/>
                  <a:pt x="1074486" y="0"/>
                  <a:pt x="1087280" y="0"/>
                </a:cubicBezTo>
                <a:close/>
                <a:moveTo>
                  <a:pt x="910181" y="0"/>
                </a:moveTo>
                <a:cubicBezTo>
                  <a:pt x="922975" y="0"/>
                  <a:pt x="933347" y="10371"/>
                  <a:pt x="933347" y="23165"/>
                </a:cubicBezTo>
                <a:cubicBezTo>
                  <a:pt x="933347" y="35959"/>
                  <a:pt x="922975" y="46331"/>
                  <a:pt x="910181" y="46331"/>
                </a:cubicBezTo>
                <a:cubicBezTo>
                  <a:pt x="897387" y="46331"/>
                  <a:pt x="887015" y="35959"/>
                  <a:pt x="887015" y="23165"/>
                </a:cubicBezTo>
                <a:cubicBezTo>
                  <a:pt x="887015" y="10371"/>
                  <a:pt x="897387" y="0"/>
                  <a:pt x="910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4"/>
          <p:cNvSpPr/>
          <p:nvPr/>
        </p:nvSpPr>
        <p:spPr>
          <a:xfrm>
            <a:off x="5614920" y="6330240"/>
            <a:ext cx="245880" cy="2458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5"/>
          <p:cNvSpPr/>
          <p:nvPr/>
        </p:nvSpPr>
        <p:spPr>
          <a:xfrm rot="2662200">
            <a:off x="-41760" y="45540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6"/>
          <p:cNvSpPr/>
          <p:nvPr/>
        </p:nvSpPr>
        <p:spPr>
          <a:xfrm rot="16200000">
            <a:off x="641520" y="58960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7"/>
          <p:cNvSpPr/>
          <p:nvPr/>
        </p:nvSpPr>
        <p:spPr>
          <a:xfrm>
            <a:off x="254520" y="5616720"/>
            <a:ext cx="478800" cy="456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8"/>
          <p:cNvSpPr/>
          <p:nvPr/>
        </p:nvSpPr>
        <p:spPr>
          <a:xfrm rot="14021400">
            <a:off x="844560" y="597492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9"/>
          <p:cNvSpPr/>
          <p:nvPr/>
        </p:nvSpPr>
        <p:spPr>
          <a:xfrm rot="10800000">
            <a:off x="11251440" y="5436720"/>
            <a:ext cx="475560" cy="4755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0"/>
          <p:cNvSpPr/>
          <p:nvPr/>
        </p:nvSpPr>
        <p:spPr>
          <a:xfrm rot="16200000">
            <a:off x="11541960" y="4656960"/>
            <a:ext cx="730440" cy="629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1"/>
          <p:cNvSpPr/>
          <p:nvPr/>
        </p:nvSpPr>
        <p:spPr>
          <a:xfrm rot="5400000">
            <a:off x="11082600" y="4263120"/>
            <a:ext cx="730440" cy="62964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2"/>
          <p:cNvSpPr/>
          <p:nvPr/>
        </p:nvSpPr>
        <p:spPr>
          <a:xfrm rot="16200000">
            <a:off x="9851040" y="5573880"/>
            <a:ext cx="1012680" cy="1370520"/>
          </a:xfrm>
          <a:prstGeom prst="triangle">
            <a:avLst>
              <a:gd name="adj" fmla="val 50000"/>
            </a:avLst>
          </a:pr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3"/>
          <p:cNvSpPr/>
          <p:nvPr/>
        </p:nvSpPr>
        <p:spPr>
          <a:xfrm rot="9103200">
            <a:off x="11335320" y="3594240"/>
            <a:ext cx="1280520" cy="335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4"/>
          <p:cNvSpPr/>
          <p:nvPr/>
        </p:nvSpPr>
        <p:spPr>
          <a:xfrm rot="9500400">
            <a:off x="9394560" y="5488200"/>
            <a:ext cx="1047240" cy="956160"/>
          </a:xfrm>
          <a:prstGeom prst="pie">
            <a:avLst>
              <a:gd name="adj1" fmla="val 0"/>
              <a:gd name="adj2" fmla="val 10837342"/>
            </a:avLst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5"/>
          <p:cNvSpPr/>
          <p:nvPr/>
        </p:nvSpPr>
        <p:spPr>
          <a:xfrm rot="16200000">
            <a:off x="10992240" y="2207160"/>
            <a:ext cx="1815840" cy="408600"/>
          </a:xfrm>
          <a:custGeom>
            <a:avLst/>
            <a:gdLst/>
            <a:ahLst/>
            <a:rect l="l" t="t" r="r" b="b"/>
            <a:pathLst>
              <a:path w="1816779" h="409710">
                <a:moveTo>
                  <a:pt x="1617042" y="363379"/>
                </a:moveTo>
                <a:cubicBezTo>
                  <a:pt x="1629840" y="363379"/>
                  <a:pt x="1640215" y="373750"/>
                  <a:pt x="1640215" y="386544"/>
                </a:cubicBezTo>
                <a:cubicBezTo>
                  <a:pt x="1640215" y="399338"/>
                  <a:pt x="1629840" y="409710"/>
                  <a:pt x="1617042" y="409710"/>
                </a:cubicBezTo>
                <a:cubicBezTo>
                  <a:pt x="1604245" y="409710"/>
                  <a:pt x="1593871" y="399338"/>
                  <a:pt x="1593871" y="386544"/>
                </a:cubicBezTo>
                <a:cubicBezTo>
                  <a:pt x="1593871" y="373750"/>
                  <a:pt x="1604245" y="363379"/>
                  <a:pt x="1617042" y="363379"/>
                </a:cubicBezTo>
                <a:close/>
                <a:moveTo>
                  <a:pt x="1439955" y="363379"/>
                </a:moveTo>
                <a:cubicBezTo>
                  <a:pt x="1452749" y="363379"/>
                  <a:pt x="1463121" y="373750"/>
                  <a:pt x="1463121" y="386544"/>
                </a:cubicBezTo>
                <a:cubicBezTo>
                  <a:pt x="1463121" y="399338"/>
                  <a:pt x="1452749" y="409710"/>
                  <a:pt x="1439955" y="409710"/>
                </a:cubicBezTo>
                <a:cubicBezTo>
                  <a:pt x="1427162" y="409710"/>
                  <a:pt x="1416790" y="399338"/>
                  <a:pt x="1416790" y="386544"/>
                </a:cubicBezTo>
                <a:cubicBezTo>
                  <a:pt x="1416790" y="373750"/>
                  <a:pt x="1427162" y="363379"/>
                  <a:pt x="1439955" y="363379"/>
                </a:cubicBezTo>
                <a:close/>
                <a:moveTo>
                  <a:pt x="1262856" y="363379"/>
                </a:moveTo>
                <a:cubicBezTo>
                  <a:pt x="1275651" y="363379"/>
                  <a:pt x="1286022" y="373750"/>
                  <a:pt x="1286022" y="386544"/>
                </a:cubicBezTo>
                <a:cubicBezTo>
                  <a:pt x="1286022" y="399338"/>
                  <a:pt x="1275651" y="409710"/>
                  <a:pt x="1262856" y="409710"/>
                </a:cubicBezTo>
                <a:cubicBezTo>
                  <a:pt x="1250062" y="409710"/>
                  <a:pt x="1239690" y="399338"/>
                  <a:pt x="1239690" y="386544"/>
                </a:cubicBezTo>
                <a:cubicBezTo>
                  <a:pt x="1239690" y="373750"/>
                  <a:pt x="1250062" y="363379"/>
                  <a:pt x="1262856" y="363379"/>
                </a:cubicBezTo>
                <a:close/>
                <a:moveTo>
                  <a:pt x="1085765" y="363379"/>
                </a:moveTo>
                <a:cubicBezTo>
                  <a:pt x="1098562" y="363379"/>
                  <a:pt x="1108934" y="373750"/>
                  <a:pt x="1108934" y="386544"/>
                </a:cubicBezTo>
                <a:cubicBezTo>
                  <a:pt x="1108934" y="399338"/>
                  <a:pt x="1098562" y="409710"/>
                  <a:pt x="1085765" y="409710"/>
                </a:cubicBezTo>
                <a:cubicBezTo>
                  <a:pt x="1072968" y="409710"/>
                  <a:pt x="1062595" y="399338"/>
                  <a:pt x="1062595" y="386544"/>
                </a:cubicBezTo>
                <a:cubicBezTo>
                  <a:pt x="1062595" y="373750"/>
                  <a:pt x="1072968" y="363379"/>
                  <a:pt x="1085765" y="363379"/>
                </a:cubicBezTo>
                <a:close/>
                <a:moveTo>
                  <a:pt x="908665" y="363379"/>
                </a:moveTo>
                <a:cubicBezTo>
                  <a:pt x="921456" y="363379"/>
                  <a:pt x="931828" y="373750"/>
                  <a:pt x="931828" y="386544"/>
                </a:cubicBezTo>
                <a:cubicBezTo>
                  <a:pt x="931828" y="399338"/>
                  <a:pt x="921456" y="409710"/>
                  <a:pt x="908665" y="409710"/>
                </a:cubicBezTo>
                <a:cubicBezTo>
                  <a:pt x="895866" y="409710"/>
                  <a:pt x="885499" y="399338"/>
                  <a:pt x="885499" y="386544"/>
                </a:cubicBezTo>
                <a:cubicBezTo>
                  <a:pt x="885499" y="373750"/>
                  <a:pt x="895866" y="363379"/>
                  <a:pt x="908665" y="363379"/>
                </a:cubicBezTo>
                <a:close/>
                <a:moveTo>
                  <a:pt x="731567" y="363379"/>
                </a:moveTo>
                <a:cubicBezTo>
                  <a:pt x="744361" y="363379"/>
                  <a:pt x="754733" y="373750"/>
                  <a:pt x="754733" y="386544"/>
                </a:cubicBezTo>
                <a:cubicBezTo>
                  <a:pt x="754733" y="399338"/>
                  <a:pt x="744361" y="409710"/>
                  <a:pt x="731567" y="409710"/>
                </a:cubicBezTo>
                <a:cubicBezTo>
                  <a:pt x="718772" y="409710"/>
                  <a:pt x="708400" y="399338"/>
                  <a:pt x="708400" y="386544"/>
                </a:cubicBezTo>
                <a:cubicBezTo>
                  <a:pt x="708400" y="373750"/>
                  <a:pt x="718772" y="363379"/>
                  <a:pt x="731567" y="363379"/>
                </a:cubicBezTo>
                <a:close/>
                <a:moveTo>
                  <a:pt x="554464" y="363379"/>
                </a:moveTo>
                <a:cubicBezTo>
                  <a:pt x="567258" y="363379"/>
                  <a:pt x="577630" y="373750"/>
                  <a:pt x="577630" y="386545"/>
                </a:cubicBezTo>
                <a:cubicBezTo>
                  <a:pt x="577630" y="399338"/>
                  <a:pt x="567258" y="409710"/>
                  <a:pt x="554464" y="409710"/>
                </a:cubicBezTo>
                <a:cubicBezTo>
                  <a:pt x="541670" y="409710"/>
                  <a:pt x="531298" y="399338"/>
                  <a:pt x="531298" y="386545"/>
                </a:cubicBezTo>
                <a:cubicBezTo>
                  <a:pt x="531298" y="373750"/>
                  <a:pt x="541670" y="363379"/>
                  <a:pt x="554464" y="363379"/>
                </a:cubicBezTo>
                <a:close/>
                <a:moveTo>
                  <a:pt x="377367" y="363379"/>
                </a:moveTo>
                <a:cubicBezTo>
                  <a:pt x="390162" y="363379"/>
                  <a:pt x="400533" y="373750"/>
                  <a:pt x="400533" y="386545"/>
                </a:cubicBezTo>
                <a:cubicBezTo>
                  <a:pt x="400533" y="399338"/>
                  <a:pt x="390162" y="409710"/>
                  <a:pt x="377367" y="409710"/>
                </a:cubicBezTo>
                <a:cubicBezTo>
                  <a:pt x="364573" y="409710"/>
                  <a:pt x="354200" y="399338"/>
                  <a:pt x="354200" y="386545"/>
                </a:cubicBezTo>
                <a:cubicBezTo>
                  <a:pt x="354200" y="373750"/>
                  <a:pt x="364573" y="363379"/>
                  <a:pt x="377367" y="363379"/>
                </a:cubicBezTo>
                <a:close/>
                <a:moveTo>
                  <a:pt x="200264" y="363379"/>
                </a:moveTo>
                <a:cubicBezTo>
                  <a:pt x="213058" y="363379"/>
                  <a:pt x="223430" y="373750"/>
                  <a:pt x="223430" y="386545"/>
                </a:cubicBezTo>
                <a:cubicBezTo>
                  <a:pt x="223430" y="399338"/>
                  <a:pt x="213058" y="409710"/>
                  <a:pt x="200264" y="409710"/>
                </a:cubicBezTo>
                <a:cubicBezTo>
                  <a:pt x="187470" y="409710"/>
                  <a:pt x="177098" y="399338"/>
                  <a:pt x="177098" y="386545"/>
                </a:cubicBezTo>
                <a:cubicBezTo>
                  <a:pt x="177098" y="373750"/>
                  <a:pt x="187470" y="363379"/>
                  <a:pt x="200264" y="363379"/>
                </a:cubicBezTo>
                <a:close/>
                <a:moveTo>
                  <a:pt x="23166" y="363379"/>
                </a:moveTo>
                <a:cubicBezTo>
                  <a:pt x="35960" y="363379"/>
                  <a:pt x="46332" y="373750"/>
                  <a:pt x="46332" y="386545"/>
                </a:cubicBezTo>
                <a:cubicBezTo>
                  <a:pt x="46332" y="399338"/>
                  <a:pt x="35960" y="409710"/>
                  <a:pt x="23166" y="409710"/>
                </a:cubicBezTo>
                <a:cubicBezTo>
                  <a:pt x="10372" y="409710"/>
                  <a:pt x="0" y="399338"/>
                  <a:pt x="0" y="386545"/>
                </a:cubicBezTo>
                <a:cubicBezTo>
                  <a:pt x="0" y="373750"/>
                  <a:pt x="10372" y="363379"/>
                  <a:pt x="23166" y="363379"/>
                </a:cubicBezTo>
                <a:close/>
                <a:moveTo>
                  <a:pt x="1791548" y="363373"/>
                </a:moveTo>
                <a:cubicBezTo>
                  <a:pt x="1804342" y="363373"/>
                  <a:pt x="1814714" y="373745"/>
                  <a:pt x="1814714" y="386539"/>
                </a:cubicBezTo>
                <a:cubicBezTo>
                  <a:pt x="1814714" y="399334"/>
                  <a:pt x="1804342" y="409705"/>
                  <a:pt x="1791548" y="409705"/>
                </a:cubicBezTo>
                <a:cubicBezTo>
                  <a:pt x="1778754" y="409705"/>
                  <a:pt x="1768382" y="399334"/>
                  <a:pt x="1768382" y="386539"/>
                </a:cubicBezTo>
                <a:cubicBezTo>
                  <a:pt x="1768382" y="373745"/>
                  <a:pt x="1778754" y="363373"/>
                  <a:pt x="1791548" y="363373"/>
                </a:cubicBezTo>
                <a:close/>
                <a:moveTo>
                  <a:pt x="1617042" y="171367"/>
                </a:moveTo>
                <a:cubicBezTo>
                  <a:pt x="1629842" y="171367"/>
                  <a:pt x="1640216" y="181739"/>
                  <a:pt x="1640216" y="194532"/>
                </a:cubicBezTo>
                <a:cubicBezTo>
                  <a:pt x="1640216" y="207326"/>
                  <a:pt x="1629842" y="217698"/>
                  <a:pt x="1617042" y="217698"/>
                </a:cubicBezTo>
                <a:cubicBezTo>
                  <a:pt x="1604245" y="217698"/>
                  <a:pt x="1593871" y="207326"/>
                  <a:pt x="1593871" y="194532"/>
                </a:cubicBezTo>
                <a:cubicBezTo>
                  <a:pt x="1593871" y="181739"/>
                  <a:pt x="1604245" y="171367"/>
                  <a:pt x="1617042" y="171367"/>
                </a:cubicBezTo>
                <a:close/>
                <a:moveTo>
                  <a:pt x="1439956" y="171367"/>
                </a:moveTo>
                <a:cubicBezTo>
                  <a:pt x="1452751" y="171367"/>
                  <a:pt x="1463121" y="181739"/>
                  <a:pt x="1463121" y="194533"/>
                </a:cubicBezTo>
                <a:cubicBezTo>
                  <a:pt x="1463121" y="207327"/>
                  <a:pt x="1452751" y="217698"/>
                  <a:pt x="1439956" y="217698"/>
                </a:cubicBezTo>
                <a:cubicBezTo>
                  <a:pt x="1427162" y="217698"/>
                  <a:pt x="1416791" y="207327"/>
                  <a:pt x="1416791" y="194533"/>
                </a:cubicBezTo>
                <a:cubicBezTo>
                  <a:pt x="1416791" y="181739"/>
                  <a:pt x="1427162" y="171367"/>
                  <a:pt x="1439956" y="171367"/>
                </a:cubicBezTo>
                <a:close/>
                <a:moveTo>
                  <a:pt x="1262857" y="171367"/>
                </a:moveTo>
                <a:cubicBezTo>
                  <a:pt x="1275651" y="171367"/>
                  <a:pt x="1286024" y="181739"/>
                  <a:pt x="1286024" y="194533"/>
                </a:cubicBezTo>
                <a:cubicBezTo>
                  <a:pt x="1286024" y="207327"/>
                  <a:pt x="1275651" y="217698"/>
                  <a:pt x="1262857" y="217698"/>
                </a:cubicBezTo>
                <a:cubicBezTo>
                  <a:pt x="1250062" y="217698"/>
                  <a:pt x="1239690" y="207327"/>
                  <a:pt x="1239690" y="194533"/>
                </a:cubicBezTo>
                <a:cubicBezTo>
                  <a:pt x="1239690" y="181739"/>
                  <a:pt x="1250062" y="171367"/>
                  <a:pt x="1262857" y="171367"/>
                </a:cubicBezTo>
                <a:close/>
                <a:moveTo>
                  <a:pt x="1085766" y="171367"/>
                </a:moveTo>
                <a:cubicBezTo>
                  <a:pt x="1098562" y="171367"/>
                  <a:pt x="1108934" y="181739"/>
                  <a:pt x="1108934" y="194533"/>
                </a:cubicBezTo>
                <a:cubicBezTo>
                  <a:pt x="1108934" y="207327"/>
                  <a:pt x="1098562" y="217699"/>
                  <a:pt x="1085766" y="217699"/>
                </a:cubicBezTo>
                <a:cubicBezTo>
                  <a:pt x="1072968" y="217699"/>
                  <a:pt x="1062595" y="207327"/>
                  <a:pt x="1062595" y="194533"/>
                </a:cubicBezTo>
                <a:cubicBezTo>
                  <a:pt x="1062595" y="181739"/>
                  <a:pt x="1072968" y="171367"/>
                  <a:pt x="1085766" y="171367"/>
                </a:cubicBezTo>
                <a:close/>
                <a:moveTo>
                  <a:pt x="908665" y="171367"/>
                </a:moveTo>
                <a:cubicBezTo>
                  <a:pt x="921459" y="171367"/>
                  <a:pt x="931828" y="181739"/>
                  <a:pt x="931828" y="194533"/>
                </a:cubicBezTo>
                <a:cubicBezTo>
                  <a:pt x="931828" y="207327"/>
                  <a:pt x="921459" y="217699"/>
                  <a:pt x="908665" y="217699"/>
                </a:cubicBezTo>
                <a:cubicBezTo>
                  <a:pt x="895866" y="217699"/>
                  <a:pt x="885499" y="207327"/>
                  <a:pt x="885499" y="194533"/>
                </a:cubicBezTo>
                <a:cubicBezTo>
                  <a:pt x="885499" y="181739"/>
                  <a:pt x="895866" y="171367"/>
                  <a:pt x="908665" y="171367"/>
                </a:cubicBezTo>
                <a:close/>
                <a:moveTo>
                  <a:pt x="731567" y="171367"/>
                </a:moveTo>
                <a:cubicBezTo>
                  <a:pt x="744362" y="171367"/>
                  <a:pt x="754734" y="181739"/>
                  <a:pt x="754734" y="194533"/>
                </a:cubicBezTo>
                <a:cubicBezTo>
                  <a:pt x="754734" y="207327"/>
                  <a:pt x="744362" y="217699"/>
                  <a:pt x="731567" y="217699"/>
                </a:cubicBezTo>
                <a:cubicBezTo>
                  <a:pt x="718773" y="217699"/>
                  <a:pt x="708401" y="207327"/>
                  <a:pt x="708401" y="194533"/>
                </a:cubicBezTo>
                <a:cubicBezTo>
                  <a:pt x="708401" y="181739"/>
                  <a:pt x="718773" y="171367"/>
                  <a:pt x="731567" y="171367"/>
                </a:cubicBezTo>
                <a:close/>
                <a:moveTo>
                  <a:pt x="554465" y="171367"/>
                </a:moveTo>
                <a:cubicBezTo>
                  <a:pt x="567259" y="171367"/>
                  <a:pt x="577631" y="181739"/>
                  <a:pt x="577631" y="194533"/>
                </a:cubicBezTo>
                <a:cubicBezTo>
                  <a:pt x="577631" y="207327"/>
                  <a:pt x="567259" y="217699"/>
                  <a:pt x="554465" y="217699"/>
                </a:cubicBezTo>
                <a:cubicBezTo>
                  <a:pt x="541670" y="217699"/>
                  <a:pt x="531298" y="207327"/>
                  <a:pt x="531298" y="194533"/>
                </a:cubicBezTo>
                <a:cubicBezTo>
                  <a:pt x="531298" y="181739"/>
                  <a:pt x="541670" y="171367"/>
                  <a:pt x="554465" y="171367"/>
                </a:cubicBezTo>
                <a:close/>
                <a:moveTo>
                  <a:pt x="377367" y="171367"/>
                </a:moveTo>
                <a:cubicBezTo>
                  <a:pt x="390163" y="171367"/>
                  <a:pt x="400533" y="181739"/>
                  <a:pt x="400533" y="194533"/>
                </a:cubicBezTo>
                <a:cubicBezTo>
                  <a:pt x="400533" y="207327"/>
                  <a:pt x="390163" y="217699"/>
                  <a:pt x="377367" y="217699"/>
                </a:cubicBezTo>
                <a:cubicBezTo>
                  <a:pt x="364573" y="217699"/>
                  <a:pt x="354201" y="207327"/>
                  <a:pt x="354201" y="194533"/>
                </a:cubicBezTo>
                <a:cubicBezTo>
                  <a:pt x="354201" y="181739"/>
                  <a:pt x="364573" y="171367"/>
                  <a:pt x="377367" y="171367"/>
                </a:cubicBezTo>
                <a:close/>
                <a:moveTo>
                  <a:pt x="200264" y="171367"/>
                </a:moveTo>
                <a:cubicBezTo>
                  <a:pt x="213058" y="171367"/>
                  <a:pt x="223430" y="181739"/>
                  <a:pt x="223430" y="194533"/>
                </a:cubicBezTo>
                <a:cubicBezTo>
                  <a:pt x="223430" y="207327"/>
                  <a:pt x="213058" y="217699"/>
                  <a:pt x="200264" y="217699"/>
                </a:cubicBezTo>
                <a:cubicBezTo>
                  <a:pt x="187470" y="217699"/>
                  <a:pt x="177098" y="207327"/>
                  <a:pt x="177098" y="194533"/>
                </a:cubicBezTo>
                <a:cubicBezTo>
                  <a:pt x="177098" y="181739"/>
                  <a:pt x="187470" y="171367"/>
                  <a:pt x="200264" y="171367"/>
                </a:cubicBezTo>
                <a:close/>
                <a:moveTo>
                  <a:pt x="23166" y="171367"/>
                </a:moveTo>
                <a:cubicBezTo>
                  <a:pt x="35960" y="171367"/>
                  <a:pt x="46332" y="181739"/>
                  <a:pt x="46332" y="194533"/>
                </a:cubicBezTo>
                <a:cubicBezTo>
                  <a:pt x="46332" y="207327"/>
                  <a:pt x="35960" y="217699"/>
                  <a:pt x="23166" y="217699"/>
                </a:cubicBezTo>
                <a:cubicBezTo>
                  <a:pt x="10372" y="217699"/>
                  <a:pt x="0" y="207327"/>
                  <a:pt x="0" y="194533"/>
                </a:cubicBezTo>
                <a:cubicBezTo>
                  <a:pt x="0" y="181739"/>
                  <a:pt x="10372" y="171367"/>
                  <a:pt x="23166" y="171367"/>
                </a:cubicBezTo>
                <a:close/>
                <a:moveTo>
                  <a:pt x="1791548" y="171362"/>
                </a:moveTo>
                <a:cubicBezTo>
                  <a:pt x="1804342" y="171362"/>
                  <a:pt x="1814714" y="181734"/>
                  <a:pt x="1814714" y="194528"/>
                </a:cubicBezTo>
                <a:cubicBezTo>
                  <a:pt x="1814714" y="207322"/>
                  <a:pt x="1804342" y="217694"/>
                  <a:pt x="1791548" y="217694"/>
                </a:cubicBezTo>
                <a:cubicBezTo>
                  <a:pt x="1778754" y="217694"/>
                  <a:pt x="1768382" y="207322"/>
                  <a:pt x="1768382" y="194528"/>
                </a:cubicBezTo>
                <a:cubicBezTo>
                  <a:pt x="1768382" y="181734"/>
                  <a:pt x="1778754" y="171362"/>
                  <a:pt x="1791548" y="171362"/>
                </a:cubicBezTo>
                <a:close/>
                <a:moveTo>
                  <a:pt x="1619108" y="4"/>
                </a:moveTo>
                <a:cubicBezTo>
                  <a:pt x="1631907" y="4"/>
                  <a:pt x="1642281" y="10376"/>
                  <a:pt x="1642281" y="23170"/>
                </a:cubicBezTo>
                <a:cubicBezTo>
                  <a:pt x="1642281" y="35964"/>
                  <a:pt x="1631907" y="46336"/>
                  <a:pt x="1619108" y="46336"/>
                </a:cubicBezTo>
                <a:cubicBezTo>
                  <a:pt x="1606311" y="46336"/>
                  <a:pt x="1595936" y="35964"/>
                  <a:pt x="1595936" y="23170"/>
                </a:cubicBezTo>
                <a:cubicBezTo>
                  <a:pt x="1595936" y="10376"/>
                  <a:pt x="1606311" y="4"/>
                  <a:pt x="1619108" y="4"/>
                </a:cubicBezTo>
                <a:close/>
                <a:moveTo>
                  <a:pt x="1442021" y="4"/>
                </a:moveTo>
                <a:cubicBezTo>
                  <a:pt x="1454816" y="4"/>
                  <a:pt x="1465185" y="10376"/>
                  <a:pt x="1465185" y="23170"/>
                </a:cubicBezTo>
                <a:cubicBezTo>
                  <a:pt x="1465185" y="35964"/>
                  <a:pt x="1454816" y="46336"/>
                  <a:pt x="1442021" y="46336"/>
                </a:cubicBezTo>
                <a:cubicBezTo>
                  <a:pt x="1429229" y="46336"/>
                  <a:pt x="1418856" y="35964"/>
                  <a:pt x="1418856" y="23170"/>
                </a:cubicBezTo>
                <a:cubicBezTo>
                  <a:pt x="1418856" y="10376"/>
                  <a:pt x="1429229" y="4"/>
                  <a:pt x="1442021" y="4"/>
                </a:cubicBezTo>
                <a:close/>
                <a:moveTo>
                  <a:pt x="1264923" y="4"/>
                </a:moveTo>
                <a:cubicBezTo>
                  <a:pt x="1277717" y="4"/>
                  <a:pt x="1288089" y="10376"/>
                  <a:pt x="1288089" y="23170"/>
                </a:cubicBezTo>
                <a:cubicBezTo>
                  <a:pt x="1288089" y="35964"/>
                  <a:pt x="1277717" y="46336"/>
                  <a:pt x="1264923" y="46336"/>
                </a:cubicBezTo>
                <a:cubicBezTo>
                  <a:pt x="1252127" y="46336"/>
                  <a:pt x="1241757" y="35964"/>
                  <a:pt x="1241757" y="23170"/>
                </a:cubicBezTo>
                <a:cubicBezTo>
                  <a:pt x="1241757" y="10376"/>
                  <a:pt x="1252127" y="4"/>
                  <a:pt x="1264923" y="4"/>
                </a:cubicBezTo>
                <a:close/>
                <a:moveTo>
                  <a:pt x="1087831" y="4"/>
                </a:moveTo>
                <a:cubicBezTo>
                  <a:pt x="1100628" y="4"/>
                  <a:pt x="1110999" y="10376"/>
                  <a:pt x="1110999" y="23170"/>
                </a:cubicBezTo>
                <a:cubicBezTo>
                  <a:pt x="1110999" y="35964"/>
                  <a:pt x="1100628" y="46336"/>
                  <a:pt x="1087831" y="46336"/>
                </a:cubicBezTo>
                <a:cubicBezTo>
                  <a:pt x="1075034" y="46336"/>
                  <a:pt x="1064661" y="35964"/>
                  <a:pt x="1064661" y="23170"/>
                </a:cubicBezTo>
                <a:cubicBezTo>
                  <a:pt x="1064661" y="10376"/>
                  <a:pt x="1075034" y="4"/>
                  <a:pt x="1087831" y="4"/>
                </a:cubicBezTo>
                <a:close/>
                <a:moveTo>
                  <a:pt x="910730" y="4"/>
                </a:moveTo>
                <a:cubicBezTo>
                  <a:pt x="923521" y="4"/>
                  <a:pt x="933893" y="10376"/>
                  <a:pt x="933893" y="23170"/>
                </a:cubicBezTo>
                <a:cubicBezTo>
                  <a:pt x="933893" y="35964"/>
                  <a:pt x="923521" y="46336"/>
                  <a:pt x="910730" y="46336"/>
                </a:cubicBezTo>
                <a:cubicBezTo>
                  <a:pt x="897929" y="46336"/>
                  <a:pt x="887563" y="35964"/>
                  <a:pt x="887563" y="23170"/>
                </a:cubicBezTo>
                <a:cubicBezTo>
                  <a:pt x="887563" y="10376"/>
                  <a:pt x="897929" y="4"/>
                  <a:pt x="910730" y="4"/>
                </a:cubicBezTo>
                <a:close/>
                <a:moveTo>
                  <a:pt x="733632" y="4"/>
                </a:moveTo>
                <a:cubicBezTo>
                  <a:pt x="746426" y="4"/>
                  <a:pt x="756798" y="10376"/>
                  <a:pt x="756798" y="23170"/>
                </a:cubicBezTo>
                <a:cubicBezTo>
                  <a:pt x="756798" y="35964"/>
                  <a:pt x="746426" y="46336"/>
                  <a:pt x="733632" y="46336"/>
                </a:cubicBezTo>
                <a:cubicBezTo>
                  <a:pt x="720838" y="46336"/>
                  <a:pt x="710465" y="35964"/>
                  <a:pt x="710465" y="23170"/>
                </a:cubicBezTo>
                <a:cubicBezTo>
                  <a:pt x="710465" y="10376"/>
                  <a:pt x="720838" y="4"/>
                  <a:pt x="733632" y="4"/>
                </a:cubicBezTo>
                <a:close/>
                <a:moveTo>
                  <a:pt x="556529" y="4"/>
                </a:moveTo>
                <a:cubicBezTo>
                  <a:pt x="569323" y="4"/>
                  <a:pt x="579696" y="10376"/>
                  <a:pt x="579696" y="23170"/>
                </a:cubicBezTo>
                <a:cubicBezTo>
                  <a:pt x="579696" y="35964"/>
                  <a:pt x="569323" y="46336"/>
                  <a:pt x="556529" y="46336"/>
                </a:cubicBezTo>
                <a:cubicBezTo>
                  <a:pt x="543735" y="46336"/>
                  <a:pt x="533364" y="35964"/>
                  <a:pt x="533364" y="23170"/>
                </a:cubicBezTo>
                <a:cubicBezTo>
                  <a:pt x="533364" y="10376"/>
                  <a:pt x="543735" y="4"/>
                  <a:pt x="556529" y="4"/>
                </a:cubicBezTo>
                <a:close/>
                <a:moveTo>
                  <a:pt x="379432" y="4"/>
                </a:moveTo>
                <a:cubicBezTo>
                  <a:pt x="392227" y="4"/>
                  <a:pt x="402597" y="10376"/>
                  <a:pt x="402597" y="23170"/>
                </a:cubicBezTo>
                <a:cubicBezTo>
                  <a:pt x="402597" y="35964"/>
                  <a:pt x="392227" y="46336"/>
                  <a:pt x="379432" y="46336"/>
                </a:cubicBezTo>
                <a:cubicBezTo>
                  <a:pt x="366638" y="46336"/>
                  <a:pt x="356265" y="35964"/>
                  <a:pt x="356265" y="23170"/>
                </a:cubicBezTo>
                <a:cubicBezTo>
                  <a:pt x="356265" y="10376"/>
                  <a:pt x="366638" y="4"/>
                  <a:pt x="379432" y="4"/>
                </a:cubicBezTo>
                <a:close/>
                <a:moveTo>
                  <a:pt x="202330" y="4"/>
                </a:moveTo>
                <a:cubicBezTo>
                  <a:pt x="215124" y="4"/>
                  <a:pt x="225496" y="10376"/>
                  <a:pt x="225496" y="23170"/>
                </a:cubicBezTo>
                <a:cubicBezTo>
                  <a:pt x="225496" y="35964"/>
                  <a:pt x="215124" y="46336"/>
                  <a:pt x="202330" y="46336"/>
                </a:cubicBezTo>
                <a:cubicBezTo>
                  <a:pt x="189536" y="46336"/>
                  <a:pt x="179164" y="35964"/>
                  <a:pt x="179164" y="23170"/>
                </a:cubicBezTo>
                <a:cubicBezTo>
                  <a:pt x="179164" y="10376"/>
                  <a:pt x="189536" y="4"/>
                  <a:pt x="202330" y="4"/>
                </a:cubicBezTo>
                <a:close/>
                <a:moveTo>
                  <a:pt x="25232" y="4"/>
                </a:moveTo>
                <a:cubicBezTo>
                  <a:pt x="38026" y="4"/>
                  <a:pt x="48398" y="10376"/>
                  <a:pt x="48398" y="23170"/>
                </a:cubicBezTo>
                <a:cubicBezTo>
                  <a:pt x="48398" y="35964"/>
                  <a:pt x="38026" y="46336"/>
                  <a:pt x="25232" y="46336"/>
                </a:cubicBezTo>
                <a:cubicBezTo>
                  <a:pt x="12438" y="46336"/>
                  <a:pt x="2066" y="35964"/>
                  <a:pt x="2066" y="23170"/>
                </a:cubicBezTo>
                <a:cubicBezTo>
                  <a:pt x="2066" y="10376"/>
                  <a:pt x="12438" y="4"/>
                  <a:pt x="25232" y="4"/>
                </a:cubicBezTo>
                <a:close/>
                <a:moveTo>
                  <a:pt x="1793613" y="0"/>
                </a:moveTo>
                <a:cubicBezTo>
                  <a:pt x="1806407" y="0"/>
                  <a:pt x="1816779" y="10371"/>
                  <a:pt x="1816779" y="23165"/>
                </a:cubicBezTo>
                <a:cubicBezTo>
                  <a:pt x="1816779" y="35959"/>
                  <a:pt x="1806407" y="46331"/>
                  <a:pt x="1793613" y="46331"/>
                </a:cubicBezTo>
                <a:cubicBezTo>
                  <a:pt x="1780819" y="46331"/>
                  <a:pt x="1770447" y="35959"/>
                  <a:pt x="1770447" y="23165"/>
                </a:cubicBezTo>
                <a:cubicBezTo>
                  <a:pt x="1770447" y="10371"/>
                  <a:pt x="1780819" y="0"/>
                  <a:pt x="17936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6"/>
          <p:cNvSpPr/>
          <p:nvPr/>
        </p:nvSpPr>
        <p:spPr>
          <a:xfrm rot="13462200">
            <a:off x="11249640" y="5303520"/>
            <a:ext cx="1014840" cy="49896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 rot="5400000">
            <a:off x="11415960" y="-166680"/>
            <a:ext cx="302400" cy="1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 rot="10800000">
            <a:off x="11626920" y="693360"/>
            <a:ext cx="478800" cy="456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"/>
          <p:cNvSpPr/>
          <p:nvPr/>
        </p:nvSpPr>
        <p:spPr>
          <a:xfrm rot="3221400">
            <a:off x="10117080" y="69480"/>
            <a:ext cx="1397520" cy="721800"/>
          </a:xfrm>
          <a:custGeom>
            <a:avLst/>
            <a:gdLst/>
            <a:ahLst/>
            <a:rect l="l" t="t" r="r" b="b"/>
            <a:pathLst>
              <a:path w="1048464" h="541820">
                <a:moveTo>
                  <a:pt x="1048464" y="5694"/>
                </a:moveTo>
                <a:cubicBezTo>
                  <a:pt x="1048464" y="196064"/>
                  <a:pt x="949752" y="372157"/>
                  <a:pt x="789116" y="468347"/>
                </a:cubicBezTo>
                <a:cubicBezTo>
                  <a:pt x="623738" y="567377"/>
                  <a:pt x="418701" y="566225"/>
                  <a:pt x="254396" y="465344"/>
                </a:cubicBezTo>
                <a:cubicBezTo>
                  <a:pt x="94860" y="367391"/>
                  <a:pt x="-1947" y="190290"/>
                  <a:pt x="30" y="0"/>
                </a:cubicBezTo>
              </a:path>
            </a:pathLst>
          </a:custGeom>
          <a:noFill/>
          <a:ln w="284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0"/>
          <p:cNvSpPr/>
          <p:nvPr/>
        </p:nvSpPr>
        <p:spPr>
          <a:xfrm flipH="1" rot="5400000">
            <a:off x="-678960" y="6349320"/>
            <a:ext cx="157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7f7f7"/>
                </a:solidFill>
                <a:latin typeface="Barlow Condensed"/>
                <a:ea typeface="Barlow Condensed"/>
              </a:rPr>
              <a:t>SLIDESMANIA.COM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PlaceHolder 3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3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576080" y="1524960"/>
            <a:ext cx="7652520" cy="36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 Presentation</a:t>
            </a:r>
            <a:br/>
            <a:r>
              <a:rPr b="0" lang="en" sz="34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By</a:t>
            </a:r>
            <a:br/>
            <a:r>
              <a:rPr b="0" lang="en" sz="73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AskM8000-2</a:t>
            </a:r>
            <a:endParaRPr b="0" lang="en-US" sz="73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5B951EF-F167-4D70-A0BB-9BA9F0CFF706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74640" y="1349280"/>
            <a:ext cx="101404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Our week: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74640" y="2506320"/>
            <a:ext cx="8494200" cy="30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Monday: HMMMMM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Tuesday: planning, csv to sql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Wednesday: </a:t>
            </a:r>
            <a:r>
              <a:rPr b="0" lang="en" sz="3200" spc="-1" strike="noStrike">
                <a:solidFill>
                  <a:srgbClr val="171717"/>
                </a:solidFill>
                <a:latin typeface="Merriweather"/>
                <a:ea typeface="Merriweather"/>
              </a:rPr>
              <a:t>csv to sql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Thursday: </a:t>
            </a:r>
            <a:r>
              <a:rPr b="0" lang="en" sz="5200" spc="-1" strike="noStrike">
                <a:solidFill>
                  <a:srgbClr val="171717"/>
                </a:solidFill>
                <a:latin typeface="Merriweather"/>
                <a:ea typeface="Merriweather"/>
              </a:rPr>
              <a:t>csv to sql</a:t>
            </a: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, adding new features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CB5164B-517E-4723-940B-10FD7973B6EF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73240" y="1279080"/>
            <a:ext cx="970200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Commit graph: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B03921D-A54D-40BB-A283-A5ECC49946A6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904040" y="2098080"/>
            <a:ext cx="65952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1844280" y="2194560"/>
            <a:ext cx="8762760" cy="34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001600" y="516960"/>
            <a:ext cx="970200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Hardships &amp; What we learnt: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645920" y="2377440"/>
            <a:ext cx="473400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routing</a:t>
            </a:r>
            <a:endParaRPr b="0" lang="en-US" sz="2200" spc="-1" strike="noStrike">
              <a:latin typeface="Arial"/>
            </a:endParaRPr>
          </a:p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sorting</a:t>
            </a:r>
            <a:endParaRPr b="0" lang="en-US" sz="2200" spc="-1" strike="noStrike">
              <a:latin typeface="Arial"/>
            </a:endParaRPr>
          </a:p>
          <a:p>
            <a:pPr marL="457200" indent="-44964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35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 :,-)</a:t>
            </a:r>
            <a:endParaRPr b="0" lang="en-US" sz="3500" spc="-1" strike="noStrike">
              <a:latin typeface="Arial"/>
            </a:endParaRPr>
          </a:p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Merriweather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Merriweather"/>
                <a:ea typeface="Merriweather"/>
              </a:rPr>
              <a:t>Image handling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969600" y="2394720"/>
            <a:ext cx="4734000" cy="45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Cascade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ffbf00"/>
              </a:buClr>
              <a:buSzPct val="105000"/>
              <a:buFont typeface="Wingdings" charset="2"/>
              <a:buChar char=""/>
            </a:pPr>
            <a:r>
              <a:rPr b="0" lang="en" sz="6200" spc="-1" strike="noStrike">
                <a:solidFill>
                  <a:srgbClr val="171717"/>
                </a:solidFill>
                <a:latin typeface="Merriweather"/>
                <a:ea typeface="Merriweather"/>
              </a:rPr>
              <a:t>GIT !! ?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6858000" y="1280160"/>
            <a:ext cx="55771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This Week: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1554480" y="1280160"/>
            <a:ext cx="55771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Last Week:</a:t>
            </a:r>
            <a:br/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285640" y="586440"/>
            <a:ext cx="7619400" cy="54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5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Let's see the project </a:t>
            </a:r>
            <a:r>
              <a:rPr b="0" lang="en" sz="8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PLEASE.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A39F4D0-EE54-4D2E-ACA9-A10BF21DED76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4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465560" y="2842560"/>
            <a:ext cx="944244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GREAT </a:t>
            </a:r>
            <a:r>
              <a:rPr b="0" lang="en" sz="10000" spc="-1" strike="noStrike">
                <a:solidFill>
                  <a:srgbClr val="f7f7f7"/>
                </a:solidFill>
                <a:latin typeface="Barlow Condensed SemiBold"/>
                <a:ea typeface="Barlow Condensed SemiBold"/>
              </a:rPr>
              <a:t>IDEA!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1129F27-5F2B-46FF-B690-3F5E82D669D3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4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389240" y="2689920"/>
            <a:ext cx="944244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THANK YOU!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1475D68-16B8-4871-B755-5B8DDEF2EA24}" type="slidenum">
              <a:rPr b="0" lang="en" sz="1500" spc="-1" strike="noStrike">
                <a:solidFill>
                  <a:srgbClr val="f7d101"/>
                </a:solidFill>
                <a:latin typeface="Barlow Condensed SemiBold"/>
                <a:ea typeface="Barlow Condensed SemiBold"/>
              </a:rPr>
              <a:t>4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073240" y="1812600"/>
            <a:ext cx="74469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Barlow Condensed SemiBold"/>
                <a:ea typeface="Barlow Condensed SemiBold"/>
              </a:rPr>
              <a:t>CREDITS.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073240" y="2755800"/>
            <a:ext cx="7446960" cy="25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Kis Lóránd</a:t>
            </a:r>
            <a:endParaRPr b="0" lang="en-US" sz="2200" spc="-1" strike="noStrike">
              <a:latin typeface="Arial"/>
            </a:endParaRPr>
          </a:p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Szabó Imre</a:t>
            </a:r>
            <a:endParaRPr b="0" lang="en-US" sz="2200" spc="-1" strike="noStrike">
              <a:latin typeface="Arial"/>
            </a:endParaRPr>
          </a:p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Cser Dániel</a:t>
            </a:r>
            <a:endParaRPr b="0" lang="en-US" sz="2200" spc="-1" strike="noStrike">
              <a:latin typeface="Arial"/>
            </a:endParaRPr>
          </a:p>
          <a:p>
            <a:pPr marL="457200" indent="-367200">
              <a:lnSpc>
                <a:spcPct val="150000"/>
              </a:lnSpc>
              <a:buClr>
                <a:srgbClr val="f7d101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171717"/>
                </a:solidFill>
                <a:latin typeface="Ubuntu"/>
                <a:ea typeface="Ubuntu"/>
              </a:rPr>
              <a:t>Nyitrai Balázs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372760" y="6217560"/>
            <a:ext cx="73080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EF10651-6CE3-4823-9701-8C6DF9940000}" type="slidenum">
              <a:rPr b="0" lang="en" sz="1500" spc="-1" strike="noStrike">
                <a:solidFill>
                  <a:srgbClr val="171717"/>
                </a:solidFill>
                <a:latin typeface="Barlow Condensed SemiBold"/>
                <a:ea typeface="Barlow Condensed SemiBold"/>
              </a:rPr>
              <a:t>4</a:t>
            </a:fld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17"/>
      </a:dk2>
      <a:lt2>
        <a:srgbClr val="eeeeee"/>
      </a:lt2>
      <a:accent1>
        <a:srgbClr val="000000"/>
      </a:accent1>
      <a:accent2>
        <a:srgbClr val="f7d101"/>
      </a:accent2>
      <a:accent3>
        <a:srgbClr val="d0cece"/>
      </a:accent3>
      <a:accent4>
        <a:srgbClr val="e0be01"/>
      </a:accent4>
      <a:accent5>
        <a:srgbClr val="434343"/>
      </a:accent5>
      <a:accent6>
        <a:srgbClr val="999999"/>
      </a:accent6>
      <a:hlink>
        <a:srgbClr val="f1c2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2022-02-18T09:25:21Z</dcterms:modified>
  <cp:revision>3</cp:revision>
  <dc:subject/>
  <dc:title/>
</cp:coreProperties>
</file>