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2073240" y="821880"/>
            <a:ext cx="970236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35392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8634600" y="176508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207324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535392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8634600" y="4143960"/>
            <a:ext cx="312408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7045200" y="414396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073240" y="4143960"/>
            <a:ext cx="970236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473040" y="160200"/>
            <a:ext cx="1168200" cy="116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95720" y="34632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5400000">
            <a:off x="-50040" y="972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6200000">
            <a:off x="410040" y="136584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1358640" y="-685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68600" y="2683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005840" y="1490040"/>
            <a:ext cx="384840" cy="3848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11030400" y="327240"/>
            <a:ext cx="156168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647440" y="46440"/>
            <a:ext cx="369360" cy="318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19903200">
            <a:off x="-372240" y="2322000"/>
            <a:ext cx="125856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0933560" y="1900800"/>
            <a:ext cx="1534680" cy="15346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20300400">
            <a:off x="1780560" y="-18576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4920" y="6605280"/>
            <a:ext cx="764640" cy="76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1704320" y="479808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807560" y="5383800"/>
            <a:ext cx="385920" cy="73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637920" y="4565160"/>
            <a:ext cx="385920" cy="536760"/>
          </a:xfrm>
          <a:prstGeom prst="rect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1821800">
            <a:off x="9739080" y="2307960"/>
            <a:ext cx="1046520" cy="483120"/>
          </a:xfrm>
          <a:custGeom>
            <a:avLst/>
            <a:gdLst/>
            <a:ahLst/>
            <a:rect l="l" t="t" r="r" b="b"/>
            <a:pathLst>
              <a:path w="1048464" h="484383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4051200">
            <a:off x="8316360" y="673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963000" y="3831840"/>
            <a:ext cx="682560" cy="68256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008880" y="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5400000">
            <a:off x="-585000" y="3642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029320" y="3638160"/>
            <a:ext cx="1113840" cy="77436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123600" y="5917680"/>
            <a:ext cx="1113840" cy="77436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614920" y="6330240"/>
            <a:ext cx="246240" cy="2462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3553800">
            <a:off x="6478200" y="4820040"/>
            <a:ext cx="2123640" cy="210708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7944200">
            <a:off x="7148880" y="4655880"/>
            <a:ext cx="3081600" cy="2648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5400000">
            <a:off x="9351000" y="277308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2662200">
            <a:off x="-42120" y="4554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6200000">
            <a:off x="641520" y="589572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254520" y="561672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4021400">
            <a:off x="844560" y="5974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" name="PlaceHolder 34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 flipH="1">
            <a:off x="11373120" y="33732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 flipH="1" rot="16200000">
            <a:off x="11665440" y="963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 flipH="1" rot="5400000">
            <a:off x="11204280" y="135648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 flipH="1" rot="16200000">
            <a:off x="9974520" y="-69408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6"/>
          <p:cNvSpPr/>
          <p:nvPr/>
        </p:nvSpPr>
        <p:spPr>
          <a:xfrm flipH="1">
            <a:off x="11195280" y="2674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"/>
          <p:cNvSpPr/>
          <p:nvPr/>
        </p:nvSpPr>
        <p:spPr>
          <a:xfrm flipH="1" rot="1696800">
            <a:off x="11457000" y="2318400"/>
            <a:ext cx="127944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8"/>
          <p:cNvSpPr/>
          <p:nvPr/>
        </p:nvSpPr>
        <p:spPr>
          <a:xfrm flipH="1" rot="1299600">
            <a:off x="9515160" y="-194760"/>
            <a:ext cx="104724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9"/>
          <p:cNvSpPr/>
          <p:nvPr/>
        </p:nvSpPr>
        <p:spPr>
          <a:xfrm flipH="1">
            <a:off x="7520040" y="-900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0"/>
          <p:cNvSpPr/>
          <p:nvPr/>
        </p:nvSpPr>
        <p:spPr>
          <a:xfrm flipH="1" rot="16200000">
            <a:off x="11115720" y="3633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1"/>
          <p:cNvSpPr/>
          <p:nvPr/>
        </p:nvSpPr>
        <p:spPr>
          <a:xfrm flipH="1" rot="18937800">
            <a:off x="11372400" y="445680"/>
            <a:ext cx="101592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2"/>
          <p:cNvSpPr/>
          <p:nvPr/>
        </p:nvSpPr>
        <p:spPr>
          <a:xfrm flipH="1" rot="20216400">
            <a:off x="-78840" y="1465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3"/>
          <p:cNvSpPr/>
          <p:nvPr/>
        </p:nvSpPr>
        <p:spPr>
          <a:xfrm flipH="1">
            <a:off x="532440" y="-18576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4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495720" y="34632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rot="5400000">
            <a:off x="-50040" y="972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6200000">
            <a:off x="410040" y="136584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rot="5400000">
            <a:off x="1358640" y="-685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768600" y="2683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 rot="19903200">
            <a:off x="-333360" y="2312280"/>
            <a:ext cx="121752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 rot="20300400">
            <a:off x="1780560" y="-18576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7324920" y="6605280"/>
            <a:ext cx="764640" cy="76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3008880" y="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 rot="5400000">
            <a:off x="-585000" y="3642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6123600" y="5917680"/>
            <a:ext cx="1113840" cy="77436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5614920" y="6330240"/>
            <a:ext cx="246240" cy="2462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 rot="2662200">
            <a:off x="-42120" y="4554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 rot="16200000">
            <a:off x="641520" y="589572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254520" y="561672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 rot="14021400">
            <a:off x="844560" y="5974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PlaceHolder 19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PlaceHolder 20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495720" y="34632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 rot="5400000">
            <a:off x="-50040" y="972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 rot="16200000">
            <a:off x="410040" y="136584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 rot="5400000">
            <a:off x="1358640" y="-685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768600" y="2683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 rot="19903200">
            <a:off x="-333360" y="2312280"/>
            <a:ext cx="121752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 rot="20300400">
            <a:off x="1780560" y="-18576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7324920" y="6605280"/>
            <a:ext cx="764640" cy="76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>
            <a:off x="3008880" y="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 rot="5400000">
            <a:off x="-585000" y="3642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2"/>
          <p:cNvSpPr/>
          <p:nvPr/>
        </p:nvSpPr>
        <p:spPr>
          <a:xfrm>
            <a:off x="6123600" y="5917680"/>
            <a:ext cx="1113840" cy="77436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3"/>
          <p:cNvSpPr/>
          <p:nvPr/>
        </p:nvSpPr>
        <p:spPr>
          <a:xfrm>
            <a:off x="5614920" y="6330240"/>
            <a:ext cx="246240" cy="2462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 rot="2662200">
            <a:off x="-42120" y="4554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6200000">
            <a:off x="641520" y="589572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6"/>
          <p:cNvSpPr/>
          <p:nvPr/>
        </p:nvSpPr>
        <p:spPr>
          <a:xfrm>
            <a:off x="254520" y="561672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7"/>
          <p:cNvSpPr/>
          <p:nvPr/>
        </p:nvSpPr>
        <p:spPr>
          <a:xfrm rot="14021400">
            <a:off x="844560" y="5974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8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PlaceHolder 19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3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20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21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36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 rot="10800000">
            <a:off x="11021040" y="12924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495720" y="34632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 rot="5400000">
            <a:off x="-50040" y="972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 rot="16200000">
            <a:off x="410040" y="136584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 rot="5400000">
            <a:off x="1358640" y="-685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768600" y="2683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 rot="19903200">
            <a:off x="-252000" y="2291760"/>
            <a:ext cx="113076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 rot="20300400">
            <a:off x="1780560" y="-18576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3008880" y="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 rot="5400000">
            <a:off x="-585000" y="3642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11465640" y="876240"/>
            <a:ext cx="246240" cy="2462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3"/>
          <p:cNvSpPr/>
          <p:nvPr/>
        </p:nvSpPr>
        <p:spPr>
          <a:xfrm rot="2662200">
            <a:off x="-42120" y="4554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4"/>
          <p:cNvSpPr/>
          <p:nvPr/>
        </p:nvSpPr>
        <p:spPr>
          <a:xfrm rot="16200000">
            <a:off x="641520" y="589572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5"/>
          <p:cNvSpPr/>
          <p:nvPr/>
        </p:nvSpPr>
        <p:spPr>
          <a:xfrm>
            <a:off x="254520" y="561672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6"/>
          <p:cNvSpPr/>
          <p:nvPr/>
        </p:nvSpPr>
        <p:spPr>
          <a:xfrm rot="14021400">
            <a:off x="844560" y="5974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 rot="10800000">
            <a:off x="11228040" y="5363640"/>
            <a:ext cx="475920" cy="47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 rot="16200000">
            <a:off x="11518920" y="458388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9"/>
          <p:cNvSpPr/>
          <p:nvPr/>
        </p:nvSpPr>
        <p:spPr>
          <a:xfrm rot="5400000">
            <a:off x="11058840" y="419040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 rot="16200000">
            <a:off x="9828000" y="5500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 rot="10800000">
            <a:off x="11050200" y="310608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"/>
          <p:cNvSpPr/>
          <p:nvPr/>
        </p:nvSpPr>
        <p:spPr>
          <a:xfrm rot="9102600">
            <a:off x="11318760" y="3548160"/>
            <a:ext cx="1167840" cy="33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3"/>
          <p:cNvSpPr/>
          <p:nvPr/>
        </p:nvSpPr>
        <p:spPr>
          <a:xfrm rot="9500400">
            <a:off x="9370800" y="541548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4"/>
          <p:cNvSpPr/>
          <p:nvPr/>
        </p:nvSpPr>
        <p:spPr>
          <a:xfrm rot="10800000">
            <a:off x="8016480" y="653256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5"/>
          <p:cNvSpPr/>
          <p:nvPr/>
        </p:nvSpPr>
        <p:spPr>
          <a:xfrm rot="16200000">
            <a:off x="10968840" y="213372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"/>
          <p:cNvSpPr/>
          <p:nvPr/>
        </p:nvSpPr>
        <p:spPr>
          <a:xfrm rot="13462200">
            <a:off x="11226600" y="52308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7"/>
          <p:cNvSpPr/>
          <p:nvPr/>
        </p:nvSpPr>
        <p:spPr>
          <a:xfrm rot="10800000">
            <a:off x="11466360" y="11232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8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d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11498760" y="6251400"/>
            <a:ext cx="479160" cy="456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95720" y="346320"/>
            <a:ext cx="475920" cy="475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 rot="5400000">
            <a:off x="-50040" y="9720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 rot="16200000">
            <a:off x="410040" y="136584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 rot="5400000">
            <a:off x="1358640" y="-68580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768600" y="2683800"/>
            <a:ext cx="380880" cy="39600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 rot="19902600">
            <a:off x="-374040" y="2322720"/>
            <a:ext cx="1260720" cy="336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 rot="20300400">
            <a:off x="1780560" y="-18576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>
            <a:off x="9672120" y="822960"/>
            <a:ext cx="764640" cy="76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1"/>
          <p:cNvSpPr/>
          <p:nvPr/>
        </p:nvSpPr>
        <p:spPr>
          <a:xfrm>
            <a:off x="3008880" y="0"/>
            <a:ext cx="1816200" cy="21708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2"/>
          <p:cNvSpPr/>
          <p:nvPr/>
        </p:nvSpPr>
        <p:spPr>
          <a:xfrm rot="5400000">
            <a:off x="-585000" y="364284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3"/>
          <p:cNvSpPr/>
          <p:nvPr/>
        </p:nvSpPr>
        <p:spPr>
          <a:xfrm>
            <a:off x="6123600" y="5917680"/>
            <a:ext cx="1113840" cy="77436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5614920" y="6330240"/>
            <a:ext cx="246240" cy="2462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5"/>
          <p:cNvSpPr/>
          <p:nvPr/>
        </p:nvSpPr>
        <p:spPr>
          <a:xfrm rot="2662200">
            <a:off x="-42120" y="45540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6"/>
          <p:cNvSpPr/>
          <p:nvPr/>
        </p:nvSpPr>
        <p:spPr>
          <a:xfrm rot="16200000">
            <a:off x="641520" y="589572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7"/>
          <p:cNvSpPr/>
          <p:nvPr/>
        </p:nvSpPr>
        <p:spPr>
          <a:xfrm>
            <a:off x="254520" y="5616720"/>
            <a:ext cx="479160" cy="45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8"/>
          <p:cNvSpPr/>
          <p:nvPr/>
        </p:nvSpPr>
        <p:spPr>
          <a:xfrm rot="14021400">
            <a:off x="844560" y="597492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9"/>
          <p:cNvSpPr/>
          <p:nvPr/>
        </p:nvSpPr>
        <p:spPr>
          <a:xfrm rot="10800000">
            <a:off x="11251080" y="5436360"/>
            <a:ext cx="475920" cy="475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0"/>
          <p:cNvSpPr/>
          <p:nvPr/>
        </p:nvSpPr>
        <p:spPr>
          <a:xfrm rot="16200000">
            <a:off x="11541960" y="4656600"/>
            <a:ext cx="730800" cy="63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1"/>
          <p:cNvSpPr/>
          <p:nvPr/>
        </p:nvSpPr>
        <p:spPr>
          <a:xfrm rot="5400000">
            <a:off x="11082240" y="4263120"/>
            <a:ext cx="730800" cy="63000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2"/>
          <p:cNvSpPr/>
          <p:nvPr/>
        </p:nvSpPr>
        <p:spPr>
          <a:xfrm rot="16200000">
            <a:off x="9851040" y="5573520"/>
            <a:ext cx="1013040" cy="137088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3"/>
          <p:cNvSpPr/>
          <p:nvPr/>
        </p:nvSpPr>
        <p:spPr>
          <a:xfrm rot="9103200">
            <a:off x="11334960" y="3594240"/>
            <a:ext cx="1280880" cy="336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"/>
          <p:cNvSpPr/>
          <p:nvPr/>
        </p:nvSpPr>
        <p:spPr>
          <a:xfrm rot="9500400">
            <a:off x="9394200" y="5488200"/>
            <a:ext cx="1047600" cy="9565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5"/>
          <p:cNvSpPr/>
          <p:nvPr/>
        </p:nvSpPr>
        <p:spPr>
          <a:xfrm rot="16200000">
            <a:off x="10992240" y="2206800"/>
            <a:ext cx="1816200" cy="40896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6"/>
          <p:cNvSpPr/>
          <p:nvPr/>
        </p:nvSpPr>
        <p:spPr>
          <a:xfrm rot="13462200">
            <a:off x="11249640" y="5303520"/>
            <a:ext cx="1015200" cy="49932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 rot="5400000">
            <a:off x="11415600" y="-167040"/>
            <a:ext cx="302760" cy="103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 rot="10800000">
            <a:off x="11626560" y="693360"/>
            <a:ext cx="479160" cy="45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"/>
          <p:cNvSpPr/>
          <p:nvPr/>
        </p:nvSpPr>
        <p:spPr>
          <a:xfrm rot="3221400">
            <a:off x="10117080" y="69480"/>
            <a:ext cx="1397880" cy="7221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0"/>
          <p:cNvSpPr/>
          <p:nvPr/>
        </p:nvSpPr>
        <p:spPr>
          <a:xfrm flipH="1" rot="5400000">
            <a:off x="-678240" y="6348960"/>
            <a:ext cx="1578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7f7f7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PlaceHolder 3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3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576080" y="1524960"/>
            <a:ext cx="7652880" cy="36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 Presentation</a:t>
            </a:r>
            <a:br/>
            <a:r>
              <a:rPr b="0" lang="en" sz="34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By</a:t>
            </a:r>
            <a:br/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AskM8000-2</a:t>
            </a:r>
            <a:endParaRPr b="0" lang="en-US" sz="73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835FC34-33E1-41D5-869B-9489B901BC54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74640" y="1349280"/>
            <a:ext cx="1014084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Our week: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74640" y="2506320"/>
            <a:ext cx="8494560" cy="30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Monday: HMMMMM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Tuesday: planning, csv to sql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Wednesday: </a:t>
            </a:r>
            <a:r>
              <a:rPr b="0" lang="en" sz="3200" spc="-1" strike="noStrike">
                <a:solidFill>
                  <a:srgbClr val="171717"/>
                </a:solidFill>
                <a:latin typeface="Merriweather"/>
                <a:ea typeface="Merriweather"/>
              </a:rPr>
              <a:t>csv to sql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Thursday: </a:t>
            </a:r>
            <a:r>
              <a:rPr b="0" lang="en" sz="5200" spc="-1" strike="noStrike">
                <a:solidFill>
                  <a:srgbClr val="171717"/>
                </a:solidFill>
                <a:latin typeface="Merriweather"/>
                <a:ea typeface="Merriweather"/>
              </a:rPr>
              <a:t>csv to sql</a:t>
            </a: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, adding new features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4F8562B-4CE4-4C85-861C-653855B52690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282;p16" descr=""/>
          <p:cNvPicPr/>
          <p:nvPr/>
        </p:nvPicPr>
        <p:blipFill>
          <a:blip r:embed="rId1"/>
          <a:srcRect l="1524" t="1308" r="0" b="0"/>
          <a:stretch/>
        </p:blipFill>
        <p:spPr>
          <a:xfrm>
            <a:off x="1292040" y="2098080"/>
            <a:ext cx="8975520" cy="3665160"/>
          </a:xfrm>
          <a:prstGeom prst="rect">
            <a:avLst/>
          </a:prstGeom>
          <a:ln>
            <a:noFill/>
          </a:ln>
        </p:spPr>
      </p:pic>
      <p:sp>
        <p:nvSpPr>
          <p:cNvPr id="376" name="CustomShape 1"/>
          <p:cNvSpPr/>
          <p:nvPr/>
        </p:nvSpPr>
        <p:spPr>
          <a:xfrm>
            <a:off x="2073240" y="1279080"/>
            <a:ext cx="97023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Commit graph: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BB95312-E4C8-42A6-962F-395332AB4245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1904040" y="2098080"/>
            <a:ext cx="6598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01600" y="516960"/>
            <a:ext cx="97023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Hardships &amp; What we learnt: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645920" y="2377440"/>
            <a:ext cx="473436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routing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sorting</a:t>
            </a:r>
            <a:endParaRPr b="0" lang="en-US" sz="2200" spc="-1" strike="noStrike">
              <a:latin typeface="Arial"/>
            </a:endParaRPr>
          </a:p>
          <a:p>
            <a:pPr marL="457200" indent="-45000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35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 :,-)</a:t>
            </a:r>
            <a:endParaRPr b="0" lang="en-US" sz="3500" spc="-1" strike="noStrike">
              <a:latin typeface="Arial"/>
            </a:endParaRPr>
          </a:p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Image handling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969600" y="2394720"/>
            <a:ext cx="473436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Sql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Cascade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" sz="62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6858000" y="1280160"/>
            <a:ext cx="5577480" cy="6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This Week: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1554480" y="1280160"/>
            <a:ext cx="5577480" cy="6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Last Week:</a:t>
            </a:r>
            <a:br/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285640" y="586440"/>
            <a:ext cx="761976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5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Let's see the project </a:t>
            </a:r>
            <a:r>
              <a:rPr b="0" lang="en" sz="8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PLEASE.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C48C252B-A2DD-4A8D-8572-37CF5A882724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465560" y="2842560"/>
            <a:ext cx="944280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GREAT </a:t>
            </a:r>
            <a:r>
              <a:rPr b="0" lang="en" sz="10000" spc="-1" strike="noStrike">
                <a:solidFill>
                  <a:srgbClr val="f7f7f7"/>
                </a:solidFill>
                <a:latin typeface="Barlow Condensed SemiBold"/>
                <a:ea typeface="Barlow Condensed SemiBold"/>
              </a:rPr>
              <a:t>IDEA!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D3F105C-E69A-4BEB-A041-CA71B8BFDDF9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389240" y="2689920"/>
            <a:ext cx="944280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THANK YOU!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3B133CC-F20D-4BB7-ACC3-1EDABF44F122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073240" y="1812600"/>
            <a:ext cx="744732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CREDITS.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073240" y="2755800"/>
            <a:ext cx="7447320" cy="25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Kis Lóránd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Szabó Imre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Cser Dániel</a:t>
            </a:r>
            <a:endParaRPr b="0" lang="en-US" sz="2200" spc="-1" strike="noStrike">
              <a:latin typeface="Arial"/>
            </a:endParaRPr>
          </a:p>
          <a:p>
            <a:pPr marL="457200" indent="-36756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Nyitrai Balázs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372760" y="621756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3ADD470-B63D-4D23-8269-3F0D69EC96E5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2022-02-17T14:12:43Z</dcterms:modified>
  <cp:revision>2</cp:revision>
  <dc:subject/>
  <dc:title/>
</cp:coreProperties>
</file>