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98760" y="6251400"/>
            <a:ext cx="478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9473040" y="160200"/>
            <a:ext cx="1167480" cy="1167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95720" y="346320"/>
            <a:ext cx="475200" cy="47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5400000">
            <a:off x="-49320" y="972000"/>
            <a:ext cx="730080" cy="6292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6200000">
            <a:off x="410040" y="1366560"/>
            <a:ext cx="730080" cy="62928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rot="5400000">
            <a:off x="1359360" y="-685800"/>
            <a:ext cx="1012320" cy="137016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68600" y="2683800"/>
            <a:ext cx="380160" cy="39528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005840" y="1490040"/>
            <a:ext cx="384120" cy="38412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rot="5400000">
            <a:off x="11031120" y="326520"/>
            <a:ext cx="1560960" cy="137016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11647440" y="46440"/>
            <a:ext cx="368640" cy="31788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 rot="19903200">
            <a:off x="-371880" y="2322000"/>
            <a:ext cx="1257840" cy="335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10933560" y="1900800"/>
            <a:ext cx="1533960" cy="153396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 rot="20300400">
            <a:off x="1780200" y="-185040"/>
            <a:ext cx="1046880" cy="95580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accent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7324920" y="6605280"/>
            <a:ext cx="763920" cy="7639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1704320" y="4798080"/>
            <a:ext cx="302040" cy="103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10807560" y="5383800"/>
            <a:ext cx="385200" cy="731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9637920" y="4565160"/>
            <a:ext cx="385200" cy="536040"/>
          </a:xfrm>
          <a:prstGeom prst="rect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 rot="11821800">
            <a:off x="9739440" y="2307960"/>
            <a:ext cx="1045800" cy="482400"/>
          </a:xfrm>
          <a:custGeom>
            <a:avLst/>
            <a:gdLst/>
            <a:ahLst/>
            <a:rect l="l" t="t" r="r" b="b"/>
            <a:pathLst>
              <a:path w="1048464" h="484383">
                <a:moveTo>
                  <a:pt x="396123" y="469877"/>
                </a:moveTo>
                <a:cubicBezTo>
                  <a:pt x="354981" y="460412"/>
                  <a:pt x="314811" y="446314"/>
                  <a:pt x="276559" y="427591"/>
                </a:cubicBezTo>
                <a:cubicBezTo>
                  <a:pt x="104300" y="343274"/>
                  <a:pt x="-2288" y="178455"/>
                  <a:pt x="37" y="0"/>
                </a:cubicBezTo>
                <a:lnTo>
                  <a:pt x="136794" y="1485"/>
                </a:lnTo>
                <a:lnTo>
                  <a:pt x="139812" y="51937"/>
                </a:lnTo>
                <a:cubicBezTo>
                  <a:pt x="152403" y="100355"/>
                  <a:pt x="191891" y="138404"/>
                  <a:pt x="242909" y="145186"/>
                </a:cubicBezTo>
                <a:cubicBezTo>
                  <a:pt x="310932" y="154230"/>
                  <a:pt x="373693" y="104265"/>
                  <a:pt x="383090" y="33586"/>
                </a:cubicBezTo>
                <a:lnTo>
                  <a:pt x="381329" y="4141"/>
                </a:lnTo>
                <a:lnTo>
                  <a:pt x="524232" y="5693"/>
                </a:lnTo>
                <a:lnTo>
                  <a:pt x="1048464" y="5693"/>
                </a:lnTo>
                <a:cubicBezTo>
                  <a:pt x="1048464" y="183896"/>
                  <a:pt x="940057" y="347347"/>
                  <a:pt x="767109" y="429909"/>
                </a:cubicBezTo>
                <a:cubicBezTo>
                  <a:pt x="651721" y="484993"/>
                  <a:pt x="519548" y="498275"/>
                  <a:pt x="396123" y="4698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 rot="4051200">
            <a:off x="8316360" y="673920"/>
            <a:ext cx="1397160" cy="72144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9963720" y="3832560"/>
            <a:ext cx="681840" cy="68184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3008880" y="0"/>
            <a:ext cx="1815480" cy="216360"/>
          </a:xfrm>
          <a:custGeom>
            <a:avLst/>
            <a:gdLst/>
            <a:ahLst/>
            <a:rect l="l" t="t" r="r" b="b"/>
            <a:pathLst>
              <a:path w="1816779" h="21769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 rot="5400000">
            <a:off x="-583560" y="3642840"/>
            <a:ext cx="1815480" cy="40824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11029320" y="3638160"/>
            <a:ext cx="1113120" cy="773640"/>
          </a:xfrm>
          <a:custGeom>
            <a:avLst/>
            <a:gdLst/>
            <a:ahLst/>
            <a:rect l="l" t="t" r="r" b="b"/>
            <a:pathLst>
              <a:path w="1114574" h="775147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6123600" y="5917680"/>
            <a:ext cx="1113120" cy="773640"/>
          </a:xfrm>
          <a:custGeom>
            <a:avLst/>
            <a:gdLst/>
            <a:ahLst/>
            <a:rect l="l" t="t" r="r" b="b"/>
            <a:pathLst>
              <a:path w="1114574" h="775147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5614920" y="6330240"/>
            <a:ext cx="245520" cy="245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 rot="3553800">
            <a:off x="6478200" y="4819320"/>
            <a:ext cx="2122920" cy="210636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 rot="17944200">
            <a:off x="7148160" y="4656240"/>
            <a:ext cx="3080880" cy="264816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 rot="5400000">
            <a:off x="9351720" y="2773080"/>
            <a:ext cx="1012320" cy="137016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 rot="2662200">
            <a:off x="-41400" y="455040"/>
            <a:ext cx="1014480" cy="49860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 rot="16200000">
            <a:off x="641520" y="5896440"/>
            <a:ext cx="302040" cy="103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254520" y="5616720"/>
            <a:ext cx="478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 rot="14021400">
            <a:off x="844560" y="5974920"/>
            <a:ext cx="1397160" cy="72144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 flipH="1" rot="5400000">
            <a:off x="-678960" y="6349680"/>
            <a:ext cx="157824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d0cece"/>
                </a:solidFill>
                <a:latin typeface="Barlow Condensed"/>
                <a:ea typeface="Barlow Condensed"/>
              </a:rPr>
              <a:t>SLIDESMANIA.COM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" name="PlaceHolder 3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3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</a:t>
            </a:r>
            <a:r>
              <a:rPr b="0" lang="en-US" sz="3200" spc="-1" strike="noStrike">
                <a:latin typeface="Arial"/>
              </a:rPr>
              <a:t>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</a:t>
            </a:r>
            <a:r>
              <a:rPr b="0" lang="en-US" sz="2400" spc="-1" strike="noStrike">
                <a:latin typeface="Arial"/>
              </a:rPr>
              <a:t>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Out</a:t>
            </a:r>
            <a:r>
              <a:rPr b="0" lang="en-US" sz="2000" spc="-1" strike="noStrike">
                <a:latin typeface="Arial"/>
              </a:rPr>
              <a:t>line </a:t>
            </a:r>
            <a:r>
              <a:rPr b="0" lang="en-US" sz="2000" spc="-1" strike="noStrike">
                <a:latin typeface="Arial"/>
              </a:rPr>
              <a:t>Lev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11498760" y="6251400"/>
            <a:ext cx="478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"/>
          <p:cNvSpPr/>
          <p:nvPr/>
        </p:nvSpPr>
        <p:spPr>
          <a:xfrm flipH="1">
            <a:off x="11372400" y="337320"/>
            <a:ext cx="475200" cy="47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"/>
          <p:cNvSpPr/>
          <p:nvPr/>
        </p:nvSpPr>
        <p:spPr>
          <a:xfrm flipH="1" rot="16200000">
            <a:off x="11665440" y="963000"/>
            <a:ext cx="730080" cy="6292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4"/>
          <p:cNvSpPr/>
          <p:nvPr/>
        </p:nvSpPr>
        <p:spPr>
          <a:xfrm flipH="1" rot="5400000">
            <a:off x="11203560" y="1357200"/>
            <a:ext cx="730080" cy="62928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5"/>
          <p:cNvSpPr/>
          <p:nvPr/>
        </p:nvSpPr>
        <p:spPr>
          <a:xfrm flipH="1" rot="16200000">
            <a:off x="9974520" y="-693360"/>
            <a:ext cx="1012320" cy="137016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6"/>
          <p:cNvSpPr/>
          <p:nvPr/>
        </p:nvSpPr>
        <p:spPr>
          <a:xfrm flipH="1">
            <a:off x="11194560" y="2674800"/>
            <a:ext cx="380160" cy="39528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"/>
          <p:cNvSpPr/>
          <p:nvPr/>
        </p:nvSpPr>
        <p:spPr>
          <a:xfrm flipH="1" rot="1696800">
            <a:off x="11455560" y="2318760"/>
            <a:ext cx="1278720" cy="335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8"/>
          <p:cNvSpPr/>
          <p:nvPr/>
        </p:nvSpPr>
        <p:spPr>
          <a:xfrm flipH="1" rot="1299600">
            <a:off x="9513360" y="-194400"/>
            <a:ext cx="1046520" cy="95544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accent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9"/>
          <p:cNvSpPr/>
          <p:nvPr/>
        </p:nvSpPr>
        <p:spPr>
          <a:xfrm flipH="1">
            <a:off x="7519320" y="-9000"/>
            <a:ext cx="1815480" cy="216360"/>
          </a:xfrm>
          <a:custGeom>
            <a:avLst/>
            <a:gdLst/>
            <a:ahLst/>
            <a:rect l="l" t="t" r="r" b="b"/>
            <a:pathLst>
              <a:path w="1816779" h="21769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0"/>
          <p:cNvSpPr/>
          <p:nvPr/>
        </p:nvSpPr>
        <p:spPr>
          <a:xfrm flipH="1" rot="16200000">
            <a:off x="11115720" y="3633840"/>
            <a:ext cx="1815480" cy="40824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1"/>
          <p:cNvSpPr/>
          <p:nvPr/>
        </p:nvSpPr>
        <p:spPr>
          <a:xfrm flipH="1" rot="18937800">
            <a:off x="11372400" y="445680"/>
            <a:ext cx="1015920" cy="49860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2"/>
          <p:cNvSpPr/>
          <p:nvPr/>
        </p:nvSpPr>
        <p:spPr>
          <a:xfrm flipH="1" rot="20216400">
            <a:off x="-78840" y="146520"/>
            <a:ext cx="1397160" cy="72144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3"/>
          <p:cNvSpPr/>
          <p:nvPr/>
        </p:nvSpPr>
        <p:spPr>
          <a:xfrm flipH="1">
            <a:off x="531720" y="-185760"/>
            <a:ext cx="475200" cy="47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4"/>
          <p:cNvSpPr/>
          <p:nvPr/>
        </p:nvSpPr>
        <p:spPr>
          <a:xfrm flipH="1" rot="5400000">
            <a:off x="-678960" y="6349680"/>
            <a:ext cx="157824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d0cece"/>
                </a:solidFill>
                <a:latin typeface="Barlow Condensed"/>
                <a:ea typeface="Barlow Condensed"/>
              </a:rPr>
              <a:t>SLIDESMANIA.COM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5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1498760" y="6251400"/>
            <a:ext cx="478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495720" y="346320"/>
            <a:ext cx="475200" cy="47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 rot="5400000">
            <a:off x="-49320" y="972000"/>
            <a:ext cx="730080" cy="6292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 rot="16200000">
            <a:off x="410040" y="1366560"/>
            <a:ext cx="730080" cy="62928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 rot="5400000">
            <a:off x="1359360" y="-685800"/>
            <a:ext cx="1012320" cy="137016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>
            <a:off x="768600" y="2683800"/>
            <a:ext cx="380160" cy="39528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7"/>
          <p:cNvSpPr/>
          <p:nvPr/>
        </p:nvSpPr>
        <p:spPr>
          <a:xfrm rot="19903200">
            <a:off x="-332640" y="2312280"/>
            <a:ext cx="1216800" cy="335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8"/>
          <p:cNvSpPr/>
          <p:nvPr/>
        </p:nvSpPr>
        <p:spPr>
          <a:xfrm rot="20300400">
            <a:off x="1780200" y="-185040"/>
            <a:ext cx="1046880" cy="95580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accent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"/>
          <p:cNvSpPr/>
          <p:nvPr/>
        </p:nvSpPr>
        <p:spPr>
          <a:xfrm>
            <a:off x="7324920" y="6605280"/>
            <a:ext cx="763920" cy="7639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0"/>
          <p:cNvSpPr/>
          <p:nvPr/>
        </p:nvSpPr>
        <p:spPr>
          <a:xfrm>
            <a:off x="3008880" y="0"/>
            <a:ext cx="1815480" cy="216360"/>
          </a:xfrm>
          <a:custGeom>
            <a:avLst/>
            <a:gdLst/>
            <a:ahLst/>
            <a:rect l="l" t="t" r="r" b="b"/>
            <a:pathLst>
              <a:path w="1816779" h="21769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1"/>
          <p:cNvSpPr/>
          <p:nvPr/>
        </p:nvSpPr>
        <p:spPr>
          <a:xfrm rot="5400000">
            <a:off x="-583560" y="3642840"/>
            <a:ext cx="1815480" cy="40824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2"/>
          <p:cNvSpPr/>
          <p:nvPr/>
        </p:nvSpPr>
        <p:spPr>
          <a:xfrm>
            <a:off x="6123600" y="5917680"/>
            <a:ext cx="1113120" cy="773640"/>
          </a:xfrm>
          <a:custGeom>
            <a:avLst/>
            <a:gdLst/>
            <a:ahLst/>
            <a:rect l="l" t="t" r="r" b="b"/>
            <a:pathLst>
              <a:path w="1114574" h="775147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3"/>
          <p:cNvSpPr/>
          <p:nvPr/>
        </p:nvSpPr>
        <p:spPr>
          <a:xfrm>
            <a:off x="5614920" y="6330240"/>
            <a:ext cx="245520" cy="245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4"/>
          <p:cNvSpPr/>
          <p:nvPr/>
        </p:nvSpPr>
        <p:spPr>
          <a:xfrm rot="2662200">
            <a:off x="-41400" y="455040"/>
            <a:ext cx="1014480" cy="49860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5"/>
          <p:cNvSpPr/>
          <p:nvPr/>
        </p:nvSpPr>
        <p:spPr>
          <a:xfrm rot="16200000">
            <a:off x="641520" y="5896440"/>
            <a:ext cx="302040" cy="103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6"/>
          <p:cNvSpPr/>
          <p:nvPr/>
        </p:nvSpPr>
        <p:spPr>
          <a:xfrm>
            <a:off x="254520" y="5616720"/>
            <a:ext cx="478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7"/>
          <p:cNvSpPr/>
          <p:nvPr/>
        </p:nvSpPr>
        <p:spPr>
          <a:xfrm rot="14021400">
            <a:off x="844560" y="5974920"/>
            <a:ext cx="1397160" cy="72144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8"/>
          <p:cNvSpPr/>
          <p:nvPr/>
        </p:nvSpPr>
        <p:spPr>
          <a:xfrm flipH="1" rot="5400000">
            <a:off x="-678960" y="6349680"/>
            <a:ext cx="157824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d0cece"/>
                </a:solidFill>
                <a:latin typeface="Barlow Condensed"/>
                <a:ea typeface="Barlow Condensed"/>
              </a:rPr>
              <a:t>SLIDESMANIA.COM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1" name="PlaceHolder 1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</a:t>
            </a:r>
            <a:r>
              <a:rPr b="0" lang="en-US" sz="3200" spc="-1" strike="noStrike">
                <a:latin typeface="Arial"/>
              </a:rPr>
              <a:t>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</a:t>
            </a:r>
            <a:r>
              <a:rPr b="0" lang="en-US" sz="2400" spc="-1" strike="noStrike">
                <a:latin typeface="Arial"/>
              </a:rPr>
              <a:t>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Out</a:t>
            </a:r>
            <a:r>
              <a:rPr b="0" lang="en-US" sz="2000" spc="-1" strike="noStrike">
                <a:latin typeface="Arial"/>
              </a:rPr>
              <a:t>line </a:t>
            </a:r>
            <a:r>
              <a:rPr b="0" lang="en-US" sz="2000" spc="-1" strike="noStrike">
                <a:latin typeface="Arial"/>
              </a:rPr>
              <a:t>Lev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1498760" y="6251400"/>
            <a:ext cx="478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495720" y="346320"/>
            <a:ext cx="475200" cy="47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 rot="5400000">
            <a:off x="-49320" y="972000"/>
            <a:ext cx="730080" cy="6292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 rot="16200000">
            <a:off x="410040" y="1366560"/>
            <a:ext cx="730080" cy="62928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5"/>
          <p:cNvSpPr/>
          <p:nvPr/>
        </p:nvSpPr>
        <p:spPr>
          <a:xfrm rot="5400000">
            <a:off x="1359360" y="-685800"/>
            <a:ext cx="1012320" cy="137016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6"/>
          <p:cNvSpPr/>
          <p:nvPr/>
        </p:nvSpPr>
        <p:spPr>
          <a:xfrm>
            <a:off x="768600" y="2683800"/>
            <a:ext cx="380160" cy="39528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7"/>
          <p:cNvSpPr/>
          <p:nvPr/>
        </p:nvSpPr>
        <p:spPr>
          <a:xfrm rot="19903200">
            <a:off x="-332640" y="2312280"/>
            <a:ext cx="1216800" cy="335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8"/>
          <p:cNvSpPr/>
          <p:nvPr/>
        </p:nvSpPr>
        <p:spPr>
          <a:xfrm rot="20300400">
            <a:off x="1780200" y="-185040"/>
            <a:ext cx="1046880" cy="95580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accent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9"/>
          <p:cNvSpPr/>
          <p:nvPr/>
        </p:nvSpPr>
        <p:spPr>
          <a:xfrm>
            <a:off x="7324920" y="6605280"/>
            <a:ext cx="763920" cy="7639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0"/>
          <p:cNvSpPr/>
          <p:nvPr/>
        </p:nvSpPr>
        <p:spPr>
          <a:xfrm>
            <a:off x="3008880" y="0"/>
            <a:ext cx="1815480" cy="216360"/>
          </a:xfrm>
          <a:custGeom>
            <a:avLst/>
            <a:gdLst/>
            <a:ahLst/>
            <a:rect l="l" t="t" r="r" b="b"/>
            <a:pathLst>
              <a:path w="1816779" h="21769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1"/>
          <p:cNvSpPr/>
          <p:nvPr/>
        </p:nvSpPr>
        <p:spPr>
          <a:xfrm rot="5400000">
            <a:off x="-583560" y="3642840"/>
            <a:ext cx="1815480" cy="40824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2"/>
          <p:cNvSpPr/>
          <p:nvPr/>
        </p:nvSpPr>
        <p:spPr>
          <a:xfrm>
            <a:off x="6123600" y="5917680"/>
            <a:ext cx="1113120" cy="773640"/>
          </a:xfrm>
          <a:custGeom>
            <a:avLst/>
            <a:gdLst/>
            <a:ahLst/>
            <a:rect l="l" t="t" r="r" b="b"/>
            <a:pathLst>
              <a:path w="1114574" h="775147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3"/>
          <p:cNvSpPr/>
          <p:nvPr/>
        </p:nvSpPr>
        <p:spPr>
          <a:xfrm>
            <a:off x="5614920" y="6330240"/>
            <a:ext cx="245520" cy="245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4"/>
          <p:cNvSpPr/>
          <p:nvPr/>
        </p:nvSpPr>
        <p:spPr>
          <a:xfrm rot="2662200">
            <a:off x="-41400" y="455040"/>
            <a:ext cx="1014480" cy="49860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5"/>
          <p:cNvSpPr/>
          <p:nvPr/>
        </p:nvSpPr>
        <p:spPr>
          <a:xfrm rot="16200000">
            <a:off x="641520" y="5896440"/>
            <a:ext cx="302040" cy="103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6"/>
          <p:cNvSpPr/>
          <p:nvPr/>
        </p:nvSpPr>
        <p:spPr>
          <a:xfrm>
            <a:off x="254520" y="5616720"/>
            <a:ext cx="478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7"/>
          <p:cNvSpPr/>
          <p:nvPr/>
        </p:nvSpPr>
        <p:spPr>
          <a:xfrm rot="14021400">
            <a:off x="844560" y="5974920"/>
            <a:ext cx="1397160" cy="72144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8"/>
          <p:cNvSpPr/>
          <p:nvPr/>
        </p:nvSpPr>
        <p:spPr>
          <a:xfrm flipH="1" rot="5400000">
            <a:off x="-678960" y="6349680"/>
            <a:ext cx="157824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d0cece"/>
                </a:solidFill>
                <a:latin typeface="Barlow Condensed"/>
                <a:ea typeface="Barlow Condensed"/>
              </a:rPr>
              <a:t>SLIDESMANIA.COM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" name="PlaceHolder 1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</a:t>
            </a:r>
            <a:r>
              <a:rPr b="0" lang="en-US" sz="1800" spc="-1" strike="noStrike">
                <a:latin typeface="Arial"/>
              </a:rPr>
              <a:t>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</a:t>
            </a:r>
            <a:r>
              <a:rPr b="0" lang="en-US" sz="1800" spc="-1" strike="noStrike">
                <a:latin typeface="Arial"/>
              </a:rPr>
              <a:t>Outl</a:t>
            </a:r>
            <a:r>
              <a:rPr b="0" lang="en-US" sz="1800" spc="-1" strike="noStrike">
                <a:latin typeface="Arial"/>
              </a:rPr>
              <a:t>ine </a:t>
            </a:r>
            <a:r>
              <a:rPr b="0" lang="en-US" sz="1800" spc="-1" strike="noStrike">
                <a:latin typeface="Arial"/>
              </a:rPr>
              <a:t>Lev</a:t>
            </a:r>
            <a:r>
              <a:rPr b="0" lang="en-US" sz="1800" spc="-1" strike="noStrike">
                <a:latin typeface="Arial"/>
              </a:rPr>
              <a:t>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PlaceHolder 21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</a:t>
            </a:r>
            <a:r>
              <a:rPr b="0" lang="en-US" sz="1800" spc="-1" strike="noStrike">
                <a:latin typeface="Arial"/>
              </a:rPr>
              <a:t>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</a:t>
            </a:r>
            <a:r>
              <a:rPr b="0" lang="en-US" sz="1800" spc="-1" strike="noStrike">
                <a:latin typeface="Arial"/>
              </a:rPr>
              <a:t>Outl</a:t>
            </a:r>
            <a:r>
              <a:rPr b="0" lang="en-US" sz="1800" spc="-1" strike="noStrike">
                <a:latin typeface="Arial"/>
              </a:rPr>
              <a:t>ine </a:t>
            </a:r>
            <a:r>
              <a:rPr b="0" lang="en-US" sz="1800" spc="-1" strike="noStrike">
                <a:latin typeface="Arial"/>
              </a:rPr>
              <a:t>Lev</a:t>
            </a:r>
            <a:r>
              <a:rPr b="0" lang="en-US" sz="1800" spc="-1" strike="noStrike">
                <a:latin typeface="Arial"/>
              </a:rPr>
              <a:t>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1498760" y="6251400"/>
            <a:ext cx="478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"/>
          <p:cNvSpPr/>
          <p:nvPr/>
        </p:nvSpPr>
        <p:spPr>
          <a:xfrm rot="10800000">
            <a:off x="11021760" y="129240"/>
            <a:ext cx="302040" cy="103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"/>
          <p:cNvSpPr/>
          <p:nvPr/>
        </p:nvSpPr>
        <p:spPr>
          <a:xfrm>
            <a:off x="495720" y="346320"/>
            <a:ext cx="475200" cy="47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4"/>
          <p:cNvSpPr/>
          <p:nvPr/>
        </p:nvSpPr>
        <p:spPr>
          <a:xfrm rot="5400000">
            <a:off x="-49320" y="972000"/>
            <a:ext cx="730080" cy="6292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5"/>
          <p:cNvSpPr/>
          <p:nvPr/>
        </p:nvSpPr>
        <p:spPr>
          <a:xfrm rot="16200000">
            <a:off x="410040" y="1366560"/>
            <a:ext cx="730080" cy="62928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6"/>
          <p:cNvSpPr/>
          <p:nvPr/>
        </p:nvSpPr>
        <p:spPr>
          <a:xfrm rot="5400000">
            <a:off x="1359360" y="-685800"/>
            <a:ext cx="1012320" cy="137016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7"/>
          <p:cNvSpPr/>
          <p:nvPr/>
        </p:nvSpPr>
        <p:spPr>
          <a:xfrm>
            <a:off x="768600" y="2683800"/>
            <a:ext cx="380160" cy="39528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8"/>
          <p:cNvSpPr/>
          <p:nvPr/>
        </p:nvSpPr>
        <p:spPr>
          <a:xfrm rot="19903200">
            <a:off x="-252000" y="2291760"/>
            <a:ext cx="1130040" cy="335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9"/>
          <p:cNvSpPr/>
          <p:nvPr/>
        </p:nvSpPr>
        <p:spPr>
          <a:xfrm rot="20300400">
            <a:off x="1780200" y="-185040"/>
            <a:ext cx="1046880" cy="95580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accent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0"/>
          <p:cNvSpPr/>
          <p:nvPr/>
        </p:nvSpPr>
        <p:spPr>
          <a:xfrm>
            <a:off x="3008880" y="0"/>
            <a:ext cx="1815480" cy="216360"/>
          </a:xfrm>
          <a:custGeom>
            <a:avLst/>
            <a:gdLst/>
            <a:ahLst/>
            <a:rect l="l" t="t" r="r" b="b"/>
            <a:pathLst>
              <a:path w="1816779" h="21769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1"/>
          <p:cNvSpPr/>
          <p:nvPr/>
        </p:nvSpPr>
        <p:spPr>
          <a:xfrm rot="5400000">
            <a:off x="-583560" y="3642840"/>
            <a:ext cx="1815480" cy="40824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2"/>
          <p:cNvSpPr/>
          <p:nvPr/>
        </p:nvSpPr>
        <p:spPr>
          <a:xfrm>
            <a:off x="11465640" y="876240"/>
            <a:ext cx="245520" cy="245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3"/>
          <p:cNvSpPr/>
          <p:nvPr/>
        </p:nvSpPr>
        <p:spPr>
          <a:xfrm rot="2662200">
            <a:off x="-41400" y="455040"/>
            <a:ext cx="1014480" cy="49860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4"/>
          <p:cNvSpPr/>
          <p:nvPr/>
        </p:nvSpPr>
        <p:spPr>
          <a:xfrm rot="16200000">
            <a:off x="641520" y="5896440"/>
            <a:ext cx="302040" cy="103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5"/>
          <p:cNvSpPr/>
          <p:nvPr/>
        </p:nvSpPr>
        <p:spPr>
          <a:xfrm>
            <a:off x="254520" y="5616720"/>
            <a:ext cx="478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6"/>
          <p:cNvSpPr/>
          <p:nvPr/>
        </p:nvSpPr>
        <p:spPr>
          <a:xfrm rot="14021400">
            <a:off x="844560" y="5974920"/>
            <a:ext cx="1397160" cy="72144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7"/>
          <p:cNvSpPr/>
          <p:nvPr/>
        </p:nvSpPr>
        <p:spPr>
          <a:xfrm rot="10800000">
            <a:off x="11228760" y="5364360"/>
            <a:ext cx="475200" cy="47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8"/>
          <p:cNvSpPr/>
          <p:nvPr/>
        </p:nvSpPr>
        <p:spPr>
          <a:xfrm rot="16200000">
            <a:off x="11518920" y="4584600"/>
            <a:ext cx="730080" cy="6292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9"/>
          <p:cNvSpPr/>
          <p:nvPr/>
        </p:nvSpPr>
        <p:spPr>
          <a:xfrm rot="5400000">
            <a:off x="11059560" y="4190400"/>
            <a:ext cx="730080" cy="62928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0"/>
          <p:cNvSpPr/>
          <p:nvPr/>
        </p:nvSpPr>
        <p:spPr>
          <a:xfrm rot="16200000">
            <a:off x="9828000" y="5501520"/>
            <a:ext cx="1012320" cy="137016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1"/>
          <p:cNvSpPr/>
          <p:nvPr/>
        </p:nvSpPr>
        <p:spPr>
          <a:xfrm rot="10800000">
            <a:off x="11050920" y="3106800"/>
            <a:ext cx="380160" cy="39528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2"/>
          <p:cNvSpPr/>
          <p:nvPr/>
        </p:nvSpPr>
        <p:spPr>
          <a:xfrm rot="9102600">
            <a:off x="11319120" y="3548160"/>
            <a:ext cx="1167120" cy="335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3"/>
          <p:cNvSpPr/>
          <p:nvPr/>
        </p:nvSpPr>
        <p:spPr>
          <a:xfrm rot="9500400">
            <a:off x="9371160" y="5415480"/>
            <a:ext cx="1046880" cy="95580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accent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4"/>
          <p:cNvSpPr/>
          <p:nvPr/>
        </p:nvSpPr>
        <p:spPr>
          <a:xfrm rot="10800000">
            <a:off x="8017200" y="6533280"/>
            <a:ext cx="1815480" cy="216360"/>
          </a:xfrm>
          <a:custGeom>
            <a:avLst/>
            <a:gdLst/>
            <a:ahLst/>
            <a:rect l="l" t="t" r="r" b="b"/>
            <a:pathLst>
              <a:path w="1816779" h="21769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5"/>
          <p:cNvSpPr/>
          <p:nvPr/>
        </p:nvSpPr>
        <p:spPr>
          <a:xfrm rot="16200000">
            <a:off x="10968840" y="2134440"/>
            <a:ext cx="1815480" cy="40824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6"/>
          <p:cNvSpPr/>
          <p:nvPr/>
        </p:nvSpPr>
        <p:spPr>
          <a:xfrm rot="13462200">
            <a:off x="11226600" y="5231160"/>
            <a:ext cx="1014480" cy="49860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7"/>
          <p:cNvSpPr/>
          <p:nvPr/>
        </p:nvSpPr>
        <p:spPr>
          <a:xfrm rot="10800000">
            <a:off x="11467080" y="112320"/>
            <a:ext cx="478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8"/>
          <p:cNvSpPr/>
          <p:nvPr/>
        </p:nvSpPr>
        <p:spPr>
          <a:xfrm flipH="1" rot="5400000">
            <a:off x="-678960" y="6349680"/>
            <a:ext cx="157824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d0cece"/>
                </a:solidFill>
                <a:latin typeface="Barlow Condensed"/>
                <a:ea typeface="Barlow Condensed"/>
              </a:rPr>
              <a:t>SLIDESMANIA.COM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</a:t>
            </a:r>
            <a:r>
              <a:rPr b="0" lang="en-US" sz="3200" spc="-1" strike="noStrike">
                <a:latin typeface="Arial"/>
              </a:rPr>
              <a:t>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</a:t>
            </a:r>
            <a:r>
              <a:rPr b="0" lang="en-US" sz="2400" spc="-1" strike="noStrike">
                <a:latin typeface="Arial"/>
              </a:rPr>
              <a:t>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Out</a:t>
            </a:r>
            <a:r>
              <a:rPr b="0" lang="en-US" sz="2000" spc="-1" strike="noStrike">
                <a:latin typeface="Arial"/>
              </a:rPr>
              <a:t>line </a:t>
            </a:r>
            <a:r>
              <a:rPr b="0" lang="en-US" sz="2000" spc="-1" strike="noStrike">
                <a:latin typeface="Arial"/>
              </a:rPr>
              <a:t>Lev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d1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11498760" y="6251400"/>
            <a:ext cx="478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"/>
          <p:cNvSpPr/>
          <p:nvPr/>
        </p:nvSpPr>
        <p:spPr>
          <a:xfrm>
            <a:off x="11498760" y="6251400"/>
            <a:ext cx="478440" cy="45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3"/>
          <p:cNvSpPr/>
          <p:nvPr/>
        </p:nvSpPr>
        <p:spPr>
          <a:xfrm>
            <a:off x="495720" y="346320"/>
            <a:ext cx="475200" cy="47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"/>
          <p:cNvSpPr/>
          <p:nvPr/>
        </p:nvSpPr>
        <p:spPr>
          <a:xfrm rot="5400000">
            <a:off x="-49320" y="972000"/>
            <a:ext cx="730080" cy="6292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5"/>
          <p:cNvSpPr/>
          <p:nvPr/>
        </p:nvSpPr>
        <p:spPr>
          <a:xfrm rot="16200000">
            <a:off x="410040" y="1366560"/>
            <a:ext cx="730080" cy="62928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6"/>
          <p:cNvSpPr/>
          <p:nvPr/>
        </p:nvSpPr>
        <p:spPr>
          <a:xfrm rot="5400000">
            <a:off x="1359360" y="-685800"/>
            <a:ext cx="1012320" cy="137016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7"/>
          <p:cNvSpPr/>
          <p:nvPr/>
        </p:nvSpPr>
        <p:spPr>
          <a:xfrm>
            <a:off x="768600" y="2683800"/>
            <a:ext cx="380160" cy="39528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8"/>
          <p:cNvSpPr/>
          <p:nvPr/>
        </p:nvSpPr>
        <p:spPr>
          <a:xfrm rot="19902600">
            <a:off x="-373680" y="2322360"/>
            <a:ext cx="1260000" cy="3355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9"/>
          <p:cNvSpPr/>
          <p:nvPr/>
        </p:nvSpPr>
        <p:spPr>
          <a:xfrm rot="20300400">
            <a:off x="1780200" y="-185040"/>
            <a:ext cx="1046880" cy="95580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0"/>
          <p:cNvSpPr/>
          <p:nvPr/>
        </p:nvSpPr>
        <p:spPr>
          <a:xfrm>
            <a:off x="9672120" y="822960"/>
            <a:ext cx="763920" cy="7639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11"/>
          <p:cNvSpPr/>
          <p:nvPr/>
        </p:nvSpPr>
        <p:spPr>
          <a:xfrm>
            <a:off x="3008880" y="0"/>
            <a:ext cx="1815480" cy="216360"/>
          </a:xfrm>
          <a:custGeom>
            <a:avLst/>
            <a:gdLst/>
            <a:ahLst/>
            <a:rect l="l" t="t" r="r" b="b"/>
            <a:pathLst>
              <a:path w="1816779" h="21769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2"/>
          <p:cNvSpPr/>
          <p:nvPr/>
        </p:nvSpPr>
        <p:spPr>
          <a:xfrm rot="5400000">
            <a:off x="-583560" y="3642840"/>
            <a:ext cx="1815480" cy="40824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13"/>
          <p:cNvSpPr/>
          <p:nvPr/>
        </p:nvSpPr>
        <p:spPr>
          <a:xfrm>
            <a:off x="6123600" y="5917680"/>
            <a:ext cx="1113120" cy="773640"/>
          </a:xfrm>
          <a:custGeom>
            <a:avLst/>
            <a:gdLst/>
            <a:ahLst/>
            <a:rect l="l" t="t" r="r" b="b"/>
            <a:pathLst>
              <a:path w="1114574" h="775147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4"/>
          <p:cNvSpPr/>
          <p:nvPr/>
        </p:nvSpPr>
        <p:spPr>
          <a:xfrm>
            <a:off x="5614920" y="6330240"/>
            <a:ext cx="245520" cy="2455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15"/>
          <p:cNvSpPr/>
          <p:nvPr/>
        </p:nvSpPr>
        <p:spPr>
          <a:xfrm rot="2662200">
            <a:off x="-41400" y="455040"/>
            <a:ext cx="1014480" cy="49860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16"/>
          <p:cNvSpPr/>
          <p:nvPr/>
        </p:nvSpPr>
        <p:spPr>
          <a:xfrm rot="16200000">
            <a:off x="641520" y="5896440"/>
            <a:ext cx="302040" cy="103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7"/>
          <p:cNvSpPr/>
          <p:nvPr/>
        </p:nvSpPr>
        <p:spPr>
          <a:xfrm>
            <a:off x="254520" y="5616720"/>
            <a:ext cx="478440" cy="45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8"/>
          <p:cNvSpPr/>
          <p:nvPr/>
        </p:nvSpPr>
        <p:spPr>
          <a:xfrm rot="14021400">
            <a:off x="844560" y="5974920"/>
            <a:ext cx="1397160" cy="72144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9"/>
          <p:cNvSpPr/>
          <p:nvPr/>
        </p:nvSpPr>
        <p:spPr>
          <a:xfrm rot="10800000">
            <a:off x="11251800" y="5437080"/>
            <a:ext cx="475200" cy="47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0"/>
          <p:cNvSpPr/>
          <p:nvPr/>
        </p:nvSpPr>
        <p:spPr>
          <a:xfrm rot="16200000">
            <a:off x="11541960" y="4657320"/>
            <a:ext cx="730080" cy="6292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1"/>
          <p:cNvSpPr/>
          <p:nvPr/>
        </p:nvSpPr>
        <p:spPr>
          <a:xfrm rot="5400000">
            <a:off x="11082960" y="4263120"/>
            <a:ext cx="730080" cy="62928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2"/>
          <p:cNvSpPr/>
          <p:nvPr/>
        </p:nvSpPr>
        <p:spPr>
          <a:xfrm rot="16200000">
            <a:off x="9851040" y="5574240"/>
            <a:ext cx="1012320" cy="137016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3"/>
          <p:cNvSpPr/>
          <p:nvPr/>
        </p:nvSpPr>
        <p:spPr>
          <a:xfrm rot="9103200">
            <a:off x="11335680" y="3594600"/>
            <a:ext cx="1280160" cy="3355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4"/>
          <p:cNvSpPr/>
          <p:nvPr/>
        </p:nvSpPr>
        <p:spPr>
          <a:xfrm rot="9500400">
            <a:off x="9394560" y="5488200"/>
            <a:ext cx="1046880" cy="95580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5"/>
          <p:cNvSpPr/>
          <p:nvPr/>
        </p:nvSpPr>
        <p:spPr>
          <a:xfrm rot="16200000">
            <a:off x="10992240" y="2207520"/>
            <a:ext cx="1815480" cy="40824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6"/>
          <p:cNvSpPr/>
          <p:nvPr/>
        </p:nvSpPr>
        <p:spPr>
          <a:xfrm rot="13462200">
            <a:off x="11249640" y="5303880"/>
            <a:ext cx="1014480" cy="49860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7"/>
          <p:cNvSpPr/>
          <p:nvPr/>
        </p:nvSpPr>
        <p:spPr>
          <a:xfrm rot="5400000">
            <a:off x="11416320" y="-166320"/>
            <a:ext cx="302040" cy="103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8"/>
          <p:cNvSpPr/>
          <p:nvPr/>
        </p:nvSpPr>
        <p:spPr>
          <a:xfrm rot="10800000">
            <a:off x="11627280" y="693360"/>
            <a:ext cx="478440" cy="45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9"/>
          <p:cNvSpPr/>
          <p:nvPr/>
        </p:nvSpPr>
        <p:spPr>
          <a:xfrm rot="3221400">
            <a:off x="10117080" y="69480"/>
            <a:ext cx="1397160" cy="72144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0"/>
          <p:cNvSpPr/>
          <p:nvPr/>
        </p:nvSpPr>
        <p:spPr>
          <a:xfrm flipH="1" rot="5400000">
            <a:off x="-678960" y="6349680"/>
            <a:ext cx="157824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f7f7f7"/>
                </a:solidFill>
                <a:latin typeface="Barlow Condensed"/>
                <a:ea typeface="Barlow Condensed"/>
              </a:rPr>
              <a:t>SLIDESMANIA.COM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PlaceHolder 3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3" name="PlaceHolder 3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1576080" y="1524960"/>
            <a:ext cx="7652160" cy="36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3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A Presentation</a:t>
            </a:r>
            <a:br/>
            <a:r>
              <a:rPr b="0" lang="en" sz="34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By</a:t>
            </a:r>
            <a:br/>
            <a:r>
              <a:rPr b="0" lang="en" sz="73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AskM8000-3</a:t>
            </a:r>
            <a:endParaRPr b="0" lang="en-US" sz="73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11372760" y="6217560"/>
            <a:ext cx="730440" cy="5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E5CAD9CE-05E0-4184-BB96-678B146C688B}" type="slidenum">
              <a:rPr b="0" lang="en" sz="1500" spc="-1" strike="noStrike">
                <a:solidFill>
                  <a:srgbClr val="171717"/>
                </a:solidFill>
                <a:latin typeface="Barlow Condensed SemiBold"/>
                <a:ea typeface="Barlow Condensed SemiBold"/>
              </a:rPr>
              <a:t>&lt;number&gt;</a:t>
            </a:fld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2073240" y="1812600"/>
            <a:ext cx="744660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CREDITS.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2073240" y="2755800"/>
            <a:ext cx="7446600" cy="25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marL="457200" indent="-366840">
              <a:lnSpc>
                <a:spcPct val="150000"/>
              </a:lnSpc>
              <a:buClr>
                <a:srgbClr val="f7d101"/>
              </a:buClr>
              <a:buFont typeface="Ubuntu"/>
              <a:buChar char="●"/>
            </a:pPr>
            <a:r>
              <a:rPr b="0" lang="en" sz="2200" spc="-1" strike="noStrike">
                <a:solidFill>
                  <a:srgbClr val="171717"/>
                </a:solidFill>
                <a:latin typeface="Ubuntu"/>
                <a:ea typeface="Ubuntu"/>
              </a:rPr>
              <a:t>Kis Lóránd</a:t>
            </a:r>
            <a:endParaRPr b="0" lang="en-US" sz="2200" spc="-1" strike="noStrike">
              <a:latin typeface="Arial"/>
            </a:endParaRPr>
          </a:p>
          <a:p>
            <a:pPr marL="457200" indent="-366840">
              <a:lnSpc>
                <a:spcPct val="150000"/>
              </a:lnSpc>
              <a:buClr>
                <a:srgbClr val="f7d101"/>
              </a:buClr>
              <a:buFont typeface="Ubuntu"/>
              <a:buChar char="●"/>
            </a:pPr>
            <a:r>
              <a:rPr b="0" lang="en" sz="2200" spc="-1" strike="noStrike">
                <a:solidFill>
                  <a:srgbClr val="171717"/>
                </a:solidFill>
                <a:latin typeface="Ubuntu"/>
                <a:ea typeface="Ubuntu"/>
              </a:rPr>
              <a:t>Szabó Imre</a:t>
            </a:r>
            <a:endParaRPr b="0" lang="en-US" sz="2200" spc="-1" strike="noStrike">
              <a:latin typeface="Arial"/>
            </a:endParaRPr>
          </a:p>
          <a:p>
            <a:pPr marL="457200" indent="-366840">
              <a:lnSpc>
                <a:spcPct val="150000"/>
              </a:lnSpc>
              <a:buClr>
                <a:srgbClr val="f7d101"/>
              </a:buClr>
              <a:buFont typeface="Ubuntu"/>
              <a:buChar char="●"/>
            </a:pPr>
            <a:r>
              <a:rPr b="0" lang="en" sz="2200" spc="-1" strike="noStrike">
                <a:solidFill>
                  <a:srgbClr val="171717"/>
                </a:solidFill>
                <a:latin typeface="Ubuntu"/>
                <a:ea typeface="Ubuntu"/>
              </a:rPr>
              <a:t>Cser Dániel</a:t>
            </a:r>
            <a:endParaRPr b="0" lang="en-US" sz="2200" spc="-1" strike="noStrike">
              <a:latin typeface="Arial"/>
            </a:endParaRPr>
          </a:p>
          <a:p>
            <a:pPr marL="457200" indent="-366840">
              <a:lnSpc>
                <a:spcPct val="150000"/>
              </a:lnSpc>
              <a:buClr>
                <a:srgbClr val="f7d101"/>
              </a:buClr>
              <a:buFont typeface="Ubuntu"/>
              <a:buChar char="●"/>
            </a:pPr>
            <a:r>
              <a:rPr b="0" lang="en" sz="2200" spc="-1" strike="noStrike">
                <a:solidFill>
                  <a:srgbClr val="171717"/>
                </a:solidFill>
                <a:latin typeface="Ubuntu"/>
                <a:ea typeface="Ubuntu"/>
              </a:rPr>
              <a:t>Nyitrai Balázs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11372760" y="6217560"/>
            <a:ext cx="730440" cy="5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1415859B-9B4D-426F-B935-6672E0ACFE0D}" type="slidenum">
              <a:rPr b="0" lang="en" sz="1500" spc="-1" strike="noStrike">
                <a:solidFill>
                  <a:srgbClr val="171717"/>
                </a:solidFill>
                <a:latin typeface="Barlow Condensed SemiBold"/>
                <a:ea typeface="Barlow Condensed SemiBold"/>
              </a:rPr>
              <a:t>6</a:t>
            </a:fld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674640" y="1349280"/>
            <a:ext cx="1014012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Our week: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674640" y="2506320"/>
            <a:ext cx="8493840" cy="30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Monday: HMMMMM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2100"/>
              </a:spcBef>
              <a:tabLst>
                <a:tab algn="l" pos="0"/>
              </a:tabLst>
            </a:pP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Tuesday: planning, workshop, create session, registering, login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2100"/>
              </a:spcBef>
              <a:tabLst>
                <a:tab algn="l" pos="0"/>
              </a:tabLst>
            </a:pP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Wednesday: worskhop, happy coding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2100"/>
              </a:spcBef>
              <a:tabLst>
                <a:tab algn="l" pos="0"/>
              </a:tabLst>
            </a:pP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Thursday: javascript, sql rewriting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11372760" y="6217560"/>
            <a:ext cx="730440" cy="5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986FD3BE-D6B0-4517-9EBB-F1B0AAC897AD}" type="slidenum">
              <a:rPr b="0" lang="en" sz="1500" spc="-1" strike="noStrike">
                <a:solidFill>
                  <a:srgbClr val="171717"/>
                </a:solidFill>
                <a:latin typeface="Barlow Condensed SemiBold"/>
                <a:ea typeface="Barlow Condensed SemiBold"/>
              </a:rPr>
              <a:t>&lt;number&gt;</a:t>
            </a:fld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073240" y="1279080"/>
            <a:ext cx="97016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Commit graph: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11372760" y="6217560"/>
            <a:ext cx="730440" cy="5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85B876E2-07C9-4EC0-B80A-E37A46A1486A}" type="slidenum">
              <a:rPr b="0" lang="en" sz="1500" spc="-1" strike="noStrike">
                <a:solidFill>
                  <a:srgbClr val="171717"/>
                </a:solidFill>
                <a:latin typeface="Barlow Condensed SemiBold"/>
                <a:ea typeface="Barlow Condensed SemiBold"/>
              </a:rPr>
              <a:t>&lt;number&gt;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904040" y="2098080"/>
            <a:ext cx="65916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8" name="" descr=""/>
          <p:cNvPicPr/>
          <p:nvPr/>
        </p:nvPicPr>
        <p:blipFill>
          <a:blip r:embed="rId1"/>
          <a:stretch/>
        </p:blipFill>
        <p:spPr>
          <a:xfrm>
            <a:off x="1844280" y="2194560"/>
            <a:ext cx="8762400" cy="343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2001600" y="516960"/>
            <a:ext cx="97016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7d101"/>
                </a:solidFill>
                <a:latin typeface="Barlow Condensed SemiBold"/>
                <a:ea typeface="Barlow Condensed SemiBold"/>
              </a:rPr>
              <a:t>Hardships &amp; What we learnt: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1005840" y="2395800"/>
            <a:ext cx="3108960" cy="45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marL="457200" indent="-366840">
              <a:lnSpc>
                <a:spcPct val="150000"/>
              </a:lnSpc>
              <a:buClr>
                <a:srgbClr val="f7d101"/>
              </a:buClr>
              <a:buFont typeface="Merriweather"/>
              <a:buChar char="●"/>
            </a:pP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Routing</a:t>
            </a:r>
            <a:endParaRPr b="0" lang="en-US" sz="2200" spc="-1" strike="noStrike">
              <a:latin typeface="Arial"/>
            </a:endParaRPr>
          </a:p>
          <a:p>
            <a:pPr marL="457200" indent="-366840">
              <a:lnSpc>
                <a:spcPct val="150000"/>
              </a:lnSpc>
              <a:buClr>
                <a:srgbClr val="f7d101"/>
              </a:buClr>
              <a:buFont typeface="Merriweather"/>
              <a:buChar char="●"/>
            </a:pP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Sorting</a:t>
            </a:r>
            <a:endParaRPr b="0" lang="en-US" sz="2200" spc="-1" strike="noStrike">
              <a:latin typeface="Arial"/>
            </a:endParaRPr>
          </a:p>
          <a:p>
            <a:pPr marL="457200" indent="-449280">
              <a:lnSpc>
                <a:spcPct val="150000"/>
              </a:lnSpc>
              <a:buClr>
                <a:srgbClr val="f7d101"/>
              </a:buClr>
              <a:buFont typeface="Merriweather"/>
              <a:buChar char="●"/>
            </a:pPr>
            <a:r>
              <a:rPr b="0" lang="en" sz="3500" spc="-1" strike="noStrike">
                <a:solidFill>
                  <a:srgbClr val="171717"/>
                </a:solidFill>
                <a:latin typeface="Merriweather"/>
                <a:ea typeface="Merriweather"/>
              </a:rPr>
              <a:t>GIT !! ? :,-)</a:t>
            </a:r>
            <a:endParaRPr b="0" lang="en-US" sz="3500" spc="-1" strike="noStrike">
              <a:latin typeface="Arial"/>
            </a:endParaRPr>
          </a:p>
          <a:p>
            <a:pPr marL="457200" indent="-366840">
              <a:lnSpc>
                <a:spcPct val="150000"/>
              </a:lnSpc>
              <a:buClr>
                <a:srgbClr val="f7d101"/>
              </a:buClr>
              <a:buFont typeface="Merriweather"/>
              <a:buChar char="●"/>
            </a:pP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Image handling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3931920" y="2670120"/>
            <a:ext cx="3820320" cy="45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ffbf00"/>
              </a:buClr>
              <a:buSzPct val="10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Sql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ffbf00"/>
              </a:buClr>
              <a:buSzPct val="10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Cascade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ffbf00"/>
              </a:buClr>
              <a:buSzPct val="105000"/>
              <a:buFont typeface="Wingdings" charset="2"/>
              <a:buChar char=""/>
            </a:pPr>
            <a:r>
              <a:rPr b="0" lang="en" sz="5400" spc="-1" strike="noStrike">
                <a:solidFill>
                  <a:srgbClr val="171717"/>
                </a:solidFill>
                <a:latin typeface="Merriweather"/>
                <a:ea typeface="Merriweather"/>
              </a:rPr>
              <a:t>GIT !! ?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3750120" y="1828800"/>
            <a:ext cx="246780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7d101"/>
                </a:solidFill>
                <a:latin typeface="Barlow Condensed SemiBold"/>
                <a:ea typeface="Barlow Condensed SemiBold"/>
              </a:rPr>
              <a:t>Second Week: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383" name="CustomShape 5"/>
          <p:cNvSpPr/>
          <p:nvPr/>
        </p:nvSpPr>
        <p:spPr>
          <a:xfrm>
            <a:off x="914400" y="1828800"/>
            <a:ext cx="192024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7d101"/>
                </a:solidFill>
                <a:latin typeface="Barlow Condensed SemiBold"/>
                <a:ea typeface="Barlow Condensed SemiBold"/>
              </a:rPr>
              <a:t>First Week: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384" name="CustomShape 6"/>
          <p:cNvSpPr/>
          <p:nvPr/>
        </p:nvSpPr>
        <p:spPr>
          <a:xfrm>
            <a:off x="6949440" y="1828800"/>
            <a:ext cx="246780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7d101"/>
                </a:solidFill>
                <a:latin typeface="Barlow Condensed SemiBold"/>
                <a:ea typeface="Barlow Condensed SemiBold"/>
              </a:rPr>
              <a:t>Third Week: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385" name="CustomShape 7"/>
          <p:cNvSpPr/>
          <p:nvPr/>
        </p:nvSpPr>
        <p:spPr>
          <a:xfrm>
            <a:off x="8138160" y="2560320"/>
            <a:ext cx="4114800" cy="45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ffbf00"/>
              </a:buClr>
              <a:buSzPct val="10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ffbf00"/>
              </a:buClr>
              <a:buSzPct val="10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Session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ffbf00"/>
              </a:buClr>
              <a:buSzPct val="10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Rewriting sql querries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ffbf00"/>
              </a:buClr>
              <a:buSzPct val="105000"/>
              <a:buFont typeface="Wingdings" charset="2"/>
              <a:buChar char=""/>
            </a:pPr>
            <a:r>
              <a:rPr b="0" lang="en" sz="6600" spc="-1" strike="noStrike">
                <a:solidFill>
                  <a:srgbClr val="171717"/>
                </a:solidFill>
                <a:latin typeface="Merriweather"/>
                <a:ea typeface="Merriweather"/>
              </a:rPr>
              <a:t>GIT !! ?</a:t>
            </a:r>
            <a:endParaRPr b="0" lang="en-U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GIT EXTRAS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87" name="" descr=""/>
          <p:cNvPicPr/>
          <p:nvPr/>
        </p:nvPicPr>
        <p:blipFill>
          <a:blip r:embed="rId1"/>
          <a:stretch/>
        </p:blipFill>
        <p:spPr>
          <a:xfrm>
            <a:off x="640080" y="1418040"/>
            <a:ext cx="9974160" cy="1786680"/>
          </a:xfrm>
          <a:prstGeom prst="rect">
            <a:avLst/>
          </a:prstGeom>
          <a:ln>
            <a:noFill/>
          </a:ln>
        </p:spPr>
      </p:pic>
      <p:pic>
        <p:nvPicPr>
          <p:cNvPr id="388" name="" descr=""/>
          <p:cNvPicPr/>
          <p:nvPr/>
        </p:nvPicPr>
        <p:blipFill>
          <a:blip r:embed="rId2"/>
          <a:stretch/>
        </p:blipFill>
        <p:spPr>
          <a:xfrm>
            <a:off x="467280" y="3417480"/>
            <a:ext cx="10425600" cy="2526120"/>
          </a:xfrm>
          <a:prstGeom prst="rect">
            <a:avLst/>
          </a:prstGeom>
          <a:ln>
            <a:noFill/>
          </a:ln>
        </p:spPr>
      </p:pic>
      <p:pic>
        <p:nvPicPr>
          <p:cNvPr id="389" name="" descr=""/>
          <p:cNvPicPr/>
          <p:nvPr/>
        </p:nvPicPr>
        <p:blipFill>
          <a:blip r:embed="rId3"/>
          <a:stretch/>
        </p:blipFill>
        <p:spPr>
          <a:xfrm>
            <a:off x="8866800" y="5400"/>
            <a:ext cx="3325320" cy="337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Code Snippets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609480" y="1604520"/>
            <a:ext cx="261252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2" name="TextShape 3"/>
          <p:cNvSpPr txBox="1"/>
          <p:nvPr/>
        </p:nvSpPr>
        <p:spPr>
          <a:xfrm>
            <a:off x="3353040" y="1604520"/>
            <a:ext cx="261252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2285640" y="586440"/>
            <a:ext cx="7619040" cy="54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5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Let's see the project </a:t>
            </a:r>
            <a:r>
              <a:rPr b="0" lang="en" sz="8500" spc="-1" strike="noStrike">
                <a:solidFill>
                  <a:srgbClr val="f7d101"/>
                </a:solidFill>
                <a:latin typeface="Barlow Condensed SemiBold"/>
                <a:ea typeface="Barlow Condensed SemiBold"/>
              </a:rPr>
              <a:t>PLEASE.</a:t>
            </a:r>
            <a:endParaRPr b="0" lang="en-US" sz="85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1372760" y="6217560"/>
            <a:ext cx="730440" cy="5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F94685F2-DBDF-4D55-B292-58B5924AEE41}" type="slidenum">
              <a:rPr b="0" lang="en" sz="1500" spc="-1" strike="noStrike">
                <a:solidFill>
                  <a:srgbClr val="171717"/>
                </a:solidFill>
                <a:latin typeface="Barlow Condensed SemiBold"/>
                <a:ea typeface="Barlow Condensed SemiBold"/>
              </a:rPr>
              <a:t>6</a:t>
            </a:fld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1465560" y="2842560"/>
            <a:ext cx="9442080" cy="11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GREAT </a:t>
            </a:r>
            <a:r>
              <a:rPr b="0" lang="en" sz="10000" spc="-1" strike="noStrike">
                <a:solidFill>
                  <a:srgbClr val="f7f7f7"/>
                </a:solidFill>
                <a:latin typeface="Barlow Condensed SemiBold"/>
                <a:ea typeface="Barlow Condensed SemiBold"/>
              </a:rPr>
              <a:t>IDEA!</a:t>
            </a:r>
            <a:endParaRPr b="0" lang="en-US" sz="10000" spc="-1" strike="noStrike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11372760" y="6217560"/>
            <a:ext cx="730440" cy="5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8B751B8-CAC0-4AFA-B717-93B95C1DC3CB}" type="slidenum">
              <a:rPr b="0" lang="en" sz="1500" spc="-1" strike="noStrike">
                <a:solidFill>
                  <a:srgbClr val="f7d101"/>
                </a:solidFill>
                <a:latin typeface="Barlow Condensed SemiBold"/>
                <a:ea typeface="Barlow Condensed SemiBold"/>
              </a:rPr>
              <a:t>6</a:t>
            </a:fld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1389240" y="2689920"/>
            <a:ext cx="9442080" cy="11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0" spc="-1" strike="noStrike">
                <a:solidFill>
                  <a:srgbClr val="171717"/>
                </a:solidFill>
                <a:latin typeface="Barlow Condensed SemiBold"/>
                <a:ea typeface="Barlow Condensed SemiBold"/>
              </a:rPr>
              <a:t>THANK YOU!</a:t>
            </a:r>
            <a:endParaRPr b="0" lang="en-US" sz="10000" spc="-1" strike="noStrike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11372760" y="6217560"/>
            <a:ext cx="730440" cy="5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9A835F1A-971A-4159-8D83-A9C0892C97FC}" type="slidenum">
              <a:rPr b="0" lang="en" sz="1500" spc="-1" strike="noStrike">
                <a:solidFill>
                  <a:srgbClr val="f7d101"/>
                </a:solidFill>
                <a:latin typeface="Barlow Condensed SemiBold"/>
                <a:ea typeface="Barlow Condensed SemiBold"/>
              </a:rPr>
              <a:t>6</a:t>
            </a:fld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2022-03-03T11:54:55Z</dcterms:modified>
  <cp:revision>10</cp:revision>
  <dc:subject/>
  <dc:title/>
</cp:coreProperties>
</file>