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505E3EF-67EA-436B-97B2-0124C06EBD24}">
  <a:tblStyle styleId="{0505E3EF-67EA-436B-97B2-0124C06EBD24}" styleName="Medium Style 4 - Accent 3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3"/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4169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857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3387" y="776795"/>
            <a:ext cx="11325224" cy="923370"/>
          </a:xfrm>
          <a:prstGeom prst="rect">
            <a:avLst/>
          </a:prstGeom>
        </p:spPr>
      </p:pic>
      <p:pic>
        <p:nvPicPr>
          <p:cNvPr id="247314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14975" y="2513027"/>
            <a:ext cx="1162049" cy="666749"/>
          </a:xfrm>
          <a:prstGeom prst="rect">
            <a:avLst/>
          </a:prstGeom>
        </p:spPr>
      </p:pic>
      <p:pic>
        <p:nvPicPr>
          <p:cNvPr id="14115831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205037" y="3929617"/>
            <a:ext cx="7781924" cy="866774"/>
          </a:xfrm>
          <a:prstGeom prst="rect">
            <a:avLst/>
          </a:prstGeom>
        </p:spPr>
      </p:pic>
      <p:pic>
        <p:nvPicPr>
          <p:cNvPr id="818193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9095" y="4201372"/>
            <a:ext cx="1346098" cy="2123966"/>
          </a:xfrm>
          <a:prstGeom prst="rect">
            <a:avLst/>
          </a:prstGeom>
        </p:spPr>
      </p:pic>
      <p:pic>
        <p:nvPicPr>
          <p:cNvPr id="19975093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1" flipV="0">
            <a:off x="10227999" y="4201372"/>
            <a:ext cx="1346097" cy="2123965"/>
          </a:xfrm>
          <a:prstGeom prst="rect">
            <a:avLst/>
          </a:prstGeom>
        </p:spPr>
      </p:pic>
      <p:pic>
        <p:nvPicPr>
          <p:cNvPr id="6124534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915193" y="5428951"/>
            <a:ext cx="857250" cy="180000"/>
          </a:xfrm>
          <a:prstGeom prst="rect">
            <a:avLst/>
          </a:prstGeom>
        </p:spPr>
      </p:pic>
      <p:pic>
        <p:nvPicPr>
          <p:cNvPr id="197611194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9275916" y="5428951"/>
            <a:ext cx="1038224" cy="1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7365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2713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presentation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97871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task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Summary of the week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Code snippets</a:t>
            </a:r>
            <a:endParaRPr sz="2800" b="0" strike="noStrike" spc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Lessons learned</a:t>
            </a:r>
            <a:endParaRPr sz="2800" b="0" strike="noStrike" spc="0">
              <a:latin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Demo of Game</a:t>
            </a:r>
            <a:endParaRPr/>
          </a:p>
        </p:txBody>
      </p:sp>
      <p:pic>
        <p:nvPicPr>
          <p:cNvPr id="4033706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987695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9073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22525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35219" y="365124"/>
            <a:ext cx="1037401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task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25980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Creating a text adventure game with Java</a:t>
            </a:r>
            <a:endParaRPr/>
          </a:p>
          <a:p>
            <a:pPr lvl="1">
              <a:defRPr/>
            </a:pPr>
            <a:r>
              <a:rPr/>
              <a:t>Planning Game Loop </a:t>
            </a:r>
            <a:endParaRPr/>
          </a:p>
          <a:p>
            <a:pPr lvl="1">
              <a:defRPr/>
            </a:pPr>
            <a:r>
              <a:rPr/>
              <a:t>Deciding features</a:t>
            </a:r>
            <a:endParaRPr/>
          </a:p>
          <a:p>
            <a:pPr lvl="1">
              <a:defRPr/>
            </a:pPr>
            <a:r>
              <a:rPr/>
              <a:t>Creating different classes</a:t>
            </a:r>
            <a:endParaRPr/>
          </a:p>
          <a:p>
            <a:pPr lvl="1">
              <a:defRPr/>
            </a:pPr>
            <a:r>
              <a:rPr/>
              <a:t>Using methods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Learning new features of language</a:t>
            </a:r>
            <a:endParaRPr/>
          </a:p>
          <a:p>
            <a:pPr lvl="1">
              <a:defRPr/>
            </a:pPr>
            <a:r>
              <a:rPr/>
              <a:t>Getting code to work</a:t>
            </a:r>
            <a:endParaRPr/>
          </a:p>
          <a:p>
            <a:pPr lvl="1">
              <a:defRPr/>
            </a:pPr>
            <a:r>
              <a:rPr/>
              <a:t>Getting tasks finished in time</a:t>
            </a:r>
            <a:endParaRPr/>
          </a:p>
        </p:txBody>
      </p:sp>
      <p:pic>
        <p:nvPicPr>
          <p:cNvPr id="160822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95796928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221689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4905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32781" name="Title 1"/>
          <p:cNvSpPr>
            <a:spLocks noGrp="1"/>
          </p:cNvSpPr>
          <p:nvPr>
            <p:ph type="title"/>
          </p:nvPr>
        </p:nvSpPr>
        <p:spPr bwMode="auto">
          <a:xfrm>
            <a:off x="288680" y="365124"/>
            <a:ext cx="10515600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summary</a:t>
            </a:r>
            <a:r>
              <a:rPr sz="2800">
                <a:solidFill>
                  <a:schemeClr val="bg2">
                    <a:lumMod val="90000"/>
                  </a:schemeClr>
                </a:solidFill>
              </a:rPr>
              <a:t>: week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304809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Biggest challenges?</a:t>
            </a:r>
            <a:endParaRPr/>
          </a:p>
          <a:p>
            <a:pPr lvl="1">
              <a:defRPr/>
            </a:pPr>
            <a:r>
              <a:rPr/>
              <a:t>Agata sick, started work on Tuesday</a:t>
            </a:r>
            <a:endParaRPr/>
          </a:p>
          <a:p>
            <a:pPr lvl="1">
              <a:defRPr/>
            </a:pPr>
            <a:r>
              <a:rPr/>
              <a:t>Combining code</a:t>
            </a:r>
            <a:endParaRPr/>
          </a:p>
        </p:txBody>
      </p:sp>
      <p:pic>
        <p:nvPicPr>
          <p:cNvPr id="513234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139090329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90270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7801865" name=""/>
          <p:cNvGraphicFramePr>
            <a:graphicFrameLocks xmlns:a="http://schemas.openxmlformats.org/drawingml/2006/main"/>
          </p:cNvGraphicFramePr>
          <p:nvPr/>
        </p:nvGraphicFramePr>
        <p:xfrm>
          <a:off x="838198" y="1739967"/>
          <a:ext cx="8140699" cy="257301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{0505E3EF-67EA-436B-97B2-0124C06EBD24}</a:tableStyleId>
              </a:tblPr>
              <a:tblGrid>
                <a:gridCol w="2305584"/>
                <a:gridCol w="8197315"/>
              </a:tblGrid>
              <a:tr h="1414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Saturday: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game structure planning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Dividing main areas of game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- Adrian: Player mechanics, Game &amp; Battle Logic</a:t>
                      </a:r>
                      <a:endParaRPr sz="1800"/>
                    </a:p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- Agata: User Interface, Area &amp; Game Details</a:t>
                      </a:r>
                      <a:endParaRPr/>
                    </a:p>
                  </a:txBody>
                  <a:tcPr/>
                </a:tc>
              </a:tr>
              <a:tr h="46032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Tue/Thu: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Discussing progress in session</a:t>
                      </a:r>
                      <a:endParaRPr/>
                    </a:p>
                  </a:txBody>
                  <a:tcPr/>
                </a:tc>
              </a:tr>
              <a:tr h="77823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Week: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Working on individual tasks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/>
                        <a:t>Frequent updates on Discord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80524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707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9998505" cy="1325561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89234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3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356931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0"/>
            <a:ext cx="2961028" cy="962155"/>
          </a:xfrm>
          <a:prstGeom prst="rect">
            <a:avLst/>
          </a:prstGeom>
        </p:spPr>
      </p:pic>
      <p:cxnSp>
        <p:nvCxnSpPr>
          <p:cNvPr id="699658578" name=""/>
          <p:cNvCxnSpPr>
            <a:cxnSpLocks/>
          </p:cNvCxnSpPr>
          <p:nvPr/>
        </p:nvCxnSpPr>
        <p:spPr bwMode="auto">
          <a:xfrm flipH="0" flipV="1">
            <a:off x="4343220" y="1580533"/>
            <a:ext cx="701057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937714" name=""/>
          <p:cNvCxnSpPr>
            <a:cxnSpLocks/>
          </p:cNvCxnSpPr>
          <p:nvPr/>
        </p:nvCxnSpPr>
        <p:spPr bwMode="auto">
          <a:xfrm flipH="0" flipV="1">
            <a:off x="838198" y="1644894"/>
            <a:ext cx="10515597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6921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8182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snippets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55295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/>
          <a:lstStyle/>
          <a:p>
            <a:pPr>
              <a:defRPr/>
            </a:pPr>
            <a:r>
              <a:rPr/>
              <a:t>Insert snippet here</a:t>
            </a:r>
            <a:endParaRPr/>
          </a:p>
        </p:txBody>
      </p:sp>
      <p:pic>
        <p:nvPicPr>
          <p:cNvPr id="115573043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85732279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721613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074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59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98506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lessons learned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1326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987426"/>
            <a:ext cx="10515600" cy="4189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Good: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Communication: frequent &amp; clear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Teamwork: Members working on their tasks</a:t>
            </a:r>
            <a:endParaRPr>
              <a:solidFill>
                <a:srgbClr val="00B050"/>
              </a:solidFill>
            </a:endParaRPr>
          </a:p>
          <a:p>
            <a:pPr lvl="1">
              <a:defRPr/>
            </a:pPr>
            <a:r>
              <a:rPr>
                <a:solidFill>
                  <a:srgbClr val="00B050"/>
                </a:solidFill>
              </a:rPr>
              <a:t>Time-management: as good as possible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Not yet:</a:t>
            </a:r>
            <a:endParaRPr/>
          </a:p>
          <a:p>
            <a:pPr lvl="1">
              <a:defRPr/>
            </a:pPr>
            <a:r>
              <a:rPr>
                <a:solidFill>
                  <a:srgbClr val="FF0000"/>
                </a:solidFill>
              </a:rPr>
              <a:t>Think more about general structure of game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Features?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Class “assignment”?</a:t>
            </a:r>
            <a:endParaRPr>
              <a:solidFill>
                <a:srgbClr val="FF0000"/>
              </a:solidFill>
            </a:endParaRPr>
          </a:p>
          <a:p>
            <a:pPr lvl="2">
              <a:defRPr/>
            </a:pPr>
            <a:r>
              <a:rPr>
                <a:solidFill>
                  <a:srgbClr val="FF0000"/>
                </a:solidFill>
              </a:rPr>
              <a:t>Structure: refactor more</a:t>
            </a:r>
            <a:endParaRPr/>
          </a:p>
        </p:txBody>
      </p:sp>
      <p:pic>
        <p:nvPicPr>
          <p:cNvPr id="443484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cxnSp>
        <p:nvCxnSpPr>
          <p:cNvPr id="832948715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06693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9723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17635026" name=""/>
          <p:cNvCxnSpPr>
            <a:cxnSpLocks/>
          </p:cNvCxnSpPr>
          <p:nvPr/>
        </p:nvCxnSpPr>
        <p:spPr bwMode="auto">
          <a:xfrm flipH="0" flipV="1">
            <a:off x="4343221" y="1580534"/>
            <a:ext cx="7010578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426451" name=""/>
          <p:cNvCxnSpPr>
            <a:cxnSpLocks/>
          </p:cNvCxnSpPr>
          <p:nvPr/>
        </p:nvCxnSpPr>
        <p:spPr bwMode="auto">
          <a:xfrm flipH="0" flipV="1">
            <a:off x="838198" y="1644894"/>
            <a:ext cx="10515599" cy="0"/>
          </a:xfrm>
          <a:prstGeom prst="line">
            <a:avLst/>
          </a:prstGeom>
          <a:ln w="28575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913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9957071" cy="1325562"/>
          </a:xfrm>
        </p:spPr>
        <p:txBody>
          <a:bodyPr/>
          <a:lstStyle/>
          <a:p>
            <a:pPr algn="r">
              <a:defRPr/>
            </a:pPr>
            <a:r>
              <a:rPr sz="280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sz="2800" u="none">
                <a:solidFill>
                  <a:schemeClr val="bg2">
                    <a:lumMod val="90000"/>
                  </a:schemeClr>
                </a:solidFill>
              </a:rPr>
              <a:t>demo</a:t>
            </a:r>
            <a:endParaRPr sz="280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2110104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55384" y="5896551"/>
            <a:ext cx="2961029" cy="962156"/>
          </a:xfrm>
          <a:prstGeom prst="rect">
            <a:avLst/>
          </a:prstGeom>
        </p:spPr>
      </p:pic>
      <p:pic>
        <p:nvPicPr>
          <p:cNvPr id="281869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5374" y="3429000"/>
            <a:ext cx="2381249" cy="704849"/>
          </a:xfrm>
          <a:prstGeom prst="rect">
            <a:avLst/>
          </a:prstGeom>
        </p:spPr>
      </p:pic>
      <p:pic>
        <p:nvPicPr>
          <p:cNvPr id="202529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10790911" y="681003"/>
            <a:ext cx="635375" cy="693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2023-10-13T11:36:44Z</dcterms:modified>
  <cp:category/>
  <cp:contentStatus/>
  <cp:version/>
</cp:coreProperties>
</file>