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505E3EF-67EA-436B-97B2-0124C06EBD24}">
  <a:tblStyle styleId="{0505E3EF-67EA-436B-97B2-0124C06EBD24}" styleName="Medium Style 4 - Accent 3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3"/>
              </a:solidFill>
            </a:ln>
          </a:left>
          <a:right>
            <a:ln w="12700">
              <a:solidFill>
                <a:schemeClr val="accent3"/>
              </a:solidFill>
            </a:ln>
          </a:right>
          <a:top>
            <a:ln w="12700">
              <a:solidFill>
                <a:schemeClr val="accent3"/>
              </a:solidFill>
            </a:ln>
          </a:top>
          <a:bottom>
            <a:ln w="12700">
              <a:solidFill>
                <a:schemeClr val="accent3"/>
              </a:solidFill>
            </a:ln>
          </a:bottom>
          <a:insideH>
            <a:ln w="12700">
              <a:solidFill>
                <a:schemeClr val="accent3"/>
              </a:solidFill>
            </a:ln>
          </a:insideH>
          <a:insideV>
            <a:ln w="12700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accent3"/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4169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6857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33387" y="776795"/>
            <a:ext cx="11325224" cy="923370"/>
          </a:xfrm>
          <a:prstGeom prst="rect">
            <a:avLst/>
          </a:prstGeom>
        </p:spPr>
      </p:pic>
      <p:pic>
        <p:nvPicPr>
          <p:cNvPr id="247314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14975" y="2513027"/>
            <a:ext cx="1162049" cy="666749"/>
          </a:xfrm>
          <a:prstGeom prst="rect">
            <a:avLst/>
          </a:prstGeom>
        </p:spPr>
      </p:pic>
      <p:pic>
        <p:nvPicPr>
          <p:cNvPr id="14115831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205037" y="3929617"/>
            <a:ext cx="7781924" cy="866774"/>
          </a:xfrm>
          <a:prstGeom prst="rect">
            <a:avLst/>
          </a:prstGeom>
        </p:spPr>
      </p:pic>
      <p:pic>
        <p:nvPicPr>
          <p:cNvPr id="8181930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69095" y="4201372"/>
            <a:ext cx="1346098" cy="2123966"/>
          </a:xfrm>
          <a:prstGeom prst="rect">
            <a:avLst/>
          </a:prstGeom>
        </p:spPr>
      </p:pic>
      <p:pic>
        <p:nvPicPr>
          <p:cNvPr id="199750938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1" flipV="0">
            <a:off x="10227999" y="4201372"/>
            <a:ext cx="1346097" cy="2123965"/>
          </a:xfrm>
          <a:prstGeom prst="rect">
            <a:avLst/>
          </a:prstGeom>
        </p:spPr>
      </p:pic>
      <p:pic>
        <p:nvPicPr>
          <p:cNvPr id="61245347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915193" y="5428951"/>
            <a:ext cx="857250" cy="180000"/>
          </a:xfrm>
          <a:prstGeom prst="rect">
            <a:avLst/>
          </a:prstGeom>
        </p:spPr>
      </p:pic>
      <p:pic>
        <p:nvPicPr>
          <p:cNvPr id="197611194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9275916" y="5428951"/>
            <a:ext cx="1038224" cy="1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7365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52713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presentation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978718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3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summary of task</a:t>
            </a:r>
            <a:endParaRPr sz="2800" b="0" strike="noStrike" spc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summary of the week</a:t>
            </a:r>
            <a:endParaRPr sz="2800" b="0" strike="noStrike" spc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code snippets</a:t>
            </a:r>
            <a:endParaRPr sz="2800" b="0" strike="noStrike" spc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lessons learned</a:t>
            </a:r>
            <a:endParaRPr sz="2800" b="0" strike="noStrike" spc="0">
              <a:latin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demo of Pokemon page</a:t>
            </a:r>
            <a:endParaRPr/>
          </a:p>
        </p:txBody>
      </p:sp>
      <p:pic>
        <p:nvPicPr>
          <p:cNvPr id="4033706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987695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90734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22525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435219" y="365124"/>
            <a:ext cx="10374011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task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2598089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/>
          <a:lstStyle/>
          <a:p>
            <a:pPr>
              <a:defRPr/>
            </a:pPr>
            <a:r>
              <a:rPr/>
              <a:t>Creating a text adventure game with Java</a:t>
            </a:r>
            <a:endParaRPr/>
          </a:p>
          <a:p>
            <a:pPr lvl="1">
              <a:defRPr/>
            </a:pPr>
            <a:r>
              <a:rPr/>
              <a:t>Planning Game Loop </a:t>
            </a:r>
            <a:endParaRPr/>
          </a:p>
          <a:p>
            <a:pPr lvl="1">
              <a:defRPr/>
            </a:pPr>
            <a:r>
              <a:rPr/>
              <a:t>Creating different classes</a:t>
            </a:r>
            <a:endParaRPr/>
          </a:p>
          <a:p>
            <a:pPr lvl="1">
              <a:defRPr/>
            </a:pPr>
            <a:r>
              <a:rPr/>
              <a:t>Using methods</a:t>
            </a:r>
            <a:endParaRPr/>
          </a:p>
          <a:p>
            <a:pPr lvl="1">
              <a:defRPr/>
            </a:pPr>
            <a:endParaRPr/>
          </a:p>
          <a:p>
            <a:pPr>
              <a:defRPr/>
            </a:pPr>
            <a:r>
              <a:rPr/>
              <a:t>Biggest challenges?</a:t>
            </a:r>
            <a:endParaRPr/>
          </a:p>
          <a:p>
            <a:pPr lvl="1">
              <a:defRPr/>
            </a:pPr>
            <a:r>
              <a:rPr/>
              <a:t>Learning new features of language</a:t>
            </a:r>
            <a:endParaRPr/>
          </a:p>
          <a:p>
            <a:pPr lvl="1">
              <a:defRPr/>
            </a:pPr>
            <a:r>
              <a:rPr/>
              <a:t>Getting code to work</a:t>
            </a:r>
            <a:endParaRPr/>
          </a:p>
          <a:p>
            <a:pPr lvl="1">
              <a:defRPr/>
            </a:pPr>
            <a:r>
              <a:rPr/>
              <a:t>Getting tasks finished in time</a:t>
            </a:r>
            <a:endParaRPr/>
          </a:p>
        </p:txBody>
      </p:sp>
      <p:pic>
        <p:nvPicPr>
          <p:cNvPr id="16082268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95796928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221689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49050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732781" name="Title 1"/>
          <p:cNvSpPr>
            <a:spLocks noGrp="1"/>
          </p:cNvSpPr>
          <p:nvPr>
            <p:ph type="title"/>
          </p:nvPr>
        </p:nvSpPr>
        <p:spPr bwMode="auto">
          <a:xfrm>
            <a:off x="288680" y="365124"/>
            <a:ext cx="10515600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week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304809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Biggest challenges?</a:t>
            </a:r>
            <a:endParaRPr/>
          </a:p>
          <a:p>
            <a:pPr lvl="1">
              <a:defRPr/>
            </a:pPr>
            <a:r>
              <a:rPr/>
              <a:t>Agata sick, started work on Tuesday</a:t>
            </a:r>
            <a:endParaRPr/>
          </a:p>
          <a:p>
            <a:pPr lvl="1">
              <a:defRPr/>
            </a:pPr>
            <a:r>
              <a:rPr/>
              <a:t>Combining code</a:t>
            </a:r>
            <a:endParaRPr/>
          </a:p>
        </p:txBody>
      </p:sp>
      <p:pic>
        <p:nvPicPr>
          <p:cNvPr id="5132344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139090329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902703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7801865" name=""/>
          <p:cNvGraphicFramePr>
            <a:graphicFrameLocks xmlns:a="http://schemas.openxmlformats.org/drawingml/2006/main"/>
          </p:cNvGraphicFramePr>
          <p:nvPr/>
        </p:nvGraphicFramePr>
        <p:xfrm>
          <a:off x="838198" y="1739967"/>
          <a:ext cx="8140699" cy="2573019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{0505E3EF-67EA-436B-97B2-0124C06EBD24}</a:tableStyleId>
              </a:tblPr>
              <a:tblGrid>
                <a:gridCol w="2305584"/>
                <a:gridCol w="8197315"/>
              </a:tblGrid>
              <a:tr h="141406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Saturday: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game structure planning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Dividing main areas of game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- Adrian: Player mechanics, Game &amp; Battle Logic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- Agata: User Interface, Area &amp; Game Details</a:t>
                      </a:r>
                      <a:endParaRPr/>
                    </a:p>
                  </a:txBody>
                  <a:tcPr/>
                </a:tc>
              </a:tr>
              <a:tr h="46032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Tue/Thu: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Discussing progress in session</a:t>
                      </a:r>
                      <a:endParaRPr/>
                    </a:p>
                  </a:txBody>
                  <a:tcPr/>
                </a:tc>
              </a:tr>
              <a:tr h="778238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Week: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Working on individual tasks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/>
                        <a:t>Frequent updates on Discord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805248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17077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9998505" cy="1325561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snippets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1892346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3"/>
          </a:xfrm>
        </p:spPr>
        <p:txBody>
          <a:bodyPr/>
          <a:lstStyle/>
          <a:p>
            <a:pPr>
              <a:defRPr/>
            </a:pPr>
            <a:r>
              <a:rPr/>
              <a:t>Insert snippet here</a:t>
            </a:r>
            <a:endParaRPr/>
          </a:p>
        </p:txBody>
      </p:sp>
      <p:pic>
        <p:nvPicPr>
          <p:cNvPr id="13569310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0"/>
            <a:ext cx="2961028" cy="962155"/>
          </a:xfrm>
          <a:prstGeom prst="rect">
            <a:avLst/>
          </a:prstGeom>
        </p:spPr>
      </p:pic>
      <p:cxnSp>
        <p:nvCxnSpPr>
          <p:cNvPr id="699658578" name=""/>
          <p:cNvCxnSpPr>
            <a:cxnSpLocks/>
          </p:cNvCxnSpPr>
          <p:nvPr/>
        </p:nvCxnSpPr>
        <p:spPr bwMode="auto">
          <a:xfrm flipH="0" flipV="1">
            <a:off x="4343220" y="1580533"/>
            <a:ext cx="7010577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937714" name=""/>
          <p:cNvCxnSpPr>
            <a:cxnSpLocks/>
          </p:cNvCxnSpPr>
          <p:nvPr/>
        </p:nvCxnSpPr>
        <p:spPr bwMode="auto">
          <a:xfrm flipH="0" flipV="1">
            <a:off x="838198" y="1644894"/>
            <a:ext cx="1051559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69218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78182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98506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snippets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55295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/>
          <a:lstStyle/>
          <a:p>
            <a:pPr>
              <a:defRPr/>
            </a:pPr>
            <a:r>
              <a:rPr/>
              <a:t>Insert snippet here</a:t>
            </a:r>
            <a:endParaRPr/>
          </a:p>
        </p:txBody>
      </p:sp>
      <p:pic>
        <p:nvPicPr>
          <p:cNvPr id="11557304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885732279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721613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0746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75940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98506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lessons learned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132606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/>
          <a:lstStyle/>
          <a:p>
            <a:pPr>
              <a:defRPr/>
            </a:pPr>
            <a:r>
              <a:rPr/>
              <a:t>Think more about general structure of game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lvl="1">
              <a:defRPr/>
            </a:pPr>
            <a:r>
              <a:rPr/>
              <a:t>Features?</a:t>
            </a:r>
            <a:endParaRPr/>
          </a:p>
          <a:p>
            <a:pPr lvl="1">
              <a:defRPr/>
            </a:pPr>
            <a:r>
              <a:rPr/>
              <a:t>Class “assignment”?</a:t>
            </a:r>
            <a:endParaRPr/>
          </a:p>
          <a:p>
            <a:pPr lvl="1">
              <a:defRPr/>
            </a:pPr>
            <a:r>
              <a:rPr/>
              <a:t>Structure: refactore more</a:t>
            </a:r>
            <a:endParaRPr/>
          </a:p>
        </p:txBody>
      </p:sp>
      <p:pic>
        <p:nvPicPr>
          <p:cNvPr id="443484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83294871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066931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9723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17635026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426451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913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57071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demo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21101040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pic>
        <p:nvPicPr>
          <p:cNvPr id="2818691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05374" y="3429000"/>
            <a:ext cx="2381249" cy="704849"/>
          </a:xfrm>
          <a:prstGeom prst="rect">
            <a:avLst/>
          </a:prstGeom>
        </p:spPr>
      </p:pic>
      <p:pic>
        <p:nvPicPr>
          <p:cNvPr id="202529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2023-10-13T11:27:17Z</dcterms:modified>
  <cp:category/>
  <cp:contentStatus/>
  <cp:version/>
</cp:coreProperties>
</file>