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Game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Deciding features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 lang="en-US" sz="1800" b="0" i="0" u="none" strike="noStrike" cap="none" spc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next steps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  <p:pic>
        <p:nvPicPr>
          <p:cNvPr id="173613891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122760" y="1690683"/>
            <a:ext cx="6838949" cy="4210049"/>
          </a:xfrm>
          <a:prstGeom prst="rect">
            <a:avLst/>
          </a:prstGeom>
        </p:spPr>
      </p:pic>
      <p:sp>
        <p:nvSpPr>
          <p:cNvPr id="277677978" name=""/>
          <p:cNvSpPr txBox="1"/>
          <p:nvPr/>
        </p:nvSpPr>
        <p:spPr bwMode="auto">
          <a:xfrm flipH="0" flipV="0">
            <a:off x="1071122" y="1690683"/>
            <a:ext cx="17714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before: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729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9998505" cy="1325560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56213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49"/>
            <a:ext cx="2961027" cy="962154"/>
          </a:xfrm>
          <a:prstGeom prst="rect">
            <a:avLst/>
          </a:prstGeom>
        </p:spPr>
      </p:pic>
      <p:cxnSp>
        <p:nvCxnSpPr>
          <p:cNvPr id="998702755" name=""/>
          <p:cNvCxnSpPr>
            <a:cxnSpLocks/>
          </p:cNvCxnSpPr>
          <p:nvPr/>
        </p:nvCxnSpPr>
        <p:spPr bwMode="auto">
          <a:xfrm flipH="0" flipV="1">
            <a:off x="4343220" y="1580532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456949" name=""/>
          <p:cNvCxnSpPr>
            <a:cxnSpLocks/>
          </p:cNvCxnSpPr>
          <p:nvPr/>
        </p:nvCxnSpPr>
        <p:spPr bwMode="auto">
          <a:xfrm flipH="0" flipV="1">
            <a:off x="838197" y="1644894"/>
            <a:ext cx="10515596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1997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0" y="681003"/>
            <a:ext cx="635374" cy="693801"/>
          </a:xfrm>
          <a:prstGeom prst="rect">
            <a:avLst/>
          </a:prstGeom>
        </p:spPr>
      </p:pic>
      <p:pic>
        <p:nvPicPr>
          <p:cNvPr id="16875254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46561" y="1797819"/>
            <a:ext cx="1885950" cy="2152648"/>
          </a:xfrm>
          <a:prstGeom prst="rect">
            <a:avLst/>
          </a:prstGeom>
        </p:spPr>
      </p:pic>
      <p:pic>
        <p:nvPicPr>
          <p:cNvPr id="8644140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41624" y="4089183"/>
            <a:ext cx="4695823" cy="2466973"/>
          </a:xfrm>
          <a:prstGeom prst="rect">
            <a:avLst/>
          </a:prstGeom>
        </p:spPr>
      </p:pic>
      <p:pic>
        <p:nvPicPr>
          <p:cNvPr id="17505862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486519" y="2171837"/>
            <a:ext cx="4867273" cy="3457575"/>
          </a:xfrm>
          <a:prstGeom prst="rect">
            <a:avLst/>
          </a:prstGeom>
        </p:spPr>
      </p:pic>
      <p:sp>
        <p:nvSpPr>
          <p:cNvPr id="1077544103" name=""/>
          <p:cNvSpPr txBox="1"/>
          <p:nvPr/>
        </p:nvSpPr>
        <p:spPr bwMode="auto">
          <a:xfrm flipH="0" flipV="0">
            <a:off x="1071121" y="1690683"/>
            <a:ext cx="1774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after: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  <p:pic>
        <p:nvPicPr>
          <p:cNvPr id="2121143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38197" y="1788367"/>
            <a:ext cx="5157936" cy="1982755"/>
          </a:xfrm>
          <a:prstGeom prst="rect">
            <a:avLst/>
          </a:prstGeom>
        </p:spPr>
      </p:pic>
      <p:pic>
        <p:nvPicPr>
          <p:cNvPr id="9839253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8197" y="3926632"/>
            <a:ext cx="8467912" cy="1969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Communication: frequent &amp; clear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Teamwork: Members working on their tasks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Time-management: as good as possible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Not yet: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Think more about general structure of game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Features?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Class “assignment”?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Structure: refactor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2023-10-14T08:03:03Z</dcterms:modified>
  <cp:category/>
  <cp:contentStatus/>
  <cp:version/>
</cp:coreProperties>
</file>