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C04A14-341D-DB59-4C73-47D9A731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E901DB-A82E-9DE5-3344-CA1494D4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DA444E-18B0-1643-DDC8-082D188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D1D4EC-821E-9A70-B3B4-793F0A42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C2523E-07FD-881C-3673-2B1DEADC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BC2282-1078-1AF2-4605-480C2E85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D7C4467-EB14-9970-E63A-6499976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D34285-042B-1FDE-80D8-270538E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E517A7-375A-5499-1875-392B7B2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3BE50F-0F1D-AA88-8720-CD15ED33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2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764BD0-6054-2DFA-43CF-3BD2D8539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25896A-A911-632F-1494-FB13F953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FA5D62-C24D-57D3-89AE-FD88AD1C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5D2CE-BB13-1DFD-3FC7-9F422B56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857846-DCA5-6BCD-5500-65274BC2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4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3078-4A7B-2583-E378-91BEFF04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BBCA1-D598-052B-4CE2-D53E85D3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F10063-5BA5-A8D7-DEAF-A94CCF3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CC717B-301A-AE09-264D-E69A6CAE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B8334-B580-4817-3910-61C126D5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0B37E-6027-6E97-D63C-3F45CEAD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7CC044-A746-12BB-D704-DCA5F7D1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19A31-3209-C959-CED4-DCD88DF7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3F96A-5D70-6D44-676D-2D239CDF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80E08-BFDB-4DAF-4A29-CC8A4945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AFFAC-6437-C81C-131A-5856EB1B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F39DB-4677-D872-1EDD-52488EE4D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98FFE0-0F8C-3F12-A0FA-DBFBD00D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2DA493-B111-ADC5-FDC5-892DD27A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F80812-A094-46BF-04E8-296F381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907B33-BD70-1507-A1B2-BBAAEBEA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2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6EFA6C-7436-911F-E1C1-88CD957F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11C802-C682-29DE-E4CA-79F03C4A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62BDB3-151D-1AC7-B4C6-A4A8F1159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D68A8E-A82B-B256-A6B5-7FF43C94A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05C19D-5B61-0232-9520-518DEA67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2C0517-2473-3D04-F6A4-9400728C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5579CE-B8C2-C7EF-CC13-96216AA0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CF9F72-5866-5089-D068-F2EA473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5FC42-F887-24C1-289B-F3D9E647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0F18AD-EEC6-7268-87C4-4D76A5C6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7A9203-CAA6-2F63-0AB9-ECD6CB76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7E422F-C975-538E-EC1D-11B444DA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0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C23CD2-608B-395E-2AE5-2DFDD9D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245CEB4-5C2A-C9B1-6424-19CE3A9D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A6090C-3BFB-7D26-1355-2866A2C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4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94747-4018-B026-E949-9C614ABF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3B4291-293A-28C2-BC9B-3E39BAAC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59A407-9E30-17FB-60D7-4898A540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46BE02-1950-8377-A0A1-1312E30F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EAE577-2FBF-6C0D-E9F5-1499B856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5B85C1-EEB5-086F-E2F4-82B41C0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2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A01BC-CD5C-9E99-D803-4BACB1C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E494FFC-49F7-9D13-32A6-A76CBA06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2F20BD-66DF-D71C-E61B-5AE6E01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46C922-F521-AE24-E0EC-A772ED5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4F739D-E141-7542-2493-36A5EEF8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62D248-EF5D-EE97-7DBB-7C84065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1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F358087-0B1A-8C12-8DB7-3D61432A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43E5B0-DDB7-8891-66AF-1E8388A6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644ABB-522B-CDA8-8F46-4B78754B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4F9F-FBED-4B85-8CDC-517787AB89C9}" type="datetimeFigureOut">
              <a:rPr lang="hu-HU" smtClean="0"/>
              <a:t>2023. 05. 19.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A14E19-9B36-8135-4A9F-9465BB3D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9DADC1-C249-1619-CB30-A2610F5F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492A-2745-4000-BA10-5B3A39991F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1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127.0.0.1:9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781"/>
            <a:ext cx="9144000" cy="2113782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hu-HU" sz="13800" u="sng" dirty="0">
                <a:latin typeface="Rockwell" panose="02060603020205020403" pitchFamily="18" charset="0"/>
                <a:ea typeface="+mn-ea"/>
                <a:cs typeface="+mn-cs"/>
              </a:rPr>
              <a:t>Red Sonics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131" y="524207"/>
            <a:ext cx="6029739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András, Olivér</a:t>
            </a:r>
          </a:p>
        </p:txBody>
      </p:sp>
    </p:spTree>
    <p:extLst>
      <p:ext uri="{BB962C8B-B14F-4D97-AF65-F5344CB8AC3E}">
        <p14:creationId xmlns:p14="http://schemas.microsoft.com/office/powerpoint/2010/main" val="9698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3303638"/>
            <a:ext cx="8298426" cy="2792361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Search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for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city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name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  <a:b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</a:b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Create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weather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app;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663" y="524207"/>
            <a:ext cx="4784675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7084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F8CE6-C61B-F835-CD2D-557500A0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74" y="3303638"/>
            <a:ext cx="8298426" cy="2792361"/>
          </a:xfrm>
          <a:solidFill>
            <a:srgbClr val="FFFFFF">
              <a:alpha val="50196"/>
            </a:srgb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1000"/>
              </a:spcBef>
            </a:pP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Search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autocomplete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  <a:b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</a:b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Conlict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 of </a:t>
            </a:r>
            <a:r>
              <a:rPr lang="hu-HU" sz="4800" dirty="0" err="1">
                <a:latin typeface="Rockwell" panose="02060603020205020403" pitchFamily="18" charset="0"/>
                <a:ea typeface="+mn-ea"/>
                <a:cs typeface="+mn-cs"/>
              </a:rPr>
              <a:t>eventlisteners</a:t>
            </a:r>
            <a:r>
              <a:rPr lang="hu-HU" sz="4800" dirty="0">
                <a:latin typeface="Rockwell" panose="02060603020205020403" pitchFamily="18" charset="0"/>
                <a:ea typeface="+mn-ea"/>
                <a:cs typeface="+mn-cs"/>
              </a:rPr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E37880-5EB7-970E-735A-2081728B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663" y="524207"/>
            <a:ext cx="4784675" cy="1314532"/>
          </a:xfrm>
          <a:prstGeom prst="roundRect">
            <a:avLst/>
          </a:prstGeom>
          <a:solidFill>
            <a:srgbClr val="FFFFFF">
              <a:alpha val="50196"/>
            </a:srgbClr>
          </a:solidFill>
          <a:effectLst>
            <a:softEdge rad="190500"/>
          </a:effectLst>
        </p:spPr>
        <p:txBody>
          <a:bodyPr anchor="ctr">
            <a:normAutofit/>
          </a:bodyPr>
          <a:lstStyle/>
          <a:p>
            <a:r>
              <a:rPr lang="hu-HU" sz="6000" dirty="0">
                <a:latin typeface="Rockwell" panose="02060603020205020403" pitchFamily="18" charset="0"/>
              </a:rPr>
              <a:t>Challanges</a:t>
            </a:r>
          </a:p>
        </p:txBody>
      </p:sp>
    </p:spTree>
    <p:extLst>
      <p:ext uri="{BB962C8B-B14F-4D97-AF65-F5344CB8AC3E}">
        <p14:creationId xmlns:p14="http://schemas.microsoft.com/office/powerpoint/2010/main" val="342763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84BA4F9-E0AC-FD9C-727C-899AC6366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1198" cy="6858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BA866A7-CDEF-C324-EEEC-90A1AF88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0826" y="813004"/>
            <a:ext cx="7629109" cy="32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felhő, kültéri, ég, köd látható&#10;&#10;Automatikusan generált leírás">
            <a:hlinkClick r:id="rId2"/>
            <a:extLst>
              <a:ext uri="{FF2B5EF4-FFF2-40B4-BE49-F238E27FC236}">
                <a16:creationId xmlns:a16="http://schemas.microsoft.com/office/drawing/2014/main" id="{CD333180-A5AC-AC32-14E3-76DEFFCD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Office-téma</vt:lpstr>
      <vt:lpstr>Red Sonics</vt:lpstr>
      <vt:lpstr>Search for city name; Create weather app;</vt:lpstr>
      <vt:lpstr>Search autocomplete; Conlict of eventlisteners;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Sonics</dc:title>
  <dc:creator>Pintér Olivér Péter</dc:creator>
  <cp:lastModifiedBy>Pintér Olivér Péter</cp:lastModifiedBy>
  <cp:revision>3</cp:revision>
  <dcterms:created xsi:type="dcterms:W3CDTF">2023-05-18T14:43:17Z</dcterms:created>
  <dcterms:modified xsi:type="dcterms:W3CDTF">2023-05-19T07:19:34Z</dcterms:modified>
</cp:coreProperties>
</file>