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4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26" y="241299"/>
            <a:ext cx="63188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356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‹#›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56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‹#›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56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‹#›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56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‹#›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‹#›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9607" y="128015"/>
            <a:ext cx="1295400" cy="7528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66853"/>
            <a:ext cx="12192000" cy="365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826" y="241299"/>
            <a:ext cx="420433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356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105" y="1281684"/>
            <a:ext cx="6456680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00380" y="6584026"/>
            <a:ext cx="69215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4426" y="6584026"/>
            <a:ext cx="25400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‹#›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526" y="6596726"/>
            <a:ext cx="1134745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  <a:tabLst>
                <a:tab pos="10680065" algn="l"/>
              </a:tabLst>
            </a:pPr>
            <a:r>
              <a:rPr sz="1000" b="1" dirty="0">
                <a:solidFill>
                  <a:srgbClr val="727272"/>
                </a:solidFill>
                <a:latin typeface="Arial"/>
                <a:cs typeface="Arial"/>
              </a:rPr>
              <a:t>1</a:t>
            </a:r>
            <a:r>
              <a:rPr sz="1000" b="1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|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©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2018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1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727272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181" y="6401308"/>
            <a:ext cx="9267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060" marR="5080" indent="-72199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©</a:t>
            </a:r>
            <a:r>
              <a:rPr sz="1000" spc="-4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2018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information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this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document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property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may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not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be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copied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"/>
                <a:cs typeface="Arial"/>
              </a:rPr>
              <a:t>communicated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third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party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used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for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any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purpose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other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than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that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for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which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supplied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without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written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consent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279901"/>
            <a:ext cx="5574030" cy="1861820"/>
            <a:chOff x="0" y="4279901"/>
            <a:chExt cx="5574030" cy="1861820"/>
          </a:xfrm>
        </p:grpSpPr>
        <p:sp>
          <p:nvSpPr>
            <p:cNvPr id="9" name="object 9"/>
            <p:cNvSpPr/>
            <p:nvPr/>
          </p:nvSpPr>
          <p:spPr>
            <a:xfrm>
              <a:off x="0" y="4337964"/>
              <a:ext cx="5574030" cy="1232535"/>
            </a:xfrm>
            <a:custGeom>
              <a:avLst/>
              <a:gdLst/>
              <a:ahLst/>
              <a:cxnLst/>
              <a:rect l="l" t="t" r="r" b="b"/>
              <a:pathLst>
                <a:path w="5574030" h="1232535">
                  <a:moveTo>
                    <a:pt x="5053012" y="711200"/>
                  </a:moveTo>
                  <a:lnTo>
                    <a:pt x="0" y="711200"/>
                  </a:lnTo>
                  <a:lnTo>
                    <a:pt x="0" y="1229067"/>
                  </a:lnTo>
                  <a:lnTo>
                    <a:pt x="4595838" y="1232255"/>
                  </a:lnTo>
                  <a:lnTo>
                    <a:pt x="5053012" y="711200"/>
                  </a:lnTo>
                  <a:close/>
                </a:path>
                <a:path w="5574030" h="1232535">
                  <a:moveTo>
                    <a:pt x="5573484" y="0"/>
                  </a:moveTo>
                  <a:lnTo>
                    <a:pt x="0" y="0"/>
                  </a:lnTo>
                  <a:lnTo>
                    <a:pt x="0" y="656704"/>
                  </a:lnTo>
                  <a:lnTo>
                    <a:pt x="5069217" y="660768"/>
                  </a:lnTo>
                  <a:lnTo>
                    <a:pt x="5573484" y="0"/>
                  </a:lnTo>
                  <a:close/>
                </a:path>
              </a:pathLst>
            </a:custGeom>
            <a:solidFill>
              <a:srgbClr val="173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279912"/>
              <a:ext cx="5574030" cy="1252220"/>
            </a:xfrm>
            <a:custGeom>
              <a:avLst/>
              <a:gdLst/>
              <a:ahLst/>
              <a:cxnLst/>
              <a:rect l="l" t="t" r="r" b="b"/>
              <a:pathLst>
                <a:path w="5574030" h="1252220">
                  <a:moveTo>
                    <a:pt x="5035550" y="736600"/>
                  </a:moveTo>
                  <a:lnTo>
                    <a:pt x="0" y="736600"/>
                  </a:lnTo>
                  <a:lnTo>
                    <a:pt x="0" y="1249045"/>
                  </a:lnTo>
                  <a:lnTo>
                    <a:pt x="4579950" y="1252207"/>
                  </a:lnTo>
                  <a:lnTo>
                    <a:pt x="5035550" y="736600"/>
                  </a:lnTo>
                  <a:close/>
                </a:path>
                <a:path w="5574030" h="1252220">
                  <a:moveTo>
                    <a:pt x="5573484" y="0"/>
                  </a:moveTo>
                  <a:lnTo>
                    <a:pt x="0" y="0"/>
                  </a:lnTo>
                  <a:lnTo>
                    <a:pt x="0" y="661390"/>
                  </a:lnTo>
                  <a:lnTo>
                    <a:pt x="5069217" y="665467"/>
                  </a:lnTo>
                  <a:lnTo>
                    <a:pt x="5573484" y="0"/>
                  </a:lnTo>
                  <a:close/>
                </a:path>
              </a:pathLst>
            </a:custGeom>
            <a:solidFill>
              <a:srgbClr val="23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620659"/>
              <a:ext cx="4562475" cy="521334"/>
            </a:xfrm>
            <a:custGeom>
              <a:avLst/>
              <a:gdLst/>
              <a:ahLst/>
              <a:cxnLst/>
              <a:rect l="l" t="t" r="r" b="b"/>
              <a:pathLst>
                <a:path w="4562475" h="521335">
                  <a:moveTo>
                    <a:pt x="4562475" y="0"/>
                  </a:moveTo>
                  <a:lnTo>
                    <a:pt x="0" y="0"/>
                  </a:lnTo>
                  <a:lnTo>
                    <a:pt x="0" y="517861"/>
                  </a:lnTo>
                  <a:lnTo>
                    <a:pt x="4149681" y="521060"/>
                  </a:lnTo>
                  <a:lnTo>
                    <a:pt x="4562475" y="0"/>
                  </a:lnTo>
                  <a:close/>
                </a:path>
              </a:pathLst>
            </a:custGeom>
            <a:solidFill>
              <a:srgbClr val="173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588001"/>
              <a:ext cx="4548505" cy="515620"/>
            </a:xfrm>
            <a:custGeom>
              <a:avLst/>
              <a:gdLst/>
              <a:ahLst/>
              <a:cxnLst/>
              <a:rect l="l" t="t" r="r" b="b"/>
              <a:pathLst>
                <a:path w="4548505" h="515620">
                  <a:moveTo>
                    <a:pt x="4548187" y="0"/>
                  </a:moveTo>
                  <a:lnTo>
                    <a:pt x="0" y="0"/>
                  </a:lnTo>
                  <a:lnTo>
                    <a:pt x="0" y="512453"/>
                  </a:lnTo>
                  <a:lnTo>
                    <a:pt x="4136687" y="515618"/>
                  </a:lnTo>
                  <a:lnTo>
                    <a:pt x="4548187" y="0"/>
                  </a:lnTo>
                  <a:close/>
                </a:path>
              </a:pathLst>
            </a:custGeom>
            <a:solidFill>
              <a:srgbClr val="23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12052" y="4406900"/>
            <a:ext cx="2229485" cy="160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&lt;Project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Name&gt;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&lt;date&gt;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faced &amp;</a:t>
            </a:r>
            <a:r>
              <a:rPr spc="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how it</a:t>
            </a:r>
            <a:r>
              <a:rPr spc="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addressed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10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5740" y="6665786"/>
            <a:ext cx="343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25" dirty="0">
                <a:latin typeface="Arial"/>
                <a:cs typeface="Arial"/>
              </a:rPr>
              <a:t>10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05" y="1316228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Experience</a:t>
            </a:r>
            <a:r>
              <a:rPr spc="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gained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11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5740" y="6665786"/>
            <a:ext cx="343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25" dirty="0">
                <a:latin typeface="Arial"/>
                <a:cs typeface="Arial"/>
              </a:rPr>
              <a:t>11</a:t>
            </a:fld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12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5740" y="6665786"/>
            <a:ext cx="343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25" dirty="0">
                <a:latin typeface="Arial"/>
                <a:cs typeface="Arial"/>
              </a:rPr>
              <a:t>12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05" y="1316228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demo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191999" cy="638470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32526" y="6596726"/>
            <a:ext cx="1134745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  <a:tabLst>
                <a:tab pos="10680065" algn="l"/>
              </a:tabLst>
            </a:pPr>
            <a:r>
              <a:rPr sz="1000" b="1" dirty="0">
                <a:solidFill>
                  <a:srgbClr val="727272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|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©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2018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727272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2881" y="6358635"/>
            <a:ext cx="9267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060" marR="5080" indent="-72199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©</a:t>
            </a:r>
            <a:r>
              <a:rPr sz="1000" spc="-4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2018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information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this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document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property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may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not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be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copied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727272"/>
                </a:solidFill>
                <a:latin typeface="Arial"/>
                <a:cs typeface="Arial"/>
              </a:rPr>
              <a:t>communicated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third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party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used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for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any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purpose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other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than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that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for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which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supplied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without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written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consent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828682"/>
            <a:ext cx="5574030" cy="1224915"/>
            <a:chOff x="0" y="4828682"/>
            <a:chExt cx="5574030" cy="1224915"/>
          </a:xfrm>
        </p:grpSpPr>
        <p:sp>
          <p:nvSpPr>
            <p:cNvPr id="9" name="object 9"/>
            <p:cNvSpPr/>
            <p:nvPr/>
          </p:nvSpPr>
          <p:spPr>
            <a:xfrm>
              <a:off x="0" y="4886740"/>
              <a:ext cx="5574030" cy="661035"/>
            </a:xfrm>
            <a:custGeom>
              <a:avLst/>
              <a:gdLst/>
              <a:ahLst/>
              <a:cxnLst/>
              <a:rect l="l" t="t" r="r" b="b"/>
              <a:pathLst>
                <a:path w="5574030" h="661035">
                  <a:moveTo>
                    <a:pt x="5573486" y="0"/>
                  </a:moveTo>
                  <a:lnTo>
                    <a:pt x="0" y="0"/>
                  </a:lnTo>
                  <a:lnTo>
                    <a:pt x="0" y="656705"/>
                  </a:lnTo>
                  <a:lnTo>
                    <a:pt x="5069220" y="660761"/>
                  </a:lnTo>
                  <a:lnTo>
                    <a:pt x="5573486" y="0"/>
                  </a:lnTo>
                  <a:close/>
                </a:path>
              </a:pathLst>
            </a:custGeom>
            <a:solidFill>
              <a:srgbClr val="173A53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828682"/>
              <a:ext cx="5574030" cy="665480"/>
            </a:xfrm>
            <a:custGeom>
              <a:avLst/>
              <a:gdLst/>
              <a:ahLst/>
              <a:cxnLst/>
              <a:rect l="l" t="t" r="r" b="b"/>
              <a:pathLst>
                <a:path w="5574030" h="665479">
                  <a:moveTo>
                    <a:pt x="5573486" y="0"/>
                  </a:moveTo>
                  <a:lnTo>
                    <a:pt x="0" y="0"/>
                  </a:lnTo>
                  <a:lnTo>
                    <a:pt x="0" y="661393"/>
                  </a:lnTo>
                  <a:lnTo>
                    <a:pt x="5069220" y="665478"/>
                  </a:lnTo>
                  <a:lnTo>
                    <a:pt x="5573486" y="0"/>
                  </a:lnTo>
                  <a:close/>
                </a:path>
              </a:pathLst>
            </a:custGeom>
            <a:solidFill>
              <a:srgbClr val="23567D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" y="5644896"/>
              <a:ext cx="408431" cy="408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656" y="5644896"/>
              <a:ext cx="408431" cy="4084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5066" y="5647180"/>
              <a:ext cx="13335" cy="405130"/>
            </a:xfrm>
            <a:custGeom>
              <a:avLst/>
              <a:gdLst/>
              <a:ahLst/>
              <a:cxnLst/>
              <a:rect l="l" t="t" r="r" b="b"/>
              <a:pathLst>
                <a:path w="13334" h="405129">
                  <a:moveTo>
                    <a:pt x="12978" y="0"/>
                  </a:moveTo>
                  <a:lnTo>
                    <a:pt x="0" y="0"/>
                  </a:lnTo>
                  <a:lnTo>
                    <a:pt x="0" y="404734"/>
                  </a:lnTo>
                  <a:lnTo>
                    <a:pt x="12978" y="40473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416" y="5654040"/>
              <a:ext cx="393191" cy="3931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38531" y="5647180"/>
              <a:ext cx="13335" cy="405130"/>
            </a:xfrm>
            <a:custGeom>
              <a:avLst/>
              <a:gdLst/>
              <a:ahLst/>
              <a:cxnLst/>
              <a:rect l="l" t="t" r="r" b="b"/>
              <a:pathLst>
                <a:path w="13334" h="405129">
                  <a:moveTo>
                    <a:pt x="12978" y="0"/>
                  </a:moveTo>
                  <a:lnTo>
                    <a:pt x="0" y="0"/>
                  </a:lnTo>
                  <a:lnTo>
                    <a:pt x="0" y="404734"/>
                  </a:lnTo>
                  <a:lnTo>
                    <a:pt x="12978" y="40473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91116" y="4915984"/>
            <a:ext cx="34332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00"/>
                </a:solidFill>
                <a:latin typeface="Arno Pro Smbd Caption" panose="02020702040506020403" pitchFamily="18" charset="0"/>
                <a:cs typeface="Arial"/>
              </a:rPr>
              <a:t>Thank</a:t>
            </a:r>
            <a:r>
              <a:rPr sz="4000" b="1" spc="-40" dirty="0">
                <a:solidFill>
                  <a:srgbClr val="FFFF00"/>
                </a:solidFill>
                <a:latin typeface="Arno Pro Smbd Caption" panose="02020702040506020403" pitchFamily="18" charset="0"/>
                <a:cs typeface="Arial"/>
              </a:rPr>
              <a:t> </a:t>
            </a:r>
            <a:r>
              <a:rPr sz="4000" b="1" spc="-75" dirty="0">
                <a:solidFill>
                  <a:srgbClr val="FFFF00"/>
                </a:solidFill>
                <a:latin typeface="Arno Pro Smbd Caption" panose="02020702040506020403" pitchFamily="18" charset="0"/>
                <a:cs typeface="Arial"/>
              </a:rPr>
              <a:t>You</a:t>
            </a:r>
            <a:endParaRPr sz="4000" b="1" dirty="0">
              <a:solidFill>
                <a:srgbClr val="FFFF00"/>
              </a:solidFill>
              <a:latin typeface="Arno Pro Smbd Caption" panose="020207020405060204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5E0A40"/>
                </a:solidFill>
              </a:rPr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2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5740" y="6665786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220" y="1239011"/>
            <a:ext cx="4561205" cy="2311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Overview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GUIs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High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Level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Individual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contribution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faced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&amp; how it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addressed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Experience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gained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944880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3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95740" y="6665786"/>
            <a:ext cx="2165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/>
                <a:cs typeface="Arial"/>
              </a:rPr>
              <a:t>4</a:t>
            </a:r>
            <a:r>
              <a:rPr sz="1000" b="1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|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©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2018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1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High Level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26" y="6571995"/>
            <a:ext cx="2444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27272"/>
                </a:solidFill>
                <a:latin typeface="Arial"/>
                <a:cs typeface="Arial"/>
              </a:rPr>
              <a:t>5</a:t>
            </a:r>
            <a:r>
              <a:rPr sz="1000" b="1" spc="-3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|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©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2018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QuEST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Global</a:t>
            </a:r>
            <a:r>
              <a:rPr sz="1000" spc="-1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Services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727272"/>
                </a:solidFill>
                <a:latin typeface="Arial"/>
                <a:cs typeface="Arial"/>
              </a:rPr>
              <a:t>Pte</a:t>
            </a:r>
            <a:r>
              <a:rPr sz="1000" spc="-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727272"/>
                </a:solidFill>
                <a:latin typeface="Arial"/>
                <a:cs typeface="Arial"/>
              </a:rPr>
              <a:t>Ltd.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0380" y="6571995"/>
            <a:ext cx="692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27272"/>
                </a:solidFill>
                <a:latin typeface="Arial"/>
                <a:cs typeface="Arial"/>
              </a:rPr>
              <a:t>Confidential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High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level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1140" y="66441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Sample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Snippets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6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Requirement &amp; </a:t>
            </a:r>
            <a:r>
              <a:rPr spc="-20" dirty="0">
                <a:solidFill>
                  <a:schemeClr val="accent2">
                    <a:lumMod val="75000"/>
                  </a:schemeClr>
                </a:solidFill>
              </a:rPr>
              <a:t>GUIs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7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Sample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Snippets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8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/>
              <a:t>BOOL</a:t>
            </a:r>
            <a:r>
              <a:rPr spc="-110" dirty="0"/>
              <a:t> </a:t>
            </a:r>
            <a:r>
              <a:rPr spc="-10" dirty="0"/>
              <a:t>CMFCJobManagerApp::InitInstance()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927100">
              <a:lnSpc>
                <a:spcPct val="100000"/>
              </a:lnSpc>
            </a:pPr>
            <a:r>
              <a:rPr spc="-10" dirty="0"/>
              <a:t>CWinApp::InitInstance();</a:t>
            </a:r>
          </a:p>
          <a:p>
            <a:pPr marL="927100" marR="5080">
              <a:lnSpc>
                <a:spcPct val="125000"/>
              </a:lnSpc>
            </a:pPr>
            <a:r>
              <a:rPr dirty="0"/>
              <a:t>CmyNewDialog</a:t>
            </a:r>
            <a:r>
              <a:rPr spc="-15" dirty="0"/>
              <a:t> </a:t>
            </a:r>
            <a:r>
              <a:rPr dirty="0"/>
              <a:t>*ObjDlg =</a:t>
            </a:r>
            <a:r>
              <a:rPr spc="-10" dirty="0"/>
              <a:t> </a:t>
            </a:r>
            <a:r>
              <a:rPr dirty="0"/>
              <a:t>new </a:t>
            </a:r>
            <a:r>
              <a:rPr spc="-10" dirty="0"/>
              <a:t>CMyNewDialog(); ObjDlg-&gt;Create(IDD_DIALOG1);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ObjDlg-&gt;ShowWindow(SW_SHOW);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/>
              <a:t>Individual</a:t>
            </a:r>
            <a:r>
              <a:rPr spc="-30" dirty="0"/>
              <a:t> </a:t>
            </a:r>
            <a:r>
              <a:rPr spc="-10" dirty="0"/>
              <a:t>contribution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b="1" dirty="0">
                <a:latin typeface="Arial"/>
                <a:cs typeface="Arial"/>
              </a:rPr>
              <a:t>9</a:t>
            </a:fld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2018</a:t>
            </a:r>
            <a:r>
              <a:rPr spc="-25" dirty="0"/>
              <a:t> </a:t>
            </a:r>
            <a:r>
              <a:rPr dirty="0"/>
              <a:t>QuEST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15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Pte</a:t>
            </a:r>
            <a:r>
              <a:rPr spc="-25" dirty="0"/>
              <a:t> </a:t>
            </a:r>
            <a:r>
              <a:rPr spc="-20"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305" y="1358900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XXXXXXX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06" y="1713483"/>
            <a:ext cx="1270635" cy="690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5"/>
              </a:spcBef>
              <a:buChar char="■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bbbbb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■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bbbbbbbb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305" y="2450084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YYYYYYY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8506" y="2822956"/>
            <a:ext cx="1217930" cy="659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har char="■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mmmmm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■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gggggg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259"/>
            <a:ext cx="1601108" cy="83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</TotalTime>
  <Words>356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Arno Pro Smbd Caption</vt:lpstr>
      <vt:lpstr>Office Theme</vt:lpstr>
      <vt:lpstr>PowerPoint Presentation</vt:lpstr>
      <vt:lpstr>Coverage</vt:lpstr>
      <vt:lpstr>Overview</vt:lpstr>
      <vt:lpstr>High Level Design</vt:lpstr>
      <vt:lpstr>High level design</vt:lpstr>
      <vt:lpstr>Sample Code Snippets</vt:lpstr>
      <vt:lpstr>Requirement &amp; GUIs</vt:lpstr>
      <vt:lpstr>Sample Code Snippets</vt:lpstr>
      <vt:lpstr>Individual contribution</vt:lpstr>
      <vt:lpstr>Challenges faced &amp; how it addressed</vt:lpstr>
      <vt:lpstr>Experience gained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2023-02-11T06:28:34Z</dcterms:created>
  <dcterms:modified xsi:type="dcterms:W3CDTF">2023-02-11T06:42:28Z</dcterms:modified>
</cp:coreProperties>
</file>