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9f74745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9f74745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9f747451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9f747451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9f747451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9f747451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9f747451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9f747451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9f747451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9f747451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Crafters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Group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627675" y="420975"/>
            <a:ext cx="35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550425" y="1001400"/>
            <a:ext cx="261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Discussion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Scrum Sprint on the JIRA board to track the progress on the assigned tasks.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Initial</a:t>
            </a:r>
            <a:r>
              <a:rPr lang="en" sz="1700"/>
              <a:t> research in the progress on the connectors for the </a:t>
            </a:r>
            <a:r>
              <a:rPr lang="en" sz="1700"/>
              <a:t>better</a:t>
            </a:r>
            <a:r>
              <a:rPr lang="en" sz="1700"/>
              <a:t> understanding for developing the database related to the connectors.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Discussed the Limitations and the </a:t>
            </a:r>
            <a:r>
              <a:rPr lang="en" sz="1700"/>
              <a:t>requirement</a:t>
            </a:r>
            <a:r>
              <a:rPr lang="en" sz="1700"/>
              <a:t> to develop the software.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Brainstormed on the working </a:t>
            </a:r>
            <a:r>
              <a:rPr lang="en" sz="1700"/>
              <a:t>plan</a:t>
            </a:r>
            <a:r>
              <a:rPr lang="en" sz="1700"/>
              <a:t> and the methodology.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350"/>
            <a:ext cx="8761124" cy="38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0050" y="0"/>
            <a:ext cx="7654200" cy="4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Focusing to learn and brushing up the Python skills to fulfill the system requirements.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Decided to work in the nexus with Code Sharing Platform i.e </a:t>
            </a:r>
            <a:r>
              <a:rPr b="1" lang="en" sz="2000"/>
              <a:t>Github</a:t>
            </a:r>
            <a:r>
              <a:rPr lang="en" sz="2000"/>
              <a:t> for easy accessibility.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Working on the software architecture and the </a:t>
            </a:r>
            <a:r>
              <a:rPr lang="en" sz="2000"/>
              <a:t>algorithm</a:t>
            </a:r>
            <a:r>
              <a:rPr lang="en" sz="2000"/>
              <a:t> to develop the system in accurate manner.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Felix will be </a:t>
            </a:r>
            <a:r>
              <a:rPr lang="en" sz="2000"/>
              <a:t>used</a:t>
            </a:r>
            <a:r>
              <a:rPr lang="en" sz="2000"/>
              <a:t> for the </a:t>
            </a:r>
            <a:r>
              <a:rPr b="1" lang="en" sz="2000"/>
              <a:t>UI/UX </a:t>
            </a:r>
            <a:r>
              <a:rPr lang="en" sz="2000"/>
              <a:t>to make the software user centric through </a:t>
            </a:r>
            <a:r>
              <a:rPr lang="en" sz="2000"/>
              <a:t>intuitive</a:t>
            </a:r>
            <a:r>
              <a:rPr lang="en" sz="2000"/>
              <a:t> </a:t>
            </a:r>
            <a:r>
              <a:rPr lang="en" sz="2000"/>
              <a:t>navigation</a:t>
            </a:r>
            <a:r>
              <a:rPr lang="en" sz="2000"/>
              <a:t> and the data visualisation. </a:t>
            </a:r>
            <a:r>
              <a:rPr lang="en" sz="1700"/>
              <a:t> </a:t>
            </a:r>
            <a:endParaRPr sz="17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1700"/>
              <a:t>DJANGO </a:t>
            </a:r>
            <a:r>
              <a:rPr lang="en" sz="2000"/>
              <a:t>framework will be used for data scalability to make the application data driven and works on the python as well.</a:t>
            </a:r>
            <a:endParaRPr sz="20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325"/>
            <a:ext cx="1326174" cy="13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400" y="3680662"/>
            <a:ext cx="2815601" cy="1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425" y="3593213"/>
            <a:ext cx="1582675" cy="15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Plan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 Requirement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experience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 Sampling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Analysis,Testing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on Python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900" y="600800"/>
            <a:ext cx="4419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999125" y="1224625"/>
            <a:ext cx="787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 of Action 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746125" y="1626475"/>
            <a:ext cx="8215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main task is develop the GUI and API for the software for the better user experience using the Felix IT System Framework.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Improving simulation and their values for the better output along with the Electronics Team.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develop the database for the data sampling and the data analysis.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Building up the structure of automation to get the outcome in an efficient manner.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Track the details and to collect the progress of the other teams through Project </a:t>
            </a: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management</a:t>
            </a: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Team.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33575" y="1833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You!</a:t>
            </a:r>
            <a:endParaRPr sz="4900"/>
          </a:p>
        </p:txBody>
      </p:sp>
      <p:sp>
        <p:nvSpPr>
          <p:cNvPr id="333" name="Google Shape;333;p20"/>
          <p:cNvSpPr txBox="1"/>
          <p:nvPr/>
        </p:nvSpPr>
        <p:spPr>
          <a:xfrm>
            <a:off x="210350" y="3293350"/>
            <a:ext cx="87660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