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ee286be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ee286be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ee286be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ee286be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ee286be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ee286be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75" y="0"/>
            <a:ext cx="91481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75" y="0"/>
            <a:ext cx="91481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4"/>
            <a:ext cx="9144000" cy="5141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4"/>
            <a:ext cx="9144000" cy="5141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