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0AF3-C1AF-9CE4-C5BC-5BD42EB7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704B2-A923-CF49-855E-98C097DD1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FD7F-A857-1748-E960-6DCAAA4F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1454-D5ED-630C-FD7B-22712967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CEA9-AD78-4932-D936-9C215FA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9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4E80-3C49-11C0-5ADF-6775B415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10B7-BCA2-1D05-49E5-F2497F96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14C1-2B45-BF58-09C8-B00FE274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976A-C59A-7E6A-A5F0-63F2EC0F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801A-C3EC-88B1-5491-6A80EB0B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8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B5B09-4EF8-BDC5-8C39-F7E71A61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F85D7-E245-9B5D-9161-D3AB19BB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08A8-F909-A860-582F-47E77C33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833E-90A8-C81F-4A13-A1C69D45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73C-713A-6801-664B-7A45B802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0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39D4-C121-036E-5657-A4433368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2A73-6C2C-6EFD-19CB-9AB0CD3D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C3D7-909C-57C1-46AB-BD279FFE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B572-8E46-540D-3E08-4C959151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F28A-883F-43E4-E541-798E591D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13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AEFB-A491-378D-F92D-F7DD7863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E440-C145-640B-E158-1C732304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1451-D313-F45F-E91A-153A766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3280-8D67-3EA1-05F2-9185548C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39FB-9FE7-0D10-132B-89A300FE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8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C83-A1F7-A351-6792-CAE7CF4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938-1D1F-6B41-EF07-93A2023B1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A71A-00B9-DEB6-C2F7-E097CE77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989F-0DA4-FE8A-2335-51E12345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EBC1-9E34-5AF0-0FC1-10C270F9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B70C-6572-9B73-B8D5-F989FC2D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6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F886-8556-E497-D75F-DE05A6E5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FE181-5367-353F-A0B6-3AB95A3D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68D9-7CF6-D406-CDC9-B74D7480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B42C4-7758-6304-DE83-DBAEED79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BB81-9177-B298-DBBC-0A997B528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FCDBC-F4B7-6D13-BD28-D746BCF4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FAFDB-41BF-754F-71FB-74CDABF4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6C877-E3DC-C2E6-359C-DF01673A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30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7FF9-7673-B161-F8E5-19FD68E6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2A8FA-8895-80A9-7D2B-A470FDD0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9C6F0-2B25-F70C-9609-44B6324B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346F9-980D-410A-CFAE-79E28D6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8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9FA7E-710A-6AD4-0CA6-AF6EB9A0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61353-0C58-7372-A5D6-51939F0D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1FAE9-53C9-6AC9-208E-2E2BF4C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5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F7BA-41F5-A423-F02B-4E51C13A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6BB3-A037-AC97-8532-216964B4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E8A21-3FA1-4679-9195-EA082A91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2460-3590-DCD5-4564-E1C05C95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4AB9-263A-B0BD-ECC4-F60C9694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A234-0501-E505-E9EF-A56EDFAF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25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926-C853-736B-709E-E5778292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879D4-0647-80BA-ECE7-18C77F8F3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D569-E3AC-4097-8CBC-980CB31E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9FBDD-D428-AC9F-A64D-CFE10B5A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C2ED8-64FD-4DE7-408D-1B514654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6ABE-9690-11EA-9ECE-139C25B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3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584D3-7008-AC4F-797B-A7A8043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23D6-7E00-EFB2-945F-E100DB95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3C27-5B65-6CDA-A7F3-B7EC555EB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BDB7-DAE8-41B2-AA8C-4CDA697ABDE5}" type="datetimeFigureOut">
              <a:rPr lang="he-IL" smtClean="0"/>
              <a:t>ט"ז/טבת/תשפ"ד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C1C4-A75D-FDCB-873D-CF053AB46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B460-27EB-450A-7BE8-B7ABA5A9A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8C4B-B895-45B9-BFB0-A6B322AB9C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4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F9F9-F071-2630-1211-184A6D9E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65" y="635800"/>
            <a:ext cx="4580388" cy="4811937"/>
          </a:xfrm>
          <a:ln w="38100">
            <a:solidFill>
              <a:schemeClr val="tx1"/>
            </a:solidFill>
          </a:ln>
        </p:spPr>
        <p:txBody>
          <a:bodyPr/>
          <a:lstStyle/>
          <a:p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34FF6-7A1A-E3F0-52B6-45166239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65" y="635800"/>
            <a:ext cx="4571999" cy="480970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                                             </a:t>
            </a:r>
            <a:r>
              <a:rPr lang="en-US" sz="1800" dirty="0"/>
              <a:t>Navbar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5452F-965F-2424-FF45-57AD846A2215}"/>
              </a:ext>
            </a:extLst>
          </p:cNvPr>
          <p:cNvSpPr/>
          <p:nvPr/>
        </p:nvSpPr>
        <p:spPr>
          <a:xfrm>
            <a:off x="788565" y="1107615"/>
            <a:ext cx="4580388" cy="4353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F297A-A4ED-84AC-E7EC-5D6660F6B1EC}"/>
              </a:ext>
            </a:extLst>
          </p:cNvPr>
          <p:cNvSpPr/>
          <p:nvPr/>
        </p:nvSpPr>
        <p:spPr>
          <a:xfrm>
            <a:off x="1472267" y="1410263"/>
            <a:ext cx="3196205" cy="238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0864B-8E58-1721-EB50-90DE6D839999}"/>
              </a:ext>
            </a:extLst>
          </p:cNvPr>
          <p:cNvSpPr/>
          <p:nvPr/>
        </p:nvSpPr>
        <p:spPr>
          <a:xfrm>
            <a:off x="1472267" y="3826429"/>
            <a:ext cx="3154261" cy="1536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A9CBD-2FC6-308E-2B2D-45C07DB45FB4}"/>
              </a:ext>
            </a:extLst>
          </p:cNvPr>
          <p:cNvSpPr/>
          <p:nvPr/>
        </p:nvSpPr>
        <p:spPr>
          <a:xfrm>
            <a:off x="1747704" y="4002431"/>
            <a:ext cx="2525086" cy="385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username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01514-39E4-3702-78D8-FD8FE88B6D6F}"/>
              </a:ext>
            </a:extLst>
          </p:cNvPr>
          <p:cNvSpPr/>
          <p:nvPr/>
        </p:nvSpPr>
        <p:spPr>
          <a:xfrm>
            <a:off x="1747704" y="4489927"/>
            <a:ext cx="2525086" cy="38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8B466-8655-7DC7-6E39-005CCD4623D7}"/>
              </a:ext>
            </a:extLst>
          </p:cNvPr>
          <p:cNvSpPr txBox="1"/>
          <p:nvPr/>
        </p:nvSpPr>
        <p:spPr>
          <a:xfrm>
            <a:off x="2343323" y="1577130"/>
            <a:ext cx="13338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Eishet Hayal</a:t>
            </a:r>
            <a:endParaRPr lang="he-IL" i="1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AAF07-EF9B-036B-118F-1B8663A25205}"/>
              </a:ext>
            </a:extLst>
          </p:cNvPr>
          <p:cNvSpPr/>
          <p:nvPr/>
        </p:nvSpPr>
        <p:spPr>
          <a:xfrm>
            <a:off x="1786854" y="2046180"/>
            <a:ext cx="2525086" cy="1653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=“”&gt;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video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7589C-366F-2249-9BFF-EBDE1275A855}"/>
              </a:ext>
            </a:extLst>
          </p:cNvPr>
          <p:cNvSpPr/>
          <p:nvPr/>
        </p:nvSpPr>
        <p:spPr>
          <a:xfrm>
            <a:off x="788565" y="635800"/>
            <a:ext cx="763398" cy="46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home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A4583-D551-3B2A-6493-BD39EE88F8AC}"/>
              </a:ext>
            </a:extLst>
          </p:cNvPr>
          <p:cNvSpPr/>
          <p:nvPr/>
        </p:nvSpPr>
        <p:spPr>
          <a:xfrm>
            <a:off x="1592508" y="629848"/>
            <a:ext cx="763398" cy="46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news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39A-9AE4-ECD3-DAEF-DAE531AE9D92}"/>
              </a:ext>
            </a:extLst>
          </p:cNvPr>
          <p:cNvSpPr/>
          <p:nvPr/>
        </p:nvSpPr>
        <p:spPr>
          <a:xfrm>
            <a:off x="2396451" y="641414"/>
            <a:ext cx="1118536" cy="45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volunteer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86B88E-B76D-66B6-BC54-2A615F429B5A}"/>
              </a:ext>
            </a:extLst>
          </p:cNvPr>
          <p:cNvSpPr/>
          <p:nvPr/>
        </p:nvSpPr>
        <p:spPr>
          <a:xfrm>
            <a:off x="3561125" y="638607"/>
            <a:ext cx="798350" cy="46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Get help</a:t>
            </a:r>
            <a:endParaRPr lang="he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C74723-0CBE-3185-6293-45DBA3CEC39B}"/>
              </a:ext>
            </a:extLst>
          </p:cNvPr>
          <p:cNvSpPr/>
          <p:nvPr/>
        </p:nvSpPr>
        <p:spPr>
          <a:xfrm>
            <a:off x="1786853" y="4941116"/>
            <a:ext cx="897623" cy="33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C3E11B-6886-F813-7FBD-1BAF1D6AFDCE}"/>
              </a:ext>
            </a:extLst>
          </p:cNvPr>
          <p:cNvSpPr/>
          <p:nvPr/>
        </p:nvSpPr>
        <p:spPr>
          <a:xfrm>
            <a:off x="3112313" y="4942239"/>
            <a:ext cx="1023459" cy="339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Account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542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85914C-9A72-2EED-DD86-482B0ACF053B}"/>
              </a:ext>
            </a:extLst>
          </p:cNvPr>
          <p:cNvSpPr/>
          <p:nvPr/>
        </p:nvSpPr>
        <p:spPr>
          <a:xfrm>
            <a:off x="838200" y="700664"/>
            <a:ext cx="4924425" cy="49239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758BAF-CBA4-EEBC-4B13-98C207440D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54039"/>
            <a:ext cx="4924425" cy="528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sz="1800" dirty="0"/>
              <a:t>Navbar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B9071-69C2-CDFB-AC96-FFA7ED240B77}"/>
              </a:ext>
            </a:extLst>
          </p:cNvPr>
          <p:cNvSpPr/>
          <p:nvPr/>
        </p:nvSpPr>
        <p:spPr>
          <a:xfrm>
            <a:off x="1015068" y="1308684"/>
            <a:ext cx="1543574" cy="1216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Img</a:t>
            </a:r>
            <a:r>
              <a:rPr lang="en-US" dirty="0"/>
              <a:t> or video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EAD4-9552-9324-EF4F-2958CBCB0934}"/>
              </a:ext>
            </a:extLst>
          </p:cNvPr>
          <p:cNvSpPr/>
          <p:nvPr/>
        </p:nvSpPr>
        <p:spPr>
          <a:xfrm>
            <a:off x="1115736" y="3892492"/>
            <a:ext cx="2885813" cy="947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360B3-B341-99A5-C286-7C6D54A7E636}"/>
              </a:ext>
            </a:extLst>
          </p:cNvPr>
          <p:cNvSpPr/>
          <p:nvPr/>
        </p:nvSpPr>
        <p:spPr>
          <a:xfrm>
            <a:off x="1077985" y="2919368"/>
            <a:ext cx="3028426" cy="253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Drag And Drop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BEC237-1753-3CE0-675B-6BB41564285A}"/>
              </a:ext>
            </a:extLst>
          </p:cNvPr>
          <p:cNvSpPr/>
          <p:nvPr/>
        </p:nvSpPr>
        <p:spPr>
          <a:xfrm>
            <a:off x="1077985" y="3839057"/>
            <a:ext cx="3028426" cy="14131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2E879-3CE4-CE03-8C53-5BAB87F6C610}"/>
              </a:ext>
            </a:extLst>
          </p:cNvPr>
          <p:cNvSpPr/>
          <p:nvPr/>
        </p:nvSpPr>
        <p:spPr>
          <a:xfrm>
            <a:off x="1115736" y="2991313"/>
            <a:ext cx="2885813" cy="6207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Teudat</a:t>
            </a:r>
            <a:r>
              <a:rPr lang="en-US" sz="1400" dirty="0"/>
              <a:t> </a:t>
            </a:r>
            <a:r>
              <a:rPr lang="en-US" sz="1400" dirty="0" err="1"/>
              <a:t>Zehut</a:t>
            </a:r>
            <a:r>
              <a:rPr lang="en-US" sz="1400" dirty="0"/>
              <a:t>, Army, </a:t>
            </a:r>
            <a:r>
              <a:rPr lang="en-US" sz="1400" dirty="0" err="1"/>
              <a:t>Shirut</a:t>
            </a:r>
            <a:r>
              <a:rPr lang="en-US" sz="1400" dirty="0"/>
              <a:t> Leumi, CV</a:t>
            </a:r>
            <a:endParaRPr lang="he-I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381B2-218B-D897-4A36-5C8E05FD1194}"/>
              </a:ext>
            </a:extLst>
          </p:cNvPr>
          <p:cNvSpPr/>
          <p:nvPr/>
        </p:nvSpPr>
        <p:spPr>
          <a:xfrm>
            <a:off x="1140903" y="3995803"/>
            <a:ext cx="2885813" cy="54984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5D5172B-00C2-6E91-6F85-3FA74C63935D}"/>
              </a:ext>
            </a:extLst>
          </p:cNvPr>
          <p:cNvSpPr/>
          <p:nvPr/>
        </p:nvSpPr>
        <p:spPr>
          <a:xfrm>
            <a:off x="1240871" y="4089452"/>
            <a:ext cx="671119" cy="419084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9FECF1C0-59D8-7EDD-D534-6B73D5089264}"/>
              </a:ext>
            </a:extLst>
          </p:cNvPr>
          <p:cNvSpPr/>
          <p:nvPr/>
        </p:nvSpPr>
        <p:spPr>
          <a:xfrm>
            <a:off x="1930864" y="4070030"/>
            <a:ext cx="671119" cy="419084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D621771-6B59-8B9E-B581-22B34F746E34}"/>
              </a:ext>
            </a:extLst>
          </p:cNvPr>
          <p:cNvSpPr/>
          <p:nvPr/>
        </p:nvSpPr>
        <p:spPr>
          <a:xfrm>
            <a:off x="2630646" y="4061183"/>
            <a:ext cx="671119" cy="419084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80FD8CD5-1B2E-4C6B-9433-A3643A381F09}"/>
              </a:ext>
            </a:extLst>
          </p:cNvPr>
          <p:cNvSpPr/>
          <p:nvPr/>
        </p:nvSpPr>
        <p:spPr>
          <a:xfrm>
            <a:off x="3314348" y="4081245"/>
            <a:ext cx="671119" cy="419084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B4014-8E00-9052-8F8C-8D8AD77C6A82}"/>
              </a:ext>
            </a:extLst>
          </p:cNvPr>
          <p:cNvSpPr/>
          <p:nvPr/>
        </p:nvSpPr>
        <p:spPr>
          <a:xfrm>
            <a:off x="2894201" y="1308683"/>
            <a:ext cx="2600588" cy="145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Instructions To Apply:</a:t>
            </a:r>
          </a:p>
          <a:p>
            <a:pPr algn="ctr"/>
            <a:r>
              <a:rPr lang="en-US" dirty="0"/>
              <a:t>1.</a:t>
            </a:r>
          </a:p>
          <a:p>
            <a:pPr algn="ctr"/>
            <a:r>
              <a:rPr lang="en-US" dirty="0"/>
              <a:t>2.</a:t>
            </a:r>
          </a:p>
          <a:p>
            <a:pPr algn="ctr"/>
            <a:r>
              <a:rPr lang="en-US" dirty="0"/>
              <a:t>3.</a:t>
            </a:r>
          </a:p>
          <a:p>
            <a:pPr algn="ctr"/>
            <a:r>
              <a:rPr lang="en-US" dirty="0"/>
              <a:t>4.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729ED-6A02-85FB-994F-887C0FFD42B8}"/>
              </a:ext>
            </a:extLst>
          </p:cNvPr>
          <p:cNvSpPr/>
          <p:nvPr/>
        </p:nvSpPr>
        <p:spPr>
          <a:xfrm>
            <a:off x="1140903" y="4574872"/>
            <a:ext cx="2885813" cy="54984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Drag and Drop</a:t>
            </a:r>
            <a:endParaRPr lang="he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8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139CFE-0F7A-175B-4448-26EE57958F3B}"/>
              </a:ext>
            </a:extLst>
          </p:cNvPr>
          <p:cNvSpPr/>
          <p:nvPr/>
        </p:nvSpPr>
        <p:spPr>
          <a:xfrm>
            <a:off x="662730" y="562330"/>
            <a:ext cx="4580388" cy="5091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C3C30-4FD7-79A3-983B-4FBD9BE55F2D}"/>
              </a:ext>
            </a:extLst>
          </p:cNvPr>
          <p:cNvSpPr/>
          <p:nvPr/>
        </p:nvSpPr>
        <p:spPr>
          <a:xfrm>
            <a:off x="767592" y="1312877"/>
            <a:ext cx="2265028" cy="400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20B6B-EE87-DC93-7B01-AC497CCE817F}"/>
              </a:ext>
            </a:extLst>
          </p:cNvPr>
          <p:cNvSpPr/>
          <p:nvPr/>
        </p:nvSpPr>
        <p:spPr>
          <a:xfrm>
            <a:off x="878221" y="1477859"/>
            <a:ext cx="2043769" cy="1216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2D059-C535-B5E7-9EDA-12AC7DE781BF}"/>
              </a:ext>
            </a:extLst>
          </p:cNvPr>
          <p:cNvSpPr/>
          <p:nvPr/>
        </p:nvSpPr>
        <p:spPr>
          <a:xfrm>
            <a:off x="880319" y="2792135"/>
            <a:ext cx="2041671" cy="1216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D9856-B6CD-31FD-68B0-81A17B5F8D5B}"/>
              </a:ext>
            </a:extLst>
          </p:cNvPr>
          <p:cNvSpPr/>
          <p:nvPr/>
        </p:nvSpPr>
        <p:spPr>
          <a:xfrm>
            <a:off x="878222" y="4106411"/>
            <a:ext cx="2041670" cy="1107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0F026AB-DB9E-E393-CB99-982114326CC1}"/>
              </a:ext>
            </a:extLst>
          </p:cNvPr>
          <p:cNvSpPr txBox="1">
            <a:spLocks/>
          </p:cNvSpPr>
          <p:nvPr/>
        </p:nvSpPr>
        <p:spPr>
          <a:xfrm>
            <a:off x="671119" y="567788"/>
            <a:ext cx="4571999" cy="480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sz="1800" dirty="0"/>
              <a:t>Navbar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7701-5DC9-7A56-7EA1-A4A300E49491}"/>
              </a:ext>
            </a:extLst>
          </p:cNvPr>
          <p:cNvSpPr/>
          <p:nvPr/>
        </p:nvSpPr>
        <p:spPr>
          <a:xfrm>
            <a:off x="3129094" y="1778466"/>
            <a:ext cx="1946245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1D67B-B70D-BBF7-B858-338ADE35B2F5}"/>
              </a:ext>
            </a:extLst>
          </p:cNvPr>
          <p:cNvSpPr/>
          <p:nvPr/>
        </p:nvSpPr>
        <p:spPr>
          <a:xfrm>
            <a:off x="3204594" y="1853967"/>
            <a:ext cx="595619" cy="184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search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FAFB5-4DDE-DA7A-FEFF-1B2011891689}"/>
              </a:ext>
            </a:extLst>
          </p:cNvPr>
          <p:cNvSpPr/>
          <p:nvPr/>
        </p:nvSpPr>
        <p:spPr>
          <a:xfrm>
            <a:off x="3875713" y="1853967"/>
            <a:ext cx="1090570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CBF3E-5DCB-33D9-BF3C-7B571F5D0990}"/>
              </a:ext>
            </a:extLst>
          </p:cNvPr>
          <p:cNvSpPr/>
          <p:nvPr/>
        </p:nvSpPr>
        <p:spPr>
          <a:xfrm>
            <a:off x="3204594" y="2086061"/>
            <a:ext cx="1761689" cy="41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C6C08A-A146-F91E-260F-CC9D7A890B37}"/>
              </a:ext>
            </a:extLst>
          </p:cNvPr>
          <p:cNvSpPr/>
          <p:nvPr/>
        </p:nvSpPr>
        <p:spPr>
          <a:xfrm>
            <a:off x="3277998" y="2145418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2B912-0B12-129C-99C5-75BFA8E380E1}"/>
              </a:ext>
            </a:extLst>
          </p:cNvPr>
          <p:cNvSpPr/>
          <p:nvPr/>
        </p:nvSpPr>
        <p:spPr>
          <a:xfrm>
            <a:off x="3271706" y="2330925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FA39C-49CB-91D7-FD16-835D15659359}"/>
              </a:ext>
            </a:extLst>
          </p:cNvPr>
          <p:cNvSpPr/>
          <p:nvPr/>
        </p:nvSpPr>
        <p:spPr>
          <a:xfrm>
            <a:off x="3815940" y="2161931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677DA-32F5-0B59-1604-31C36F691038}"/>
              </a:ext>
            </a:extLst>
          </p:cNvPr>
          <p:cNvSpPr/>
          <p:nvPr/>
        </p:nvSpPr>
        <p:spPr>
          <a:xfrm>
            <a:off x="4314038" y="2145417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2FDBE-1869-123A-7587-A8E8284C14CD}"/>
              </a:ext>
            </a:extLst>
          </p:cNvPr>
          <p:cNvSpPr/>
          <p:nvPr/>
        </p:nvSpPr>
        <p:spPr>
          <a:xfrm>
            <a:off x="4314037" y="2342059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5ACC2-DB1B-B375-0A40-F3D9100BBDE4}"/>
              </a:ext>
            </a:extLst>
          </p:cNvPr>
          <p:cNvSpPr/>
          <p:nvPr/>
        </p:nvSpPr>
        <p:spPr>
          <a:xfrm>
            <a:off x="3815941" y="2330925"/>
            <a:ext cx="92279" cy="11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1AABDD-1F75-C5FF-11E7-5BC8A8E2EC44}"/>
              </a:ext>
            </a:extLst>
          </p:cNvPr>
          <p:cNvSpPr/>
          <p:nvPr/>
        </p:nvSpPr>
        <p:spPr>
          <a:xfrm>
            <a:off x="960540" y="1535185"/>
            <a:ext cx="645952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img</a:t>
            </a:r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B90785-73E3-5886-9124-438FCD64F0F7}"/>
              </a:ext>
            </a:extLst>
          </p:cNvPr>
          <p:cNvSpPr/>
          <p:nvPr/>
        </p:nvSpPr>
        <p:spPr>
          <a:xfrm>
            <a:off x="1662593" y="1535185"/>
            <a:ext cx="744521" cy="63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f.Name</a:t>
            </a:r>
            <a:endParaRPr lang="en-US" sz="1100" dirty="0"/>
          </a:p>
          <a:p>
            <a:pPr algn="ctr"/>
            <a:r>
              <a:rPr lang="en-US" sz="1100" dirty="0" err="1"/>
              <a:t>l.Name</a:t>
            </a:r>
            <a:endParaRPr lang="en-US" sz="1100" dirty="0"/>
          </a:p>
          <a:p>
            <a:pPr algn="ctr"/>
            <a:r>
              <a:rPr lang="en-US" sz="1100" dirty="0"/>
              <a:t>Age</a:t>
            </a:r>
          </a:p>
          <a:p>
            <a:pPr algn="ctr"/>
            <a:r>
              <a:rPr lang="en-US" sz="1100" dirty="0"/>
              <a:t>Avail</a:t>
            </a:r>
            <a:endParaRPr lang="he-IL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93710-0BA0-730B-3A8F-4E4A9653018D}"/>
              </a:ext>
            </a:extLst>
          </p:cNvPr>
          <p:cNvSpPr/>
          <p:nvPr/>
        </p:nvSpPr>
        <p:spPr>
          <a:xfrm>
            <a:off x="918072" y="2223255"/>
            <a:ext cx="1489042" cy="430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Description</a:t>
            </a:r>
            <a:endParaRPr lang="he-IL" sz="11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3FBCAC-158A-F82A-29C9-B7B32F1209BD}"/>
              </a:ext>
            </a:extLst>
          </p:cNvPr>
          <p:cNvSpPr/>
          <p:nvPr/>
        </p:nvSpPr>
        <p:spPr>
          <a:xfrm>
            <a:off x="2482616" y="1602364"/>
            <a:ext cx="319307" cy="3354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DB51DF-2A6A-9491-BFC5-370F3486D600}"/>
              </a:ext>
            </a:extLst>
          </p:cNvPr>
          <p:cNvSpPr/>
          <p:nvPr/>
        </p:nvSpPr>
        <p:spPr>
          <a:xfrm>
            <a:off x="2482616" y="2884412"/>
            <a:ext cx="319307" cy="33549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DB34FA-0E6C-2A54-74E3-BF5AA319DE70}"/>
              </a:ext>
            </a:extLst>
          </p:cNvPr>
          <p:cNvSpPr/>
          <p:nvPr/>
        </p:nvSpPr>
        <p:spPr>
          <a:xfrm>
            <a:off x="1639523" y="2852572"/>
            <a:ext cx="744521" cy="63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f.Name</a:t>
            </a:r>
            <a:endParaRPr lang="en-US" sz="1100" dirty="0"/>
          </a:p>
          <a:p>
            <a:pPr algn="ctr"/>
            <a:r>
              <a:rPr lang="en-US" sz="1100" dirty="0" err="1"/>
              <a:t>l.Name</a:t>
            </a:r>
            <a:endParaRPr lang="en-US" sz="1100" dirty="0"/>
          </a:p>
          <a:p>
            <a:pPr algn="ctr"/>
            <a:r>
              <a:rPr lang="en-US" sz="1100" dirty="0"/>
              <a:t>Age</a:t>
            </a:r>
          </a:p>
          <a:p>
            <a:pPr algn="ctr"/>
            <a:r>
              <a:rPr lang="en-US" sz="1100" dirty="0"/>
              <a:t>Avail</a:t>
            </a:r>
            <a:endParaRPr lang="he-IL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E0AB8-6782-5099-5BBE-5CD12827DDD9}"/>
              </a:ext>
            </a:extLst>
          </p:cNvPr>
          <p:cNvSpPr/>
          <p:nvPr/>
        </p:nvSpPr>
        <p:spPr>
          <a:xfrm>
            <a:off x="933281" y="2844052"/>
            <a:ext cx="645952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img</a:t>
            </a:r>
            <a:endParaRPr lang="he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DB998-26DD-50CE-ECD5-4E34DA2C0B1B}"/>
              </a:ext>
            </a:extLst>
          </p:cNvPr>
          <p:cNvSpPr/>
          <p:nvPr/>
        </p:nvSpPr>
        <p:spPr>
          <a:xfrm>
            <a:off x="912828" y="3547141"/>
            <a:ext cx="1489042" cy="430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Description</a:t>
            </a:r>
            <a:endParaRPr lang="he-IL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4ACCC7-E447-0C1E-494C-6D8E2950BB6F}"/>
              </a:ext>
            </a:extLst>
          </p:cNvPr>
          <p:cNvSpPr/>
          <p:nvPr/>
        </p:nvSpPr>
        <p:spPr>
          <a:xfrm>
            <a:off x="933281" y="4142760"/>
            <a:ext cx="645952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img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8C5F61-A19F-79C9-CC68-7E6D2054FDEC}"/>
              </a:ext>
            </a:extLst>
          </p:cNvPr>
          <p:cNvSpPr/>
          <p:nvPr/>
        </p:nvSpPr>
        <p:spPr>
          <a:xfrm>
            <a:off x="933281" y="4783186"/>
            <a:ext cx="1489042" cy="430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Description</a:t>
            </a:r>
            <a:endParaRPr lang="he-IL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A09942-87D0-A01C-C637-1805954E8BC5}"/>
              </a:ext>
            </a:extLst>
          </p:cNvPr>
          <p:cNvSpPr/>
          <p:nvPr/>
        </p:nvSpPr>
        <p:spPr>
          <a:xfrm>
            <a:off x="1633509" y="4129131"/>
            <a:ext cx="744521" cy="63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f.Name</a:t>
            </a:r>
            <a:endParaRPr lang="en-US" sz="1100" dirty="0"/>
          </a:p>
          <a:p>
            <a:pPr algn="ctr"/>
            <a:r>
              <a:rPr lang="en-US" sz="1100" dirty="0" err="1"/>
              <a:t>l.Name</a:t>
            </a:r>
            <a:endParaRPr lang="en-US" sz="1100" dirty="0"/>
          </a:p>
          <a:p>
            <a:pPr algn="ctr"/>
            <a:r>
              <a:rPr lang="en-US" sz="1100" dirty="0"/>
              <a:t>Age</a:t>
            </a:r>
          </a:p>
          <a:p>
            <a:pPr algn="ctr"/>
            <a:r>
              <a:rPr lang="en-US" sz="1100" dirty="0"/>
              <a:t>Avail</a:t>
            </a:r>
            <a:endParaRPr lang="he-IL" sz="11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FA0317-FA3C-5717-D6AC-5D67B7E7B1CD}"/>
              </a:ext>
            </a:extLst>
          </p:cNvPr>
          <p:cNvSpPr/>
          <p:nvPr/>
        </p:nvSpPr>
        <p:spPr>
          <a:xfrm>
            <a:off x="2489307" y="4162437"/>
            <a:ext cx="319307" cy="3354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886F19D-80E3-7ADD-A55C-6753AF2D076A}"/>
              </a:ext>
            </a:extLst>
          </p:cNvPr>
          <p:cNvSpPr/>
          <p:nvPr/>
        </p:nvSpPr>
        <p:spPr>
          <a:xfrm>
            <a:off x="2457454" y="2275316"/>
            <a:ext cx="408433" cy="3354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3A26D94-CCB6-9043-C4EE-4B89639A1528}"/>
              </a:ext>
            </a:extLst>
          </p:cNvPr>
          <p:cNvSpPr/>
          <p:nvPr/>
        </p:nvSpPr>
        <p:spPr>
          <a:xfrm>
            <a:off x="2482616" y="3624628"/>
            <a:ext cx="408433" cy="3354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CF0DFAA-8705-F637-8C15-7C7AA27EC4BF}"/>
              </a:ext>
            </a:extLst>
          </p:cNvPr>
          <p:cNvSpPr/>
          <p:nvPr/>
        </p:nvSpPr>
        <p:spPr>
          <a:xfrm>
            <a:off x="2466891" y="4843783"/>
            <a:ext cx="408433" cy="3354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05C2-ECD5-9D70-D603-88A0864E8BDC}"/>
              </a:ext>
            </a:extLst>
          </p:cNvPr>
          <p:cNvSpPr/>
          <p:nvPr/>
        </p:nvSpPr>
        <p:spPr>
          <a:xfrm>
            <a:off x="3204594" y="2948269"/>
            <a:ext cx="1870745" cy="2374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Advertisement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65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</dc:creator>
  <cp:lastModifiedBy>PRO</cp:lastModifiedBy>
  <cp:revision>1</cp:revision>
  <dcterms:created xsi:type="dcterms:W3CDTF">2023-12-28T13:47:11Z</dcterms:created>
  <dcterms:modified xsi:type="dcterms:W3CDTF">2023-12-28T13:47:34Z</dcterms:modified>
</cp:coreProperties>
</file>