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0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E32-1A47-4EF8-AE3C-E9899408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A00FA-86E1-485D-855A-8635D6A07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6A6D5-939A-4A60-BDDA-7DB025D6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01C0-2EC7-4BDD-B227-D916439F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B56E-E9A9-4BC9-83EB-DB136C40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3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3572-778A-4046-8FCC-DA2AA2C9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ADD1B-F14E-49CD-9511-EB078630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714A-6744-46C5-8A3C-A0A37B50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743A-6722-4D7F-8FD2-C8BDA90B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2020-CFC8-4D96-A7CE-E1DB0366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3B387-3E1E-43D3-87EC-111CBFC4E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BCA96-1761-4AB8-8BA4-022F2352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A321-32CC-4622-8ADA-C9C16BF2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8AB2-4F57-41D5-BA71-EFB8B043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9581-7BCD-42F6-B157-52C9D653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4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7D63-0095-44EA-A44F-4826E03F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F8AA-7BC0-452E-843D-E402BFDB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92B94-1C19-464E-B63D-1252305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6826-0C1E-45AA-B013-7C7FE475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416C-C2CF-4D0B-9824-A8DD0F2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7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3A34-5299-4CD3-B094-E564A409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D5D4-3652-4895-9EFF-A395B712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3CBF-7236-4374-A497-581AA6D9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BD21-B8EC-4576-9D76-82B847B6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A5E6-74FE-44E9-8D9A-6551DE1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7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59D8-4F1A-4740-9B89-17CB4D05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565B-0A06-4233-AC54-1C6B7778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79C12-CF64-4450-AAED-0F926009A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1240C-9EAF-40C1-8625-AE6F7FF6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6C6D7-0F5E-4491-A477-668A5851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EFBB-3897-4AA5-B3EC-5AB705A9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9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9211-4450-49B6-8A60-B9A3E689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49E5B-BC80-43F5-9482-29080434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0F61-707D-48F4-9B2A-D44114F3C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53601-653D-4BB2-B536-B37A286EF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233A4-D972-418E-9DC7-F06AA2088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F713B-F46A-4623-81C7-C903D0CD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EF9FA-6B32-4987-A5C8-9AD2CBF0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97858-DDED-49A6-A1B0-D0C5A225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9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3E8-D0AB-4FFE-859B-8DCE2050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E78AD-71E5-48A2-ACC5-CCA15A10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BFEA9-975D-4349-99DF-C83D6D0C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8A75C-9E7C-48F6-8FD9-F1134CC1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CCC90-BD98-49D2-9307-530293AE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B7AE0-68C9-468E-9A3F-89C74FD8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4DF71-E7EB-403E-87CF-F439A7C4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C10A-AF4E-4210-B513-E64353F2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9AF-0BA9-4927-A11F-482923CCB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FD932-A086-4AE1-AE8E-3771C753E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E4DA-3A43-48BE-8432-07D0AA9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A34E-4260-4C53-863C-F332218D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571C2-6219-46D6-9101-D30709D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5A2E-D1D9-4E04-9203-4C13096E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75E31-FD42-4257-B651-9B8B714F1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5A1FC-7F2A-4168-8290-8EB462AE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EB39E-3C4F-4249-8C8B-294E3621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30BFA-EA19-4039-8E75-52483B53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CEE3-D34F-4C34-B100-7D93BA45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2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8BE40-F8B5-4764-8260-BBAD69CE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DBA5-678B-4323-948F-3EFDC3C4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EE1C-E3E5-47B2-835D-3398BD346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4B5A-FA79-4D9D-BAD5-0014B5F292BE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162F-E8FA-41BA-B733-06C07A38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C1D8-6395-4947-9BC5-546E68A2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F1D4-852D-4099-AAF8-779FF4D92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2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C729-D88D-48D4-BF07-26C6F9681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git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D3662-CCAE-4D52-8D30-6543AB822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9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Rutul Waradkar</dc:creator>
  <cp:lastModifiedBy>Rutul Waradkar</cp:lastModifiedBy>
  <cp:revision>1</cp:revision>
  <dcterms:created xsi:type="dcterms:W3CDTF">2021-08-09T11:20:26Z</dcterms:created>
  <dcterms:modified xsi:type="dcterms:W3CDTF">2021-08-09T11:20:38Z</dcterms:modified>
</cp:coreProperties>
</file>