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70CB-6C60-40D2-8639-5675D80C27C3}" type="datetimeFigureOut">
              <a:rPr lang="nl-BE" smtClean="0"/>
              <a:t>9/10/2018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7267-46B9-403C-A07F-31570608423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74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70CB-6C60-40D2-8639-5675D80C27C3}" type="datetimeFigureOut">
              <a:rPr lang="nl-BE" smtClean="0"/>
              <a:t>9/10/2018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7267-46B9-403C-A07F-31570608423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100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70CB-6C60-40D2-8639-5675D80C27C3}" type="datetimeFigureOut">
              <a:rPr lang="nl-BE" smtClean="0"/>
              <a:t>9/10/2018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7267-46B9-403C-A07F-31570608423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478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70CB-6C60-40D2-8639-5675D80C27C3}" type="datetimeFigureOut">
              <a:rPr lang="nl-BE" smtClean="0"/>
              <a:t>9/10/2018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7267-46B9-403C-A07F-31570608423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780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70CB-6C60-40D2-8639-5675D80C27C3}" type="datetimeFigureOut">
              <a:rPr lang="nl-BE" smtClean="0"/>
              <a:t>9/10/2018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7267-46B9-403C-A07F-31570608423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180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70CB-6C60-40D2-8639-5675D80C27C3}" type="datetimeFigureOut">
              <a:rPr lang="nl-BE" smtClean="0"/>
              <a:t>9/10/2018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7267-46B9-403C-A07F-31570608423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73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70CB-6C60-40D2-8639-5675D80C27C3}" type="datetimeFigureOut">
              <a:rPr lang="nl-BE" smtClean="0"/>
              <a:t>9/10/2018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7267-46B9-403C-A07F-31570608423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427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70CB-6C60-40D2-8639-5675D80C27C3}" type="datetimeFigureOut">
              <a:rPr lang="nl-BE" smtClean="0"/>
              <a:t>9/10/2018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7267-46B9-403C-A07F-31570608423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690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70CB-6C60-40D2-8639-5675D80C27C3}" type="datetimeFigureOut">
              <a:rPr lang="nl-BE" smtClean="0"/>
              <a:t>9/10/2018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7267-46B9-403C-A07F-31570608423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420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70CB-6C60-40D2-8639-5675D80C27C3}" type="datetimeFigureOut">
              <a:rPr lang="nl-BE" smtClean="0"/>
              <a:t>9/10/2018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7267-46B9-403C-A07F-31570608423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676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70CB-6C60-40D2-8639-5675D80C27C3}" type="datetimeFigureOut">
              <a:rPr lang="nl-BE" smtClean="0"/>
              <a:t>9/10/2018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7267-46B9-403C-A07F-31570608423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95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170CB-6C60-40D2-8639-5675D80C27C3}" type="datetimeFigureOut">
              <a:rPr lang="nl-BE" smtClean="0"/>
              <a:t>9/10/2018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67267-46B9-403C-A07F-31570608423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836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4044" y="3280569"/>
            <a:ext cx="9144000" cy="1655762"/>
          </a:xfrm>
        </p:spPr>
        <p:txBody>
          <a:bodyPr>
            <a:normAutofit/>
          </a:bodyPr>
          <a:lstStyle/>
          <a:p>
            <a:r>
              <a:rPr lang="nl-BE" sz="2800" dirty="0" err="1" smtClean="0"/>
              <a:t>WireFrames</a:t>
            </a:r>
            <a:endParaRPr lang="nl-BE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5236" y="1243806"/>
            <a:ext cx="5015490" cy="13279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7200" b="1" i="1" dirty="0" err="1" smtClean="0">
                <a:latin typeface="Arial Rounded MT Bold" panose="020F0704030504030204" pitchFamily="34" charset="0"/>
              </a:rPr>
              <a:t>Togeth</a:t>
            </a:r>
            <a:r>
              <a:rPr lang="nl-BE" sz="8000" b="1" i="1" dirty="0" err="1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Air</a:t>
            </a:r>
            <a:endParaRPr lang="nl-BE" sz="8000" b="1" i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1"/>
            <a:ext cx="12192000" cy="923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685" y="74027"/>
            <a:ext cx="2509325" cy="332690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nl-BE" sz="3200" b="1" i="1" dirty="0" err="1" smtClean="0">
                <a:latin typeface="Arial Rounded MT Bold" panose="020F0704030504030204" pitchFamily="34" charset="0"/>
              </a:rPr>
              <a:t>Togeth</a:t>
            </a:r>
            <a:r>
              <a:rPr lang="nl-BE" sz="3600" b="1" i="1" dirty="0" err="1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Air</a:t>
            </a:r>
            <a:endParaRPr lang="nl-BE" sz="3600" b="1" i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482079"/>
            <a:ext cx="12192000" cy="3672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nl-B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623" y="3044452"/>
            <a:ext cx="1122895" cy="1519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0" name="Rectangle 39"/>
          <p:cNvSpPr/>
          <p:nvPr/>
        </p:nvSpPr>
        <p:spPr>
          <a:xfrm>
            <a:off x="71622" y="3216060"/>
            <a:ext cx="1122895" cy="369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TextBox 40"/>
          <p:cNvSpPr txBox="1"/>
          <p:nvPr/>
        </p:nvSpPr>
        <p:spPr>
          <a:xfrm>
            <a:off x="71621" y="2802434"/>
            <a:ext cx="1122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 smtClean="0"/>
              <a:t>label</a:t>
            </a:r>
            <a:endParaRPr lang="nl-BE" sz="11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8909300" y="583146"/>
            <a:ext cx="2400276" cy="261610"/>
            <a:chOff x="8735120" y="561714"/>
            <a:chExt cx="2400276" cy="261610"/>
          </a:xfrm>
        </p:grpSpPr>
        <p:sp>
          <p:nvSpPr>
            <p:cNvPr id="15" name="Rectangle 14"/>
            <p:cNvSpPr/>
            <p:nvPr/>
          </p:nvSpPr>
          <p:spPr>
            <a:xfrm>
              <a:off x="9269858" y="571874"/>
              <a:ext cx="1244233" cy="2483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35120" y="561714"/>
              <a:ext cx="6522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 smtClean="0"/>
                <a:t>search:</a:t>
              </a:r>
              <a:endParaRPr lang="nl-BE" sz="1100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0552832" y="583251"/>
              <a:ext cx="268060" cy="236994"/>
              <a:chOff x="10367556" y="1459230"/>
              <a:chExt cx="268060" cy="23699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0367556" y="1459230"/>
                <a:ext cx="268060" cy="23699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2" name="Right Arrow 51"/>
              <p:cNvSpPr/>
              <p:nvPr/>
            </p:nvSpPr>
            <p:spPr>
              <a:xfrm>
                <a:off x="10414000" y="1499184"/>
                <a:ext cx="182880" cy="162560"/>
              </a:xfrm>
              <a:prstGeom prst="righ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0867336" y="577217"/>
              <a:ext cx="268060" cy="236994"/>
              <a:chOff x="10682060" y="1453196"/>
              <a:chExt cx="268060" cy="23699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10682060" y="1453196"/>
                <a:ext cx="268060" cy="23699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4" name="Multiply 53"/>
              <p:cNvSpPr/>
              <p:nvPr/>
            </p:nvSpPr>
            <p:spPr>
              <a:xfrm>
                <a:off x="10698342" y="1466534"/>
                <a:ext cx="235495" cy="217624"/>
              </a:xfrm>
              <a:prstGeom prst="mathMultiply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65" name="Action Button: Back or Previous 64">
            <a:hlinkClick r:id="" action="ppaction://hlinkshowjump?jump=previousslide" highlightClick="1"/>
          </p:cNvPr>
          <p:cNvSpPr/>
          <p:nvPr/>
        </p:nvSpPr>
        <p:spPr>
          <a:xfrm>
            <a:off x="2006387" y="6548547"/>
            <a:ext cx="287216" cy="222739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73" name="Group 72"/>
          <p:cNvGrpSpPr/>
          <p:nvPr/>
        </p:nvGrpSpPr>
        <p:grpSpPr>
          <a:xfrm>
            <a:off x="104205" y="74027"/>
            <a:ext cx="748276" cy="723442"/>
            <a:chOff x="757646" y="1985554"/>
            <a:chExt cx="2272937" cy="1576252"/>
          </a:xfrm>
        </p:grpSpPr>
        <p:sp>
          <p:nvSpPr>
            <p:cNvPr id="74" name="Rectangle 73"/>
            <p:cNvSpPr/>
            <p:nvPr/>
          </p:nvSpPr>
          <p:spPr>
            <a:xfrm>
              <a:off x="757646" y="1985554"/>
              <a:ext cx="2272937" cy="1576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757646" y="1985554"/>
              <a:ext cx="2272937" cy="15738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57646" y="1985554"/>
              <a:ext cx="2272937" cy="1576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1037745" y="614652"/>
            <a:ext cx="7575161" cy="234015"/>
            <a:chOff x="1063872" y="598596"/>
            <a:chExt cx="7575161" cy="234015"/>
          </a:xfrm>
        </p:grpSpPr>
        <p:grpSp>
          <p:nvGrpSpPr>
            <p:cNvPr id="91" name="Group 90"/>
            <p:cNvGrpSpPr/>
            <p:nvPr/>
          </p:nvGrpSpPr>
          <p:grpSpPr>
            <a:xfrm>
              <a:off x="1063872" y="598597"/>
              <a:ext cx="627185" cy="213042"/>
              <a:chOff x="4911968" y="2373929"/>
              <a:chExt cx="627185" cy="213042"/>
            </a:xfrm>
          </p:grpSpPr>
          <p:sp>
            <p:nvSpPr>
              <p:cNvPr id="66" name="Isosceles Triangle 65"/>
              <p:cNvSpPr/>
              <p:nvPr/>
            </p:nvSpPr>
            <p:spPr>
              <a:xfrm rot="16200000">
                <a:off x="5182886" y="2435857"/>
                <a:ext cx="169952" cy="13227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7" name="Isosceles Triangle 66"/>
              <p:cNvSpPr/>
              <p:nvPr/>
            </p:nvSpPr>
            <p:spPr>
              <a:xfrm rot="5400000">
                <a:off x="5389700" y="2437518"/>
                <a:ext cx="169951" cy="12895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11968" y="2373929"/>
                <a:ext cx="198855" cy="199291"/>
                <a:chOff x="4876654" y="2305649"/>
                <a:chExt cx="234170" cy="230258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903862" y="2417020"/>
                  <a:ext cx="186771" cy="11888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89" name="Isosceles Triangle 88"/>
                <p:cNvSpPr/>
                <p:nvPr/>
              </p:nvSpPr>
              <p:spPr>
                <a:xfrm>
                  <a:off x="4876654" y="2305649"/>
                  <a:ext cx="234170" cy="11137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</p:grpSp>
        <p:sp>
          <p:nvSpPr>
            <p:cNvPr id="109" name="Rectangle 108"/>
            <p:cNvSpPr/>
            <p:nvPr/>
          </p:nvSpPr>
          <p:spPr>
            <a:xfrm>
              <a:off x="1910687" y="598596"/>
              <a:ext cx="6728346" cy="234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BE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http://</a:t>
              </a:r>
              <a:endParaRPr lang="nl-B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1393566" y="81433"/>
            <a:ext cx="748276" cy="723442"/>
            <a:chOff x="757646" y="1985554"/>
            <a:chExt cx="2272937" cy="1576252"/>
          </a:xfrm>
        </p:grpSpPr>
        <p:sp>
          <p:nvSpPr>
            <p:cNvPr id="113" name="Rectangle 112"/>
            <p:cNvSpPr/>
            <p:nvPr/>
          </p:nvSpPr>
          <p:spPr>
            <a:xfrm>
              <a:off x="757646" y="1985554"/>
              <a:ext cx="2272937" cy="1576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V="1">
              <a:off x="757646" y="1985554"/>
              <a:ext cx="2272937" cy="15738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57646" y="1985554"/>
              <a:ext cx="2272937" cy="1576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Rectangle 145"/>
          <p:cNvSpPr/>
          <p:nvPr/>
        </p:nvSpPr>
        <p:spPr>
          <a:xfrm>
            <a:off x="96559" y="1851288"/>
            <a:ext cx="1122895" cy="1519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Isosceles Triangle 146"/>
          <p:cNvSpPr/>
          <p:nvPr/>
        </p:nvSpPr>
        <p:spPr>
          <a:xfrm flipV="1">
            <a:off x="1022130" y="1898200"/>
            <a:ext cx="136303" cy="61845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8" name="TextBox 147"/>
          <p:cNvSpPr txBox="1"/>
          <p:nvPr/>
        </p:nvSpPr>
        <p:spPr>
          <a:xfrm>
            <a:off x="27816" y="1577482"/>
            <a:ext cx="1151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label</a:t>
            </a:r>
            <a:endParaRPr lang="nl-BE" sz="1000" dirty="0"/>
          </a:p>
        </p:txBody>
      </p:sp>
      <p:sp>
        <p:nvSpPr>
          <p:cNvPr id="149" name="Rectangle 148"/>
          <p:cNvSpPr/>
          <p:nvPr/>
        </p:nvSpPr>
        <p:spPr>
          <a:xfrm>
            <a:off x="74546" y="2551503"/>
            <a:ext cx="1122895" cy="1519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Isosceles Triangle 149"/>
          <p:cNvSpPr/>
          <p:nvPr/>
        </p:nvSpPr>
        <p:spPr>
          <a:xfrm flipV="1">
            <a:off x="1000117" y="2598415"/>
            <a:ext cx="136303" cy="61845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TextBox 150"/>
          <p:cNvSpPr txBox="1"/>
          <p:nvPr/>
        </p:nvSpPr>
        <p:spPr>
          <a:xfrm>
            <a:off x="57230" y="2277517"/>
            <a:ext cx="1151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label</a:t>
            </a:r>
            <a:endParaRPr lang="nl-BE" sz="1000" dirty="0"/>
          </a:p>
        </p:txBody>
      </p:sp>
      <p:sp>
        <p:nvSpPr>
          <p:cNvPr id="155" name="Flowchart: Process 154"/>
          <p:cNvSpPr/>
          <p:nvPr/>
        </p:nvSpPr>
        <p:spPr>
          <a:xfrm>
            <a:off x="12017829" y="921758"/>
            <a:ext cx="174171" cy="553519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86" name="Group 285"/>
          <p:cNvGrpSpPr/>
          <p:nvPr/>
        </p:nvGrpSpPr>
        <p:grpSpPr>
          <a:xfrm>
            <a:off x="9876082" y="1095075"/>
            <a:ext cx="1686308" cy="245125"/>
            <a:chOff x="9876082" y="1095075"/>
            <a:chExt cx="1686308" cy="245125"/>
          </a:xfrm>
        </p:grpSpPr>
        <p:sp>
          <p:nvSpPr>
            <p:cNvPr id="154" name="Rounded Rectangle 153"/>
            <p:cNvSpPr/>
            <p:nvPr/>
          </p:nvSpPr>
          <p:spPr>
            <a:xfrm>
              <a:off x="9876082" y="1095075"/>
              <a:ext cx="759942" cy="2451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Login</a:t>
              </a:r>
              <a:endParaRPr lang="nl-BE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10727012" y="1095075"/>
              <a:ext cx="835378" cy="2451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Register</a:t>
              </a:r>
              <a:endParaRPr lang="nl-BE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68647" y="1481843"/>
            <a:ext cx="724486" cy="757471"/>
            <a:chOff x="5732585" y="3177096"/>
            <a:chExt cx="724486" cy="757471"/>
          </a:xfrm>
        </p:grpSpPr>
        <p:grpSp>
          <p:nvGrpSpPr>
            <p:cNvPr id="102" name="Group 101"/>
            <p:cNvGrpSpPr/>
            <p:nvPr/>
          </p:nvGrpSpPr>
          <p:grpSpPr>
            <a:xfrm>
              <a:off x="5732585" y="3367236"/>
              <a:ext cx="724486" cy="567331"/>
              <a:chOff x="5633329" y="2933738"/>
              <a:chExt cx="823742" cy="100083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923280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213231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633329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633329" y="293373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923280" y="293373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213231" y="294025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923280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6213231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633329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633329" y="345792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923280" y="345792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213231" y="346444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03" name="Rounded Rectangle 102"/>
            <p:cNvSpPr/>
            <p:nvPr/>
          </p:nvSpPr>
          <p:spPr>
            <a:xfrm>
              <a:off x="5732585" y="3177096"/>
              <a:ext cx="724486" cy="15801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July</a:t>
              </a:r>
              <a:r>
                <a:rPr lang="nl-B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2018</a:t>
              </a:r>
              <a:endParaRPr lang="nl-BE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4763818" y="1479491"/>
            <a:ext cx="724486" cy="757471"/>
            <a:chOff x="5732585" y="3177096"/>
            <a:chExt cx="724486" cy="757471"/>
          </a:xfrm>
        </p:grpSpPr>
        <p:grpSp>
          <p:nvGrpSpPr>
            <p:cNvPr id="160" name="Group 159"/>
            <p:cNvGrpSpPr/>
            <p:nvPr/>
          </p:nvGrpSpPr>
          <p:grpSpPr>
            <a:xfrm>
              <a:off x="5732585" y="3367236"/>
              <a:ext cx="724486" cy="567331"/>
              <a:chOff x="5633329" y="2933738"/>
              <a:chExt cx="823742" cy="100083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5923280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6213231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5633329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5633329" y="293373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5923280" y="293373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6213231" y="294025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5923280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6213231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5633329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5633329" y="345792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5923280" y="345792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6213231" y="346444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61" name="Rounded Rectangle 160"/>
            <p:cNvSpPr/>
            <p:nvPr/>
          </p:nvSpPr>
          <p:spPr>
            <a:xfrm>
              <a:off x="5732585" y="3177096"/>
              <a:ext cx="724486" cy="15801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July</a:t>
              </a:r>
              <a:r>
                <a:rPr lang="nl-B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2018</a:t>
              </a:r>
              <a:endParaRPr lang="nl-BE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1372870" y="2456497"/>
            <a:ext cx="7332880" cy="1842446"/>
            <a:chOff x="2978672" y="2220394"/>
            <a:chExt cx="8366872" cy="1842446"/>
          </a:xfrm>
        </p:grpSpPr>
        <p:sp>
          <p:nvSpPr>
            <p:cNvPr id="118" name="Rectangle 117"/>
            <p:cNvSpPr/>
            <p:nvPr/>
          </p:nvSpPr>
          <p:spPr>
            <a:xfrm>
              <a:off x="2978672" y="2220394"/>
              <a:ext cx="8366872" cy="18424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3077171" y="2303743"/>
              <a:ext cx="1266722" cy="1663562"/>
              <a:chOff x="3077171" y="2303743"/>
              <a:chExt cx="1266722" cy="166356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3077171" y="2303743"/>
                <a:ext cx="1266721" cy="790758"/>
                <a:chOff x="757646" y="1985554"/>
                <a:chExt cx="2272937" cy="1576252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36" name="Straight Connector 135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Rectangle 133"/>
              <p:cNvSpPr/>
              <p:nvPr/>
            </p:nvSpPr>
            <p:spPr>
              <a:xfrm>
                <a:off x="3077171" y="3176634"/>
                <a:ext cx="1266722" cy="79067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r>
                  <a:rPr lang="nl-BE" sz="900" b="1" dirty="0" err="1" smtClean="0"/>
                  <a:t>Airline</a:t>
                </a:r>
                <a:r>
                  <a:rPr lang="nl-BE" sz="900" b="1" dirty="0" smtClean="0"/>
                  <a:t>: KLM</a:t>
                </a:r>
              </a:p>
              <a:p>
                <a:r>
                  <a:rPr lang="nl-BE" sz="800" dirty="0"/>
                  <a:t>B</a:t>
                </a:r>
                <a:r>
                  <a:rPr lang="nl-BE" sz="800" dirty="0" smtClean="0"/>
                  <a:t>usinessclass :  2000 €</a:t>
                </a:r>
              </a:p>
              <a:p>
                <a:r>
                  <a:rPr lang="nl-BE" sz="800" dirty="0" err="1" smtClean="0"/>
                  <a:t>Economy</a:t>
                </a:r>
                <a:r>
                  <a:rPr lang="nl-BE" sz="800" dirty="0" smtClean="0"/>
                  <a:t> :  1200 €</a:t>
                </a:r>
              </a:p>
              <a:p>
                <a:endParaRPr lang="nl-BE" sz="800" dirty="0" smtClean="0"/>
              </a:p>
              <a:p>
                <a:endParaRPr lang="nl-BE" sz="800" dirty="0"/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>
              <a:off x="4450313" y="2304817"/>
              <a:ext cx="1272409" cy="1662488"/>
              <a:chOff x="4450313" y="2304817"/>
              <a:chExt cx="1272409" cy="1662488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4450313" y="2304817"/>
                <a:ext cx="1266721" cy="788469"/>
                <a:chOff x="757646" y="1985554"/>
                <a:chExt cx="2272937" cy="1576252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Rectangle 128"/>
              <p:cNvSpPr/>
              <p:nvPr/>
            </p:nvSpPr>
            <p:spPr>
              <a:xfrm>
                <a:off x="4456001" y="3176497"/>
                <a:ext cx="1266721" cy="7908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62" name="Group 261"/>
            <p:cNvGrpSpPr/>
            <p:nvPr/>
          </p:nvGrpSpPr>
          <p:grpSpPr>
            <a:xfrm>
              <a:off x="5830975" y="2308445"/>
              <a:ext cx="1270577" cy="1658860"/>
              <a:chOff x="5830975" y="2308445"/>
              <a:chExt cx="1270577" cy="1658860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5830975" y="2308445"/>
                <a:ext cx="1266721" cy="781876"/>
                <a:chOff x="757646" y="1985554"/>
                <a:chExt cx="2272937" cy="1576252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Rectangle 123"/>
              <p:cNvSpPr/>
              <p:nvPr/>
            </p:nvSpPr>
            <p:spPr>
              <a:xfrm>
                <a:off x="5834831" y="3171724"/>
                <a:ext cx="1266721" cy="79558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7225813" y="2298160"/>
              <a:ext cx="1266721" cy="1655351"/>
              <a:chOff x="7225813" y="2298160"/>
              <a:chExt cx="1266721" cy="1655351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7225813" y="2298160"/>
                <a:ext cx="1266721" cy="790960"/>
                <a:chOff x="757646" y="1985554"/>
                <a:chExt cx="2272937" cy="1576252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Rectangle 193"/>
              <p:cNvSpPr/>
              <p:nvPr/>
            </p:nvSpPr>
            <p:spPr>
              <a:xfrm>
                <a:off x="7225813" y="3186792"/>
                <a:ext cx="1266721" cy="7667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>
              <a:off x="8604643" y="2289948"/>
              <a:ext cx="1266721" cy="1663563"/>
              <a:chOff x="8604643" y="2289948"/>
              <a:chExt cx="1266721" cy="1663563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8604643" y="2289948"/>
                <a:ext cx="1266721" cy="804553"/>
                <a:chOff x="757646" y="1985554"/>
                <a:chExt cx="2272937" cy="157625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02" name="Straight Connector 201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Rectangle 199"/>
              <p:cNvSpPr/>
              <p:nvPr/>
            </p:nvSpPr>
            <p:spPr>
              <a:xfrm>
                <a:off x="8604643" y="3182178"/>
                <a:ext cx="1266721" cy="77133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9977785" y="2291024"/>
              <a:ext cx="1272409" cy="1662487"/>
              <a:chOff x="9977785" y="2291024"/>
              <a:chExt cx="1272409" cy="1662487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9977785" y="2291024"/>
                <a:ext cx="1266721" cy="803478"/>
                <a:chOff x="757646" y="1985554"/>
                <a:chExt cx="2272937" cy="1576252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08" name="Straight Connector 207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6" name="Rectangle 205"/>
              <p:cNvSpPr/>
              <p:nvPr/>
            </p:nvSpPr>
            <p:spPr>
              <a:xfrm>
                <a:off x="9983473" y="3199716"/>
                <a:ext cx="1266721" cy="75379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1335650" y="4450878"/>
            <a:ext cx="7370100" cy="1842446"/>
            <a:chOff x="1610210" y="4436715"/>
            <a:chExt cx="8369813" cy="1842446"/>
          </a:xfrm>
        </p:grpSpPr>
        <p:sp>
          <p:nvSpPr>
            <p:cNvPr id="217" name="Rectangle 216"/>
            <p:cNvSpPr/>
            <p:nvPr/>
          </p:nvSpPr>
          <p:spPr>
            <a:xfrm>
              <a:off x="1610210" y="4436715"/>
              <a:ext cx="8369813" cy="18424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218" name="Group 217"/>
            <p:cNvGrpSpPr/>
            <p:nvPr/>
          </p:nvGrpSpPr>
          <p:grpSpPr>
            <a:xfrm>
              <a:off x="1711951" y="4528275"/>
              <a:ext cx="1266721" cy="1655351"/>
              <a:chOff x="947903" y="992315"/>
              <a:chExt cx="1266721" cy="1655351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947903" y="992315"/>
                <a:ext cx="1266721" cy="1324028"/>
                <a:chOff x="757646" y="1985554"/>
                <a:chExt cx="2272937" cy="1576252"/>
              </a:xfrm>
            </p:grpSpPr>
            <p:sp>
              <p:nvSpPr>
                <p:cNvPr id="221" name="Rectangle 220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22" name="Straight Connector 221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Rectangle 219"/>
              <p:cNvSpPr/>
              <p:nvPr/>
            </p:nvSpPr>
            <p:spPr>
              <a:xfrm>
                <a:off x="94790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3090781" y="4520063"/>
              <a:ext cx="1266721" cy="1663563"/>
              <a:chOff x="2326733" y="984103"/>
              <a:chExt cx="1266721" cy="1663563"/>
            </a:xfrm>
          </p:grpSpPr>
          <p:grpSp>
            <p:nvGrpSpPr>
              <p:cNvPr id="225" name="Group 224"/>
              <p:cNvGrpSpPr/>
              <p:nvPr/>
            </p:nvGrpSpPr>
            <p:grpSpPr>
              <a:xfrm>
                <a:off x="2326733" y="984103"/>
                <a:ext cx="1266721" cy="1324027"/>
                <a:chOff x="757646" y="1985554"/>
                <a:chExt cx="2272937" cy="1576252"/>
              </a:xfrm>
            </p:grpSpPr>
            <p:sp>
              <p:nvSpPr>
                <p:cNvPr id="227" name="Rectangle 226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28" name="Straight Connector 227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Rectangle 225"/>
              <p:cNvSpPr/>
              <p:nvPr/>
            </p:nvSpPr>
            <p:spPr>
              <a:xfrm>
                <a:off x="232673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30" name="Group 229"/>
            <p:cNvGrpSpPr/>
            <p:nvPr/>
          </p:nvGrpSpPr>
          <p:grpSpPr>
            <a:xfrm>
              <a:off x="4463923" y="4521138"/>
              <a:ext cx="1272409" cy="1662488"/>
              <a:chOff x="3699875" y="985178"/>
              <a:chExt cx="1272409" cy="1662488"/>
            </a:xfrm>
          </p:grpSpPr>
          <p:grpSp>
            <p:nvGrpSpPr>
              <p:cNvPr id="231" name="Group 230"/>
              <p:cNvGrpSpPr/>
              <p:nvPr/>
            </p:nvGrpSpPr>
            <p:grpSpPr>
              <a:xfrm>
                <a:off x="3699875" y="985178"/>
                <a:ext cx="1266721" cy="1324027"/>
                <a:chOff x="757646" y="1985554"/>
                <a:chExt cx="2272937" cy="1576252"/>
              </a:xfrm>
            </p:grpSpPr>
            <p:sp>
              <p:nvSpPr>
                <p:cNvPr id="233" name="Rectangle 232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34" name="Straight Connector 233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2" name="Rectangle 231"/>
              <p:cNvSpPr/>
              <p:nvPr/>
            </p:nvSpPr>
            <p:spPr>
              <a:xfrm>
                <a:off x="370556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5844585" y="4524765"/>
              <a:ext cx="1270577" cy="1658861"/>
              <a:chOff x="5080537" y="988805"/>
              <a:chExt cx="1270577" cy="1658861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5080537" y="988805"/>
                <a:ext cx="1266721" cy="1324027"/>
                <a:chOff x="757646" y="1985554"/>
                <a:chExt cx="2272937" cy="1576252"/>
              </a:xfrm>
            </p:grpSpPr>
            <p:sp>
              <p:nvSpPr>
                <p:cNvPr id="239" name="Rectangle 238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40" name="Straight Connector 239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8" name="Rectangle 237"/>
              <p:cNvSpPr/>
              <p:nvPr/>
            </p:nvSpPr>
            <p:spPr>
              <a:xfrm>
                <a:off x="508439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7239423" y="4514481"/>
              <a:ext cx="1266721" cy="1655351"/>
              <a:chOff x="947903" y="992315"/>
              <a:chExt cx="1266721" cy="1655351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947903" y="992315"/>
                <a:ext cx="1266721" cy="1324028"/>
                <a:chOff x="757646" y="1985554"/>
                <a:chExt cx="2272937" cy="1576252"/>
              </a:xfrm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46" name="Straight Connector 245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4" name="Rectangle 243"/>
              <p:cNvSpPr/>
              <p:nvPr/>
            </p:nvSpPr>
            <p:spPr>
              <a:xfrm>
                <a:off x="94790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8618253" y="4506269"/>
              <a:ext cx="1266721" cy="1663563"/>
              <a:chOff x="2326733" y="984103"/>
              <a:chExt cx="1266721" cy="1663563"/>
            </a:xfrm>
          </p:grpSpPr>
          <p:grpSp>
            <p:nvGrpSpPr>
              <p:cNvPr id="249" name="Group 248"/>
              <p:cNvGrpSpPr/>
              <p:nvPr/>
            </p:nvGrpSpPr>
            <p:grpSpPr>
              <a:xfrm>
                <a:off x="2326733" y="984103"/>
                <a:ext cx="1266721" cy="1324027"/>
                <a:chOff x="757646" y="1985554"/>
                <a:chExt cx="2272937" cy="1576252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52" name="Straight Connector 251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0" name="Rectangle 249"/>
              <p:cNvSpPr/>
              <p:nvPr/>
            </p:nvSpPr>
            <p:spPr>
              <a:xfrm>
                <a:off x="232673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271" name="Group 270"/>
          <p:cNvGrpSpPr/>
          <p:nvPr/>
        </p:nvGrpSpPr>
        <p:grpSpPr>
          <a:xfrm>
            <a:off x="2259275" y="3938550"/>
            <a:ext cx="268060" cy="236994"/>
            <a:chOff x="11022452" y="1721762"/>
            <a:chExt cx="268060" cy="236994"/>
          </a:xfrm>
        </p:grpSpPr>
        <p:sp>
          <p:nvSpPr>
            <p:cNvPr id="269" name="Rounded Rectangle 268"/>
            <p:cNvSpPr/>
            <p:nvPr/>
          </p:nvSpPr>
          <p:spPr>
            <a:xfrm>
              <a:off x="11022452" y="1721762"/>
              <a:ext cx="268060" cy="23699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0" name="Right Arrow 269"/>
            <p:cNvSpPr/>
            <p:nvPr/>
          </p:nvSpPr>
          <p:spPr>
            <a:xfrm>
              <a:off x="11065042" y="1751776"/>
              <a:ext cx="182880" cy="16256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3464009" y="3946661"/>
            <a:ext cx="268060" cy="236994"/>
            <a:chOff x="11022452" y="1721762"/>
            <a:chExt cx="268060" cy="236994"/>
          </a:xfrm>
        </p:grpSpPr>
        <p:sp>
          <p:nvSpPr>
            <p:cNvPr id="273" name="Rounded Rectangle 272"/>
            <p:cNvSpPr/>
            <p:nvPr/>
          </p:nvSpPr>
          <p:spPr>
            <a:xfrm>
              <a:off x="11022452" y="1721762"/>
              <a:ext cx="268060" cy="23699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4" name="Right Arrow 273"/>
            <p:cNvSpPr/>
            <p:nvPr/>
          </p:nvSpPr>
          <p:spPr>
            <a:xfrm>
              <a:off x="11065042" y="1751776"/>
              <a:ext cx="182880" cy="16256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4694116" y="3931347"/>
            <a:ext cx="268060" cy="236994"/>
            <a:chOff x="11022452" y="1721762"/>
            <a:chExt cx="268060" cy="236994"/>
          </a:xfrm>
        </p:grpSpPr>
        <p:sp>
          <p:nvSpPr>
            <p:cNvPr id="276" name="Rounded Rectangle 275"/>
            <p:cNvSpPr/>
            <p:nvPr/>
          </p:nvSpPr>
          <p:spPr>
            <a:xfrm>
              <a:off x="11022452" y="1721762"/>
              <a:ext cx="268060" cy="23699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7" name="Right Arrow 276"/>
            <p:cNvSpPr/>
            <p:nvPr/>
          </p:nvSpPr>
          <p:spPr>
            <a:xfrm>
              <a:off x="11065042" y="1751776"/>
              <a:ext cx="182880" cy="16256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8897774" y="2956901"/>
            <a:ext cx="3045748" cy="3184184"/>
            <a:chOff x="9505454" y="1997252"/>
            <a:chExt cx="2328312" cy="4150429"/>
          </a:xfrm>
        </p:grpSpPr>
        <p:sp>
          <p:nvSpPr>
            <p:cNvPr id="278" name="Flowchart: Process 277"/>
            <p:cNvSpPr/>
            <p:nvPr/>
          </p:nvSpPr>
          <p:spPr>
            <a:xfrm>
              <a:off x="9505454" y="2435693"/>
              <a:ext cx="2326706" cy="3711988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050"/>
            </a:p>
          </p:txBody>
        </p:sp>
        <p:sp>
          <p:nvSpPr>
            <p:cNvPr id="279" name="Rounded Rectangle 278"/>
            <p:cNvSpPr/>
            <p:nvPr/>
          </p:nvSpPr>
          <p:spPr>
            <a:xfrm>
              <a:off x="9514265" y="1997252"/>
              <a:ext cx="2319501" cy="30352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Country Info</a:t>
              </a:r>
              <a:endParaRPr lang="nl-BE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81" name="Action Button: Home 280">
            <a:hlinkClick r:id="" action="ppaction://hlinkshowjump?jump=firstslide" highlightClick="1"/>
          </p:cNvPr>
          <p:cNvSpPr/>
          <p:nvPr/>
        </p:nvSpPr>
        <p:spPr>
          <a:xfrm>
            <a:off x="1576485" y="6524532"/>
            <a:ext cx="290459" cy="27407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95" name="Group 294"/>
          <p:cNvGrpSpPr/>
          <p:nvPr/>
        </p:nvGrpSpPr>
        <p:grpSpPr>
          <a:xfrm>
            <a:off x="86335" y="1018569"/>
            <a:ext cx="5992837" cy="431819"/>
            <a:chOff x="86335" y="1018569"/>
            <a:chExt cx="5992837" cy="431819"/>
          </a:xfrm>
        </p:grpSpPr>
        <p:grpSp>
          <p:nvGrpSpPr>
            <p:cNvPr id="158" name="Group 157"/>
            <p:cNvGrpSpPr/>
            <p:nvPr/>
          </p:nvGrpSpPr>
          <p:grpSpPr>
            <a:xfrm>
              <a:off x="1296089" y="1024678"/>
              <a:ext cx="1191638" cy="425710"/>
              <a:chOff x="132215" y="1156986"/>
              <a:chExt cx="1191638" cy="42571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00958" y="1430792"/>
                <a:ext cx="1122895" cy="1519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 flipV="1">
                <a:off x="1126529" y="1477704"/>
                <a:ext cx="136303" cy="6184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32215" y="1156986"/>
                <a:ext cx="11518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00" dirty="0" err="1" smtClean="0"/>
                  <a:t>From</a:t>
                </a:r>
                <a:r>
                  <a:rPr lang="nl-BE" sz="1000" dirty="0" smtClean="0"/>
                  <a:t> Airport</a:t>
                </a:r>
                <a:endParaRPr lang="nl-BE" sz="1000" dirty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2541447" y="1019476"/>
              <a:ext cx="1191638" cy="425710"/>
              <a:chOff x="149531" y="1780486"/>
              <a:chExt cx="1191638" cy="42571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18274" y="2054292"/>
                <a:ext cx="1122895" cy="1519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4" name="Isosceles Triangle 143"/>
              <p:cNvSpPr/>
              <p:nvPr/>
            </p:nvSpPr>
            <p:spPr>
              <a:xfrm flipV="1">
                <a:off x="1143845" y="2101204"/>
                <a:ext cx="136303" cy="6184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49531" y="1780486"/>
                <a:ext cx="11518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00" dirty="0" err="1" smtClean="0"/>
                  <a:t>To</a:t>
                </a:r>
                <a:r>
                  <a:rPr lang="nl-BE" sz="1000" dirty="0" smtClean="0"/>
                  <a:t> Airport</a:t>
                </a:r>
                <a:endParaRPr lang="nl-BE" sz="1000" dirty="0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808347" y="1020466"/>
              <a:ext cx="848257" cy="421093"/>
              <a:chOff x="6935082" y="1460538"/>
              <a:chExt cx="848257" cy="421093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6988130" y="1732282"/>
                <a:ext cx="795209" cy="1493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6" name="Isosceles Triangle 175"/>
              <p:cNvSpPr/>
              <p:nvPr/>
            </p:nvSpPr>
            <p:spPr>
              <a:xfrm flipV="1">
                <a:off x="7596738" y="1778676"/>
                <a:ext cx="136303" cy="6184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935082" y="1460538"/>
                <a:ext cx="758306" cy="246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00" dirty="0" err="1" smtClean="0"/>
                  <a:t>From</a:t>
                </a:r>
                <a:r>
                  <a:rPr lang="nl-BE" sz="1000" dirty="0" smtClean="0"/>
                  <a:t> Date</a:t>
                </a:r>
                <a:endParaRPr lang="nl-BE" sz="10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4693369" y="1025946"/>
              <a:ext cx="794935" cy="408346"/>
              <a:chOff x="6569456" y="1478913"/>
              <a:chExt cx="794935" cy="408346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6623798" y="1746734"/>
                <a:ext cx="740593" cy="14052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5" name="Isosceles Triangle 184"/>
              <p:cNvSpPr/>
              <p:nvPr/>
            </p:nvSpPr>
            <p:spPr>
              <a:xfrm flipV="1">
                <a:off x="7205287" y="1785776"/>
                <a:ext cx="136303" cy="6184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6569456" y="1478913"/>
                <a:ext cx="758306" cy="246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00" dirty="0" err="1" smtClean="0"/>
                  <a:t>To</a:t>
                </a:r>
                <a:r>
                  <a:rPr lang="nl-BE" sz="1000" dirty="0" smtClean="0"/>
                  <a:t> Date</a:t>
                </a:r>
                <a:endParaRPr lang="nl-BE" sz="1000" dirty="0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86335" y="1018569"/>
              <a:ext cx="1183932" cy="425710"/>
              <a:chOff x="149531" y="1780486"/>
              <a:chExt cx="1191638" cy="425710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218274" y="2054292"/>
                <a:ext cx="1122895" cy="1519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9" name="Isosceles Triangle 188"/>
              <p:cNvSpPr/>
              <p:nvPr/>
            </p:nvSpPr>
            <p:spPr>
              <a:xfrm flipV="1">
                <a:off x="1143845" y="2101204"/>
                <a:ext cx="136303" cy="6184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49531" y="1780486"/>
                <a:ext cx="11518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00" dirty="0" smtClean="0"/>
                  <a:t>Country</a:t>
                </a:r>
                <a:endParaRPr lang="nl-BE" sz="1000" dirty="0"/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>
              <a:off x="5724051" y="1095075"/>
              <a:ext cx="355121" cy="304052"/>
              <a:chOff x="4837456" y="3441186"/>
              <a:chExt cx="355121" cy="304052"/>
            </a:xfrm>
          </p:grpSpPr>
          <p:sp>
            <p:nvSpPr>
              <p:cNvPr id="283" name="Rounded Rectangle 282"/>
              <p:cNvSpPr/>
              <p:nvPr/>
            </p:nvSpPr>
            <p:spPr>
              <a:xfrm>
                <a:off x="4837456" y="3441186"/>
                <a:ext cx="355121" cy="30405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/>
              </a:p>
            </p:txBody>
          </p:sp>
          <p:cxnSp>
            <p:nvCxnSpPr>
              <p:cNvPr id="284" name="Straight Connector 283"/>
              <p:cNvCxnSpPr/>
              <p:nvPr/>
            </p:nvCxnSpPr>
            <p:spPr>
              <a:xfrm flipV="1">
                <a:off x="4925262" y="3607210"/>
                <a:ext cx="68227" cy="73441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Flowchart: Connector 284"/>
              <p:cNvSpPr/>
              <p:nvPr/>
            </p:nvSpPr>
            <p:spPr>
              <a:xfrm>
                <a:off x="4969560" y="3485775"/>
                <a:ext cx="143460" cy="136977"/>
              </a:xfrm>
              <a:prstGeom prst="flowChartConnector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293" name="Group 292"/>
          <p:cNvGrpSpPr/>
          <p:nvPr/>
        </p:nvGrpSpPr>
        <p:grpSpPr>
          <a:xfrm>
            <a:off x="9357568" y="1434293"/>
            <a:ext cx="2240790" cy="535024"/>
            <a:chOff x="9357568" y="1434293"/>
            <a:chExt cx="2240790" cy="535024"/>
          </a:xfrm>
        </p:grpSpPr>
        <p:grpSp>
          <p:nvGrpSpPr>
            <p:cNvPr id="287" name="Group 286"/>
            <p:cNvGrpSpPr/>
            <p:nvPr/>
          </p:nvGrpSpPr>
          <p:grpSpPr>
            <a:xfrm>
              <a:off x="9357568" y="1434293"/>
              <a:ext cx="2240790" cy="268438"/>
              <a:chOff x="4225832" y="2103902"/>
              <a:chExt cx="1594448" cy="268438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4773799" y="2151395"/>
                <a:ext cx="1046481" cy="2209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4225832" y="2103902"/>
                <a:ext cx="54409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100" dirty="0" smtClean="0"/>
                  <a:t>User:</a:t>
                </a:r>
                <a:endParaRPr lang="nl-BE" sz="11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9357568" y="1715401"/>
              <a:ext cx="2240790" cy="253916"/>
              <a:chOff x="4225832" y="2131522"/>
              <a:chExt cx="1594448" cy="253916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4773799" y="2151395"/>
                <a:ext cx="1046481" cy="2209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4225832" y="2131522"/>
                <a:ext cx="5644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50" dirty="0" smtClean="0"/>
                  <a:t>Password:</a:t>
                </a:r>
                <a:endParaRPr lang="nl-BE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05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1"/>
            <a:ext cx="12192000" cy="923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685" y="74027"/>
            <a:ext cx="2509325" cy="332690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nl-BE" sz="3200" b="1" i="1" dirty="0" err="1" smtClean="0">
                <a:latin typeface="Arial Rounded MT Bold" panose="020F0704030504030204" pitchFamily="34" charset="0"/>
              </a:rPr>
              <a:t>Togeth</a:t>
            </a:r>
            <a:r>
              <a:rPr lang="nl-BE" sz="3600" b="1" i="1" dirty="0" err="1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Air</a:t>
            </a:r>
            <a:endParaRPr lang="nl-BE" sz="3600" b="1" i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482079"/>
            <a:ext cx="12192000" cy="3672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nl-B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623" y="3044452"/>
            <a:ext cx="1122895" cy="1519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0" name="Rectangle 39"/>
          <p:cNvSpPr/>
          <p:nvPr/>
        </p:nvSpPr>
        <p:spPr>
          <a:xfrm>
            <a:off x="71622" y="3216060"/>
            <a:ext cx="1122895" cy="369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TextBox 40"/>
          <p:cNvSpPr txBox="1"/>
          <p:nvPr/>
        </p:nvSpPr>
        <p:spPr>
          <a:xfrm>
            <a:off x="71621" y="2802434"/>
            <a:ext cx="1122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 smtClean="0"/>
              <a:t>label</a:t>
            </a:r>
            <a:endParaRPr lang="nl-BE" sz="11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8909300" y="583146"/>
            <a:ext cx="2400276" cy="261610"/>
            <a:chOff x="8735120" y="561714"/>
            <a:chExt cx="2400276" cy="261610"/>
          </a:xfrm>
        </p:grpSpPr>
        <p:sp>
          <p:nvSpPr>
            <p:cNvPr id="15" name="Rectangle 14"/>
            <p:cNvSpPr/>
            <p:nvPr/>
          </p:nvSpPr>
          <p:spPr>
            <a:xfrm>
              <a:off x="9269858" y="571874"/>
              <a:ext cx="1244233" cy="2483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35120" y="561714"/>
              <a:ext cx="6522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 smtClean="0"/>
                <a:t>search:</a:t>
              </a:r>
              <a:endParaRPr lang="nl-BE" sz="1100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0552832" y="583251"/>
              <a:ext cx="268060" cy="236994"/>
              <a:chOff x="10367556" y="1459230"/>
              <a:chExt cx="268060" cy="23699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0367556" y="1459230"/>
                <a:ext cx="268060" cy="23699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2" name="Right Arrow 51"/>
              <p:cNvSpPr/>
              <p:nvPr/>
            </p:nvSpPr>
            <p:spPr>
              <a:xfrm>
                <a:off x="10414000" y="1499184"/>
                <a:ext cx="182880" cy="162560"/>
              </a:xfrm>
              <a:prstGeom prst="righ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0867336" y="577217"/>
              <a:ext cx="268060" cy="236994"/>
              <a:chOff x="10682060" y="1453196"/>
              <a:chExt cx="268060" cy="23699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10682060" y="1453196"/>
                <a:ext cx="268060" cy="23699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4" name="Multiply 53"/>
              <p:cNvSpPr/>
              <p:nvPr/>
            </p:nvSpPr>
            <p:spPr>
              <a:xfrm>
                <a:off x="10698342" y="1466534"/>
                <a:ext cx="235495" cy="217624"/>
              </a:xfrm>
              <a:prstGeom prst="mathMultiply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65" name="Action Button: Back or Previous 64">
            <a:hlinkClick r:id="" action="ppaction://hlinkshowjump?jump=previousslide" highlightClick="1"/>
          </p:cNvPr>
          <p:cNvSpPr/>
          <p:nvPr/>
        </p:nvSpPr>
        <p:spPr>
          <a:xfrm>
            <a:off x="2006387" y="6548547"/>
            <a:ext cx="287216" cy="222739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73" name="Group 72"/>
          <p:cNvGrpSpPr/>
          <p:nvPr/>
        </p:nvGrpSpPr>
        <p:grpSpPr>
          <a:xfrm>
            <a:off x="104205" y="74027"/>
            <a:ext cx="748276" cy="723442"/>
            <a:chOff x="757646" y="1985554"/>
            <a:chExt cx="2272937" cy="1576252"/>
          </a:xfrm>
        </p:grpSpPr>
        <p:sp>
          <p:nvSpPr>
            <p:cNvPr id="74" name="Rectangle 73"/>
            <p:cNvSpPr/>
            <p:nvPr/>
          </p:nvSpPr>
          <p:spPr>
            <a:xfrm>
              <a:off x="757646" y="1985554"/>
              <a:ext cx="2272937" cy="1576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757646" y="1985554"/>
              <a:ext cx="2272937" cy="15738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57646" y="1985554"/>
              <a:ext cx="2272937" cy="1576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1037745" y="614652"/>
            <a:ext cx="7575161" cy="234015"/>
            <a:chOff x="1063872" y="598596"/>
            <a:chExt cx="7575161" cy="234015"/>
          </a:xfrm>
        </p:grpSpPr>
        <p:grpSp>
          <p:nvGrpSpPr>
            <p:cNvPr id="91" name="Group 90"/>
            <p:cNvGrpSpPr/>
            <p:nvPr/>
          </p:nvGrpSpPr>
          <p:grpSpPr>
            <a:xfrm>
              <a:off x="1063872" y="598597"/>
              <a:ext cx="627185" cy="213042"/>
              <a:chOff x="4911968" y="2373929"/>
              <a:chExt cx="627185" cy="213042"/>
            </a:xfrm>
          </p:grpSpPr>
          <p:sp>
            <p:nvSpPr>
              <p:cNvPr id="66" name="Isosceles Triangle 65"/>
              <p:cNvSpPr/>
              <p:nvPr/>
            </p:nvSpPr>
            <p:spPr>
              <a:xfrm rot="16200000">
                <a:off x="5182886" y="2435857"/>
                <a:ext cx="169952" cy="13227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7" name="Isosceles Triangle 66"/>
              <p:cNvSpPr/>
              <p:nvPr/>
            </p:nvSpPr>
            <p:spPr>
              <a:xfrm rot="5400000">
                <a:off x="5389700" y="2437518"/>
                <a:ext cx="169951" cy="12895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11968" y="2373929"/>
                <a:ext cx="198855" cy="199291"/>
                <a:chOff x="4876654" y="2305649"/>
                <a:chExt cx="234170" cy="230258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903862" y="2417020"/>
                  <a:ext cx="186771" cy="11888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89" name="Isosceles Triangle 88"/>
                <p:cNvSpPr/>
                <p:nvPr/>
              </p:nvSpPr>
              <p:spPr>
                <a:xfrm>
                  <a:off x="4876654" y="2305649"/>
                  <a:ext cx="234170" cy="11137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</p:grpSp>
        <p:sp>
          <p:nvSpPr>
            <p:cNvPr id="109" name="Rectangle 108"/>
            <p:cNvSpPr/>
            <p:nvPr/>
          </p:nvSpPr>
          <p:spPr>
            <a:xfrm>
              <a:off x="1910687" y="598596"/>
              <a:ext cx="6728346" cy="234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BE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http://</a:t>
              </a:r>
              <a:endParaRPr lang="nl-B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1393566" y="81433"/>
            <a:ext cx="748276" cy="723442"/>
            <a:chOff x="757646" y="1985554"/>
            <a:chExt cx="2272937" cy="1576252"/>
          </a:xfrm>
        </p:grpSpPr>
        <p:sp>
          <p:nvSpPr>
            <p:cNvPr id="113" name="Rectangle 112"/>
            <p:cNvSpPr/>
            <p:nvPr/>
          </p:nvSpPr>
          <p:spPr>
            <a:xfrm>
              <a:off x="757646" y="1985554"/>
              <a:ext cx="2272937" cy="1576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V="1">
              <a:off x="757646" y="1985554"/>
              <a:ext cx="2272937" cy="15738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57646" y="1985554"/>
              <a:ext cx="2272937" cy="1576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Rectangle 145"/>
          <p:cNvSpPr/>
          <p:nvPr/>
        </p:nvSpPr>
        <p:spPr>
          <a:xfrm>
            <a:off x="96559" y="1851288"/>
            <a:ext cx="1122895" cy="1519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Isosceles Triangle 146"/>
          <p:cNvSpPr/>
          <p:nvPr/>
        </p:nvSpPr>
        <p:spPr>
          <a:xfrm flipV="1">
            <a:off x="1022130" y="1898200"/>
            <a:ext cx="136303" cy="61845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8" name="TextBox 147"/>
          <p:cNvSpPr txBox="1"/>
          <p:nvPr/>
        </p:nvSpPr>
        <p:spPr>
          <a:xfrm>
            <a:off x="27816" y="1577482"/>
            <a:ext cx="1151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label</a:t>
            </a:r>
            <a:endParaRPr lang="nl-BE" sz="1000" dirty="0"/>
          </a:p>
        </p:txBody>
      </p:sp>
      <p:sp>
        <p:nvSpPr>
          <p:cNvPr id="149" name="Rectangle 148"/>
          <p:cNvSpPr/>
          <p:nvPr/>
        </p:nvSpPr>
        <p:spPr>
          <a:xfrm>
            <a:off x="74546" y="2551503"/>
            <a:ext cx="1122895" cy="1519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Isosceles Triangle 149"/>
          <p:cNvSpPr/>
          <p:nvPr/>
        </p:nvSpPr>
        <p:spPr>
          <a:xfrm flipV="1">
            <a:off x="1000117" y="2598415"/>
            <a:ext cx="136303" cy="61845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TextBox 150"/>
          <p:cNvSpPr txBox="1"/>
          <p:nvPr/>
        </p:nvSpPr>
        <p:spPr>
          <a:xfrm>
            <a:off x="57230" y="2277517"/>
            <a:ext cx="1151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label</a:t>
            </a:r>
            <a:endParaRPr lang="nl-BE" sz="1000" dirty="0"/>
          </a:p>
        </p:txBody>
      </p:sp>
      <p:sp>
        <p:nvSpPr>
          <p:cNvPr id="155" name="Flowchart: Process 154"/>
          <p:cNvSpPr/>
          <p:nvPr/>
        </p:nvSpPr>
        <p:spPr>
          <a:xfrm>
            <a:off x="12017829" y="921758"/>
            <a:ext cx="174171" cy="553519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86" name="Group 285"/>
          <p:cNvGrpSpPr/>
          <p:nvPr/>
        </p:nvGrpSpPr>
        <p:grpSpPr>
          <a:xfrm>
            <a:off x="9876082" y="1095075"/>
            <a:ext cx="1686308" cy="245125"/>
            <a:chOff x="9876082" y="1095075"/>
            <a:chExt cx="1686308" cy="245125"/>
          </a:xfrm>
        </p:grpSpPr>
        <p:sp>
          <p:nvSpPr>
            <p:cNvPr id="154" name="Rounded Rectangle 153"/>
            <p:cNvSpPr/>
            <p:nvPr/>
          </p:nvSpPr>
          <p:spPr>
            <a:xfrm>
              <a:off x="9876082" y="1095075"/>
              <a:ext cx="759942" cy="2451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Login</a:t>
              </a:r>
              <a:endParaRPr lang="nl-BE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10727012" y="1095075"/>
              <a:ext cx="835378" cy="2451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Register</a:t>
              </a:r>
              <a:endParaRPr lang="nl-BE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68647" y="1481843"/>
            <a:ext cx="724486" cy="757471"/>
            <a:chOff x="5732585" y="3177096"/>
            <a:chExt cx="724486" cy="757471"/>
          </a:xfrm>
        </p:grpSpPr>
        <p:grpSp>
          <p:nvGrpSpPr>
            <p:cNvPr id="102" name="Group 101"/>
            <p:cNvGrpSpPr/>
            <p:nvPr/>
          </p:nvGrpSpPr>
          <p:grpSpPr>
            <a:xfrm>
              <a:off x="5732585" y="3367236"/>
              <a:ext cx="724486" cy="567331"/>
              <a:chOff x="5633329" y="2933738"/>
              <a:chExt cx="823742" cy="100083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923280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213231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633329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633329" y="293373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923280" y="293373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213231" y="294025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923280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6213231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633329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633329" y="345792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923280" y="345792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213231" y="346444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03" name="Rounded Rectangle 102"/>
            <p:cNvSpPr/>
            <p:nvPr/>
          </p:nvSpPr>
          <p:spPr>
            <a:xfrm>
              <a:off x="5732585" y="3177096"/>
              <a:ext cx="724486" cy="15801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July</a:t>
              </a:r>
              <a:r>
                <a:rPr lang="nl-B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2018</a:t>
              </a:r>
              <a:endParaRPr lang="nl-BE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4763818" y="1479491"/>
            <a:ext cx="724486" cy="757471"/>
            <a:chOff x="5732585" y="3177096"/>
            <a:chExt cx="724486" cy="757471"/>
          </a:xfrm>
        </p:grpSpPr>
        <p:grpSp>
          <p:nvGrpSpPr>
            <p:cNvPr id="160" name="Group 159"/>
            <p:cNvGrpSpPr/>
            <p:nvPr/>
          </p:nvGrpSpPr>
          <p:grpSpPr>
            <a:xfrm>
              <a:off x="5732585" y="3367236"/>
              <a:ext cx="724486" cy="567331"/>
              <a:chOff x="5633329" y="2933738"/>
              <a:chExt cx="823742" cy="100083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5923280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6213231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5633329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5633329" y="293373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5923280" y="293373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6213231" y="294025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5923280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6213231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5633329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5633329" y="345792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5923280" y="345792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6213231" y="346444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61" name="Rounded Rectangle 160"/>
            <p:cNvSpPr/>
            <p:nvPr/>
          </p:nvSpPr>
          <p:spPr>
            <a:xfrm>
              <a:off x="5732585" y="3177096"/>
              <a:ext cx="724486" cy="15801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July</a:t>
              </a:r>
              <a:r>
                <a:rPr lang="nl-B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2018</a:t>
              </a:r>
              <a:endParaRPr lang="nl-BE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1372870" y="2456497"/>
            <a:ext cx="7332880" cy="1842446"/>
            <a:chOff x="2978672" y="2220394"/>
            <a:chExt cx="8366872" cy="1842446"/>
          </a:xfrm>
        </p:grpSpPr>
        <p:sp>
          <p:nvSpPr>
            <p:cNvPr id="118" name="Rectangle 117"/>
            <p:cNvSpPr/>
            <p:nvPr/>
          </p:nvSpPr>
          <p:spPr>
            <a:xfrm>
              <a:off x="2978672" y="2220394"/>
              <a:ext cx="8366872" cy="18424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3077171" y="2303743"/>
              <a:ext cx="1266722" cy="1663562"/>
              <a:chOff x="3077171" y="2303743"/>
              <a:chExt cx="1266722" cy="166356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3077171" y="2303743"/>
                <a:ext cx="1266721" cy="790758"/>
                <a:chOff x="757646" y="1985554"/>
                <a:chExt cx="2272937" cy="1576252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36" name="Straight Connector 135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Rectangle 133"/>
              <p:cNvSpPr/>
              <p:nvPr/>
            </p:nvSpPr>
            <p:spPr>
              <a:xfrm>
                <a:off x="3077171" y="3176634"/>
                <a:ext cx="1266722" cy="79067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r>
                  <a:rPr lang="nl-BE" sz="900" b="1" dirty="0" err="1" smtClean="0"/>
                  <a:t>Airline</a:t>
                </a:r>
                <a:r>
                  <a:rPr lang="nl-BE" sz="900" b="1" dirty="0" smtClean="0"/>
                  <a:t>: KLM</a:t>
                </a:r>
              </a:p>
              <a:p>
                <a:r>
                  <a:rPr lang="nl-BE" sz="800" dirty="0"/>
                  <a:t>B</a:t>
                </a:r>
                <a:r>
                  <a:rPr lang="nl-BE" sz="800" dirty="0" smtClean="0"/>
                  <a:t>usinessclass :  2000 €</a:t>
                </a:r>
              </a:p>
              <a:p>
                <a:r>
                  <a:rPr lang="nl-BE" sz="800" dirty="0" err="1" smtClean="0"/>
                  <a:t>Economy</a:t>
                </a:r>
                <a:r>
                  <a:rPr lang="nl-BE" sz="800" dirty="0" smtClean="0"/>
                  <a:t> :  1200 €</a:t>
                </a:r>
              </a:p>
              <a:p>
                <a:endParaRPr lang="nl-BE" sz="800" dirty="0" smtClean="0"/>
              </a:p>
              <a:p>
                <a:endParaRPr lang="nl-BE" sz="800" dirty="0"/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>
              <a:off x="4450313" y="2304817"/>
              <a:ext cx="1272409" cy="1662488"/>
              <a:chOff x="4450313" y="2304817"/>
              <a:chExt cx="1272409" cy="1662488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4450313" y="2304817"/>
                <a:ext cx="1266721" cy="788469"/>
                <a:chOff x="757646" y="1985554"/>
                <a:chExt cx="2272937" cy="1576252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Rectangle 128"/>
              <p:cNvSpPr/>
              <p:nvPr/>
            </p:nvSpPr>
            <p:spPr>
              <a:xfrm>
                <a:off x="4456001" y="3176497"/>
                <a:ext cx="1266721" cy="7908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62" name="Group 261"/>
            <p:cNvGrpSpPr/>
            <p:nvPr/>
          </p:nvGrpSpPr>
          <p:grpSpPr>
            <a:xfrm>
              <a:off x="5830975" y="2308445"/>
              <a:ext cx="1270577" cy="1658860"/>
              <a:chOff x="5830975" y="2308445"/>
              <a:chExt cx="1270577" cy="1658860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5830975" y="2308445"/>
                <a:ext cx="1266721" cy="781876"/>
                <a:chOff x="757646" y="1985554"/>
                <a:chExt cx="2272937" cy="1576252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Rectangle 123"/>
              <p:cNvSpPr/>
              <p:nvPr/>
            </p:nvSpPr>
            <p:spPr>
              <a:xfrm>
                <a:off x="5834831" y="3171724"/>
                <a:ext cx="1266721" cy="79558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7225813" y="2298160"/>
              <a:ext cx="1266721" cy="1655351"/>
              <a:chOff x="7225813" y="2298160"/>
              <a:chExt cx="1266721" cy="1655351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7225813" y="2298160"/>
                <a:ext cx="1266721" cy="790960"/>
                <a:chOff x="757646" y="1985554"/>
                <a:chExt cx="2272937" cy="1576252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Rectangle 193"/>
              <p:cNvSpPr/>
              <p:nvPr/>
            </p:nvSpPr>
            <p:spPr>
              <a:xfrm>
                <a:off x="7225813" y="3186792"/>
                <a:ext cx="1266721" cy="7667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>
              <a:off x="8604643" y="2289948"/>
              <a:ext cx="1266721" cy="1663563"/>
              <a:chOff x="8604643" y="2289948"/>
              <a:chExt cx="1266721" cy="1663563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8604643" y="2289948"/>
                <a:ext cx="1266721" cy="804553"/>
                <a:chOff x="757646" y="1985554"/>
                <a:chExt cx="2272937" cy="157625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02" name="Straight Connector 201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Rectangle 199"/>
              <p:cNvSpPr/>
              <p:nvPr/>
            </p:nvSpPr>
            <p:spPr>
              <a:xfrm>
                <a:off x="8604643" y="3182178"/>
                <a:ext cx="1266721" cy="77133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9977785" y="2291024"/>
              <a:ext cx="1272409" cy="1662487"/>
              <a:chOff x="9977785" y="2291024"/>
              <a:chExt cx="1272409" cy="1662487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9977785" y="2291024"/>
                <a:ext cx="1266721" cy="803478"/>
                <a:chOff x="757646" y="1985554"/>
                <a:chExt cx="2272937" cy="1576252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08" name="Straight Connector 207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6" name="Rectangle 205"/>
              <p:cNvSpPr/>
              <p:nvPr/>
            </p:nvSpPr>
            <p:spPr>
              <a:xfrm>
                <a:off x="9983473" y="3199716"/>
                <a:ext cx="1266721" cy="75379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1335650" y="4450878"/>
            <a:ext cx="7370100" cy="1842446"/>
            <a:chOff x="1610210" y="4436715"/>
            <a:chExt cx="8369813" cy="1842446"/>
          </a:xfrm>
        </p:grpSpPr>
        <p:sp>
          <p:nvSpPr>
            <p:cNvPr id="217" name="Rectangle 216"/>
            <p:cNvSpPr/>
            <p:nvPr/>
          </p:nvSpPr>
          <p:spPr>
            <a:xfrm>
              <a:off x="1610210" y="4436715"/>
              <a:ext cx="8369813" cy="18424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218" name="Group 217"/>
            <p:cNvGrpSpPr/>
            <p:nvPr/>
          </p:nvGrpSpPr>
          <p:grpSpPr>
            <a:xfrm>
              <a:off x="1711951" y="4528275"/>
              <a:ext cx="1266721" cy="1655351"/>
              <a:chOff x="947903" y="992315"/>
              <a:chExt cx="1266721" cy="1655351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947903" y="992315"/>
                <a:ext cx="1266721" cy="1324028"/>
                <a:chOff x="757646" y="1985554"/>
                <a:chExt cx="2272937" cy="1576252"/>
              </a:xfrm>
            </p:grpSpPr>
            <p:sp>
              <p:nvSpPr>
                <p:cNvPr id="221" name="Rectangle 220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22" name="Straight Connector 221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Rectangle 219"/>
              <p:cNvSpPr/>
              <p:nvPr/>
            </p:nvSpPr>
            <p:spPr>
              <a:xfrm>
                <a:off x="94790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3090781" y="4520063"/>
              <a:ext cx="1266721" cy="1663563"/>
              <a:chOff x="2326733" y="984103"/>
              <a:chExt cx="1266721" cy="1663563"/>
            </a:xfrm>
          </p:grpSpPr>
          <p:grpSp>
            <p:nvGrpSpPr>
              <p:cNvPr id="225" name="Group 224"/>
              <p:cNvGrpSpPr/>
              <p:nvPr/>
            </p:nvGrpSpPr>
            <p:grpSpPr>
              <a:xfrm>
                <a:off x="2326733" y="984103"/>
                <a:ext cx="1266721" cy="1324027"/>
                <a:chOff x="757646" y="1985554"/>
                <a:chExt cx="2272937" cy="1576252"/>
              </a:xfrm>
            </p:grpSpPr>
            <p:sp>
              <p:nvSpPr>
                <p:cNvPr id="227" name="Rectangle 226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28" name="Straight Connector 227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Rectangle 225"/>
              <p:cNvSpPr/>
              <p:nvPr/>
            </p:nvSpPr>
            <p:spPr>
              <a:xfrm>
                <a:off x="232673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30" name="Group 229"/>
            <p:cNvGrpSpPr/>
            <p:nvPr/>
          </p:nvGrpSpPr>
          <p:grpSpPr>
            <a:xfrm>
              <a:off x="4463923" y="4521138"/>
              <a:ext cx="1272409" cy="1662488"/>
              <a:chOff x="3699875" y="985178"/>
              <a:chExt cx="1272409" cy="1662488"/>
            </a:xfrm>
          </p:grpSpPr>
          <p:grpSp>
            <p:nvGrpSpPr>
              <p:cNvPr id="231" name="Group 230"/>
              <p:cNvGrpSpPr/>
              <p:nvPr/>
            </p:nvGrpSpPr>
            <p:grpSpPr>
              <a:xfrm>
                <a:off x="3699875" y="985178"/>
                <a:ext cx="1266721" cy="1324027"/>
                <a:chOff x="757646" y="1985554"/>
                <a:chExt cx="2272937" cy="1576252"/>
              </a:xfrm>
            </p:grpSpPr>
            <p:sp>
              <p:nvSpPr>
                <p:cNvPr id="233" name="Rectangle 232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34" name="Straight Connector 233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2" name="Rectangle 231"/>
              <p:cNvSpPr/>
              <p:nvPr/>
            </p:nvSpPr>
            <p:spPr>
              <a:xfrm>
                <a:off x="370556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5844585" y="4524765"/>
              <a:ext cx="1270577" cy="1658861"/>
              <a:chOff x="5080537" y="988805"/>
              <a:chExt cx="1270577" cy="1658861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5080537" y="988805"/>
                <a:ext cx="1266721" cy="1324027"/>
                <a:chOff x="757646" y="1985554"/>
                <a:chExt cx="2272937" cy="1576252"/>
              </a:xfrm>
            </p:grpSpPr>
            <p:sp>
              <p:nvSpPr>
                <p:cNvPr id="239" name="Rectangle 238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40" name="Straight Connector 239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8" name="Rectangle 237"/>
              <p:cNvSpPr/>
              <p:nvPr/>
            </p:nvSpPr>
            <p:spPr>
              <a:xfrm>
                <a:off x="508439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7239423" y="4514481"/>
              <a:ext cx="1266721" cy="1655351"/>
              <a:chOff x="947903" y="992315"/>
              <a:chExt cx="1266721" cy="1655351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947903" y="992315"/>
                <a:ext cx="1266721" cy="1324028"/>
                <a:chOff x="757646" y="1985554"/>
                <a:chExt cx="2272937" cy="1576252"/>
              </a:xfrm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46" name="Straight Connector 245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4" name="Rectangle 243"/>
              <p:cNvSpPr/>
              <p:nvPr/>
            </p:nvSpPr>
            <p:spPr>
              <a:xfrm>
                <a:off x="94790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8618253" y="4506269"/>
              <a:ext cx="1266721" cy="1663563"/>
              <a:chOff x="2326733" y="984103"/>
              <a:chExt cx="1266721" cy="1663563"/>
            </a:xfrm>
          </p:grpSpPr>
          <p:grpSp>
            <p:nvGrpSpPr>
              <p:cNvPr id="249" name="Group 248"/>
              <p:cNvGrpSpPr/>
              <p:nvPr/>
            </p:nvGrpSpPr>
            <p:grpSpPr>
              <a:xfrm>
                <a:off x="2326733" y="984103"/>
                <a:ext cx="1266721" cy="1324027"/>
                <a:chOff x="757646" y="1985554"/>
                <a:chExt cx="2272937" cy="1576252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52" name="Straight Connector 251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0" name="Rectangle 249"/>
              <p:cNvSpPr/>
              <p:nvPr/>
            </p:nvSpPr>
            <p:spPr>
              <a:xfrm>
                <a:off x="232673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271" name="Group 270"/>
          <p:cNvGrpSpPr/>
          <p:nvPr/>
        </p:nvGrpSpPr>
        <p:grpSpPr>
          <a:xfrm>
            <a:off x="2259275" y="3938550"/>
            <a:ext cx="268060" cy="236994"/>
            <a:chOff x="11022452" y="1721762"/>
            <a:chExt cx="268060" cy="236994"/>
          </a:xfrm>
        </p:grpSpPr>
        <p:sp>
          <p:nvSpPr>
            <p:cNvPr id="269" name="Rounded Rectangle 268"/>
            <p:cNvSpPr/>
            <p:nvPr/>
          </p:nvSpPr>
          <p:spPr>
            <a:xfrm>
              <a:off x="11022452" y="1721762"/>
              <a:ext cx="268060" cy="23699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0" name="Right Arrow 269"/>
            <p:cNvSpPr/>
            <p:nvPr/>
          </p:nvSpPr>
          <p:spPr>
            <a:xfrm>
              <a:off x="11065042" y="1751776"/>
              <a:ext cx="182880" cy="16256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3464009" y="3946661"/>
            <a:ext cx="268060" cy="236994"/>
            <a:chOff x="11022452" y="1721762"/>
            <a:chExt cx="268060" cy="236994"/>
          </a:xfrm>
        </p:grpSpPr>
        <p:sp>
          <p:nvSpPr>
            <p:cNvPr id="273" name="Rounded Rectangle 272"/>
            <p:cNvSpPr/>
            <p:nvPr/>
          </p:nvSpPr>
          <p:spPr>
            <a:xfrm>
              <a:off x="11022452" y="1721762"/>
              <a:ext cx="268060" cy="23699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4" name="Right Arrow 273"/>
            <p:cNvSpPr/>
            <p:nvPr/>
          </p:nvSpPr>
          <p:spPr>
            <a:xfrm>
              <a:off x="11065042" y="1751776"/>
              <a:ext cx="182880" cy="16256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4694116" y="3931347"/>
            <a:ext cx="268060" cy="236994"/>
            <a:chOff x="11022452" y="1721762"/>
            <a:chExt cx="268060" cy="236994"/>
          </a:xfrm>
        </p:grpSpPr>
        <p:sp>
          <p:nvSpPr>
            <p:cNvPr id="276" name="Rounded Rectangle 275"/>
            <p:cNvSpPr/>
            <p:nvPr/>
          </p:nvSpPr>
          <p:spPr>
            <a:xfrm>
              <a:off x="11022452" y="1721762"/>
              <a:ext cx="268060" cy="23699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7" name="Right Arrow 276"/>
            <p:cNvSpPr/>
            <p:nvPr/>
          </p:nvSpPr>
          <p:spPr>
            <a:xfrm>
              <a:off x="11065042" y="1751776"/>
              <a:ext cx="182880" cy="16256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8897774" y="2956901"/>
            <a:ext cx="3045748" cy="3184184"/>
            <a:chOff x="9505454" y="1997252"/>
            <a:chExt cx="2328312" cy="4150429"/>
          </a:xfrm>
        </p:grpSpPr>
        <p:sp>
          <p:nvSpPr>
            <p:cNvPr id="278" name="Flowchart: Process 277"/>
            <p:cNvSpPr/>
            <p:nvPr/>
          </p:nvSpPr>
          <p:spPr>
            <a:xfrm>
              <a:off x="9505454" y="2435693"/>
              <a:ext cx="2326706" cy="3711988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050"/>
            </a:p>
          </p:txBody>
        </p:sp>
        <p:sp>
          <p:nvSpPr>
            <p:cNvPr id="279" name="Rounded Rectangle 278"/>
            <p:cNvSpPr/>
            <p:nvPr/>
          </p:nvSpPr>
          <p:spPr>
            <a:xfrm>
              <a:off x="9514265" y="1997252"/>
              <a:ext cx="2319501" cy="30352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Country Info</a:t>
              </a:r>
              <a:endParaRPr lang="nl-BE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81" name="Action Button: Home 280">
            <a:hlinkClick r:id="" action="ppaction://hlinkshowjump?jump=firstslide" highlightClick="1"/>
          </p:cNvPr>
          <p:cNvSpPr/>
          <p:nvPr/>
        </p:nvSpPr>
        <p:spPr>
          <a:xfrm>
            <a:off x="1576485" y="6524532"/>
            <a:ext cx="290459" cy="27407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95" name="Group 294"/>
          <p:cNvGrpSpPr/>
          <p:nvPr/>
        </p:nvGrpSpPr>
        <p:grpSpPr>
          <a:xfrm>
            <a:off x="86335" y="1018569"/>
            <a:ext cx="5992837" cy="431819"/>
            <a:chOff x="86335" y="1018569"/>
            <a:chExt cx="5992837" cy="431819"/>
          </a:xfrm>
        </p:grpSpPr>
        <p:grpSp>
          <p:nvGrpSpPr>
            <p:cNvPr id="158" name="Group 157"/>
            <p:cNvGrpSpPr/>
            <p:nvPr/>
          </p:nvGrpSpPr>
          <p:grpSpPr>
            <a:xfrm>
              <a:off x="1296089" y="1024678"/>
              <a:ext cx="1191638" cy="425710"/>
              <a:chOff x="132215" y="1156986"/>
              <a:chExt cx="1191638" cy="42571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00958" y="1430792"/>
                <a:ext cx="1122895" cy="1519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 flipV="1">
                <a:off x="1126529" y="1477704"/>
                <a:ext cx="136303" cy="6184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32215" y="1156986"/>
                <a:ext cx="11518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00" dirty="0" err="1" smtClean="0"/>
                  <a:t>From</a:t>
                </a:r>
                <a:r>
                  <a:rPr lang="nl-BE" sz="1000" dirty="0" smtClean="0"/>
                  <a:t> Airport</a:t>
                </a:r>
                <a:endParaRPr lang="nl-BE" sz="1000" dirty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2541447" y="1019476"/>
              <a:ext cx="1191638" cy="425710"/>
              <a:chOff x="149531" y="1780486"/>
              <a:chExt cx="1191638" cy="42571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18274" y="2054292"/>
                <a:ext cx="1122895" cy="1519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4" name="Isosceles Triangle 143"/>
              <p:cNvSpPr/>
              <p:nvPr/>
            </p:nvSpPr>
            <p:spPr>
              <a:xfrm flipV="1">
                <a:off x="1143845" y="2101204"/>
                <a:ext cx="136303" cy="6184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49531" y="1780486"/>
                <a:ext cx="11518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00" dirty="0" err="1" smtClean="0"/>
                  <a:t>To</a:t>
                </a:r>
                <a:r>
                  <a:rPr lang="nl-BE" sz="1000" dirty="0" smtClean="0"/>
                  <a:t> Airport</a:t>
                </a:r>
                <a:endParaRPr lang="nl-BE" sz="1000" dirty="0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808347" y="1020466"/>
              <a:ext cx="848257" cy="421093"/>
              <a:chOff x="6935082" y="1460538"/>
              <a:chExt cx="848257" cy="421093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6988130" y="1732282"/>
                <a:ext cx="795209" cy="1493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6" name="Isosceles Triangle 175"/>
              <p:cNvSpPr/>
              <p:nvPr/>
            </p:nvSpPr>
            <p:spPr>
              <a:xfrm flipV="1">
                <a:off x="7596738" y="1778676"/>
                <a:ext cx="136303" cy="6184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935082" y="1460538"/>
                <a:ext cx="758306" cy="246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00" dirty="0" err="1" smtClean="0"/>
                  <a:t>From</a:t>
                </a:r>
                <a:r>
                  <a:rPr lang="nl-BE" sz="1000" dirty="0" smtClean="0"/>
                  <a:t> Date</a:t>
                </a:r>
                <a:endParaRPr lang="nl-BE" sz="10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4693369" y="1025946"/>
              <a:ext cx="794935" cy="408346"/>
              <a:chOff x="6569456" y="1478913"/>
              <a:chExt cx="794935" cy="408346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6623798" y="1746734"/>
                <a:ext cx="740593" cy="14052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5" name="Isosceles Triangle 184"/>
              <p:cNvSpPr/>
              <p:nvPr/>
            </p:nvSpPr>
            <p:spPr>
              <a:xfrm flipV="1">
                <a:off x="7205287" y="1785776"/>
                <a:ext cx="136303" cy="6184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6569456" y="1478913"/>
                <a:ext cx="758306" cy="246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00" dirty="0" err="1" smtClean="0"/>
                  <a:t>To</a:t>
                </a:r>
                <a:r>
                  <a:rPr lang="nl-BE" sz="1000" dirty="0" smtClean="0"/>
                  <a:t> Date</a:t>
                </a:r>
                <a:endParaRPr lang="nl-BE" sz="1000" dirty="0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86335" y="1018569"/>
              <a:ext cx="1183932" cy="425710"/>
              <a:chOff x="149531" y="1780486"/>
              <a:chExt cx="1191638" cy="425710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218274" y="2054292"/>
                <a:ext cx="1122895" cy="1519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9" name="Isosceles Triangle 188"/>
              <p:cNvSpPr/>
              <p:nvPr/>
            </p:nvSpPr>
            <p:spPr>
              <a:xfrm flipV="1">
                <a:off x="1143845" y="2101204"/>
                <a:ext cx="136303" cy="6184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49531" y="1780486"/>
                <a:ext cx="11518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00" dirty="0" smtClean="0"/>
                  <a:t>Country</a:t>
                </a:r>
                <a:endParaRPr lang="nl-BE" sz="1000" dirty="0"/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>
              <a:off x="5724051" y="1095075"/>
              <a:ext cx="355121" cy="304052"/>
              <a:chOff x="4837456" y="3441186"/>
              <a:chExt cx="355121" cy="304052"/>
            </a:xfrm>
          </p:grpSpPr>
          <p:sp>
            <p:nvSpPr>
              <p:cNvPr id="283" name="Rounded Rectangle 282"/>
              <p:cNvSpPr/>
              <p:nvPr/>
            </p:nvSpPr>
            <p:spPr>
              <a:xfrm>
                <a:off x="4837456" y="3441186"/>
                <a:ext cx="355121" cy="30405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/>
              </a:p>
            </p:txBody>
          </p:sp>
          <p:cxnSp>
            <p:nvCxnSpPr>
              <p:cNvPr id="284" name="Straight Connector 283"/>
              <p:cNvCxnSpPr/>
              <p:nvPr/>
            </p:nvCxnSpPr>
            <p:spPr>
              <a:xfrm flipV="1">
                <a:off x="4925262" y="3607210"/>
                <a:ext cx="68227" cy="73441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Flowchart: Connector 284"/>
              <p:cNvSpPr/>
              <p:nvPr/>
            </p:nvSpPr>
            <p:spPr>
              <a:xfrm>
                <a:off x="4969560" y="3485775"/>
                <a:ext cx="143460" cy="136977"/>
              </a:xfrm>
              <a:prstGeom prst="flowChartConnector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293" name="Group 292"/>
          <p:cNvGrpSpPr/>
          <p:nvPr/>
        </p:nvGrpSpPr>
        <p:grpSpPr>
          <a:xfrm>
            <a:off x="9357568" y="1434293"/>
            <a:ext cx="2240790" cy="535024"/>
            <a:chOff x="9357568" y="1434293"/>
            <a:chExt cx="2240790" cy="535024"/>
          </a:xfrm>
        </p:grpSpPr>
        <p:grpSp>
          <p:nvGrpSpPr>
            <p:cNvPr id="287" name="Group 286"/>
            <p:cNvGrpSpPr/>
            <p:nvPr/>
          </p:nvGrpSpPr>
          <p:grpSpPr>
            <a:xfrm>
              <a:off x="9357568" y="1434293"/>
              <a:ext cx="2240790" cy="268438"/>
              <a:chOff x="4225832" y="2103902"/>
              <a:chExt cx="1594448" cy="268438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4773799" y="2151395"/>
                <a:ext cx="1046481" cy="2209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4225832" y="2103902"/>
                <a:ext cx="54409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100" dirty="0" smtClean="0"/>
                  <a:t>User:</a:t>
                </a:r>
                <a:endParaRPr lang="nl-BE" sz="11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9357568" y="1715401"/>
              <a:ext cx="2240790" cy="253916"/>
              <a:chOff x="4225832" y="2131522"/>
              <a:chExt cx="1594448" cy="253916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4773799" y="2151395"/>
                <a:ext cx="1046481" cy="2209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4225832" y="2131522"/>
                <a:ext cx="5644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50" dirty="0" smtClean="0"/>
                  <a:t>Password:</a:t>
                </a:r>
                <a:endParaRPr lang="nl-BE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16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1"/>
            <a:ext cx="12192000" cy="923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685" y="74027"/>
            <a:ext cx="2509325" cy="332690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nl-BE" sz="3200" b="1" i="1" dirty="0" err="1" smtClean="0">
                <a:latin typeface="Arial Rounded MT Bold" panose="020F0704030504030204" pitchFamily="34" charset="0"/>
              </a:rPr>
              <a:t>Togeth</a:t>
            </a:r>
            <a:r>
              <a:rPr lang="nl-BE" sz="3600" b="1" i="1" dirty="0" err="1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Air</a:t>
            </a:r>
            <a:endParaRPr lang="nl-BE" sz="3600" b="1" i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482079"/>
            <a:ext cx="12192000" cy="3672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nl-B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623" y="3044452"/>
            <a:ext cx="1122895" cy="1519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0" name="Rectangle 39"/>
          <p:cNvSpPr/>
          <p:nvPr/>
        </p:nvSpPr>
        <p:spPr>
          <a:xfrm>
            <a:off x="71622" y="3216060"/>
            <a:ext cx="1122895" cy="369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TextBox 40"/>
          <p:cNvSpPr txBox="1"/>
          <p:nvPr/>
        </p:nvSpPr>
        <p:spPr>
          <a:xfrm>
            <a:off x="71621" y="2802434"/>
            <a:ext cx="1122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 smtClean="0"/>
              <a:t>label</a:t>
            </a:r>
            <a:endParaRPr lang="nl-BE" sz="11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8909300" y="583146"/>
            <a:ext cx="2400276" cy="261610"/>
            <a:chOff x="8735120" y="561714"/>
            <a:chExt cx="2400276" cy="261610"/>
          </a:xfrm>
        </p:grpSpPr>
        <p:sp>
          <p:nvSpPr>
            <p:cNvPr id="15" name="Rectangle 14"/>
            <p:cNvSpPr/>
            <p:nvPr/>
          </p:nvSpPr>
          <p:spPr>
            <a:xfrm>
              <a:off x="9269858" y="571874"/>
              <a:ext cx="1244233" cy="2483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35120" y="561714"/>
              <a:ext cx="6522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 smtClean="0"/>
                <a:t>search:</a:t>
              </a:r>
              <a:endParaRPr lang="nl-BE" sz="1100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0552832" y="583251"/>
              <a:ext cx="268060" cy="236994"/>
              <a:chOff x="10367556" y="1459230"/>
              <a:chExt cx="268060" cy="23699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0367556" y="1459230"/>
                <a:ext cx="268060" cy="23699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2" name="Right Arrow 51"/>
              <p:cNvSpPr/>
              <p:nvPr/>
            </p:nvSpPr>
            <p:spPr>
              <a:xfrm>
                <a:off x="10414000" y="1499184"/>
                <a:ext cx="182880" cy="162560"/>
              </a:xfrm>
              <a:prstGeom prst="righ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0867336" y="577217"/>
              <a:ext cx="268060" cy="236994"/>
              <a:chOff x="10682060" y="1453196"/>
              <a:chExt cx="268060" cy="23699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10682060" y="1453196"/>
                <a:ext cx="268060" cy="23699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4" name="Multiply 53"/>
              <p:cNvSpPr/>
              <p:nvPr/>
            </p:nvSpPr>
            <p:spPr>
              <a:xfrm>
                <a:off x="10698342" y="1466534"/>
                <a:ext cx="235495" cy="217624"/>
              </a:xfrm>
              <a:prstGeom prst="mathMultiply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65" name="Action Button: Back or Previous 64">
            <a:hlinkClick r:id="" action="ppaction://hlinkshowjump?jump=previousslide" highlightClick="1"/>
          </p:cNvPr>
          <p:cNvSpPr/>
          <p:nvPr/>
        </p:nvSpPr>
        <p:spPr>
          <a:xfrm>
            <a:off x="2006387" y="6548547"/>
            <a:ext cx="287216" cy="222739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73" name="Group 72"/>
          <p:cNvGrpSpPr/>
          <p:nvPr/>
        </p:nvGrpSpPr>
        <p:grpSpPr>
          <a:xfrm>
            <a:off x="104205" y="74027"/>
            <a:ext cx="748276" cy="723442"/>
            <a:chOff x="757646" y="1985554"/>
            <a:chExt cx="2272937" cy="1576252"/>
          </a:xfrm>
        </p:grpSpPr>
        <p:sp>
          <p:nvSpPr>
            <p:cNvPr id="74" name="Rectangle 73"/>
            <p:cNvSpPr/>
            <p:nvPr/>
          </p:nvSpPr>
          <p:spPr>
            <a:xfrm>
              <a:off x="757646" y="1985554"/>
              <a:ext cx="2272937" cy="1576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757646" y="1985554"/>
              <a:ext cx="2272937" cy="15738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57646" y="1985554"/>
              <a:ext cx="2272937" cy="1576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1037745" y="614652"/>
            <a:ext cx="7575161" cy="234015"/>
            <a:chOff x="1063872" y="598596"/>
            <a:chExt cx="7575161" cy="234015"/>
          </a:xfrm>
        </p:grpSpPr>
        <p:grpSp>
          <p:nvGrpSpPr>
            <p:cNvPr id="91" name="Group 90"/>
            <p:cNvGrpSpPr/>
            <p:nvPr/>
          </p:nvGrpSpPr>
          <p:grpSpPr>
            <a:xfrm>
              <a:off x="1063872" y="598597"/>
              <a:ext cx="627185" cy="213042"/>
              <a:chOff x="4911968" y="2373929"/>
              <a:chExt cx="627185" cy="213042"/>
            </a:xfrm>
          </p:grpSpPr>
          <p:sp>
            <p:nvSpPr>
              <p:cNvPr id="66" name="Isosceles Triangle 65"/>
              <p:cNvSpPr/>
              <p:nvPr/>
            </p:nvSpPr>
            <p:spPr>
              <a:xfrm rot="16200000">
                <a:off x="5182886" y="2435857"/>
                <a:ext cx="169952" cy="13227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7" name="Isosceles Triangle 66"/>
              <p:cNvSpPr/>
              <p:nvPr/>
            </p:nvSpPr>
            <p:spPr>
              <a:xfrm rot="5400000">
                <a:off x="5389700" y="2437518"/>
                <a:ext cx="169951" cy="12895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11968" y="2373929"/>
                <a:ext cx="198855" cy="199291"/>
                <a:chOff x="4876654" y="2305649"/>
                <a:chExt cx="234170" cy="230258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903862" y="2417020"/>
                  <a:ext cx="186771" cy="11888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89" name="Isosceles Triangle 88"/>
                <p:cNvSpPr/>
                <p:nvPr/>
              </p:nvSpPr>
              <p:spPr>
                <a:xfrm>
                  <a:off x="4876654" y="2305649"/>
                  <a:ext cx="234170" cy="11137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</p:grpSp>
        <p:sp>
          <p:nvSpPr>
            <p:cNvPr id="109" name="Rectangle 108"/>
            <p:cNvSpPr/>
            <p:nvPr/>
          </p:nvSpPr>
          <p:spPr>
            <a:xfrm>
              <a:off x="1910687" y="598596"/>
              <a:ext cx="6728346" cy="234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BE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http://</a:t>
              </a:r>
              <a:endParaRPr lang="nl-B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1393566" y="81433"/>
            <a:ext cx="748276" cy="723442"/>
            <a:chOff x="757646" y="1985554"/>
            <a:chExt cx="2272937" cy="1576252"/>
          </a:xfrm>
        </p:grpSpPr>
        <p:sp>
          <p:nvSpPr>
            <p:cNvPr id="113" name="Rectangle 112"/>
            <p:cNvSpPr/>
            <p:nvPr/>
          </p:nvSpPr>
          <p:spPr>
            <a:xfrm>
              <a:off x="757646" y="1985554"/>
              <a:ext cx="2272937" cy="1576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V="1">
              <a:off x="757646" y="1985554"/>
              <a:ext cx="2272937" cy="15738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57646" y="1985554"/>
              <a:ext cx="2272937" cy="1576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Rectangle 145"/>
          <p:cNvSpPr/>
          <p:nvPr/>
        </p:nvSpPr>
        <p:spPr>
          <a:xfrm>
            <a:off x="96559" y="1851288"/>
            <a:ext cx="1122895" cy="1519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Isosceles Triangle 146"/>
          <p:cNvSpPr/>
          <p:nvPr/>
        </p:nvSpPr>
        <p:spPr>
          <a:xfrm flipV="1">
            <a:off x="1022130" y="1898200"/>
            <a:ext cx="136303" cy="61845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8" name="TextBox 147"/>
          <p:cNvSpPr txBox="1"/>
          <p:nvPr/>
        </p:nvSpPr>
        <p:spPr>
          <a:xfrm>
            <a:off x="27816" y="1577482"/>
            <a:ext cx="1151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label</a:t>
            </a:r>
            <a:endParaRPr lang="nl-BE" sz="1000" dirty="0"/>
          </a:p>
        </p:txBody>
      </p:sp>
      <p:sp>
        <p:nvSpPr>
          <p:cNvPr id="149" name="Rectangle 148"/>
          <p:cNvSpPr/>
          <p:nvPr/>
        </p:nvSpPr>
        <p:spPr>
          <a:xfrm>
            <a:off x="74546" y="2551503"/>
            <a:ext cx="1122895" cy="1519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Isosceles Triangle 149"/>
          <p:cNvSpPr/>
          <p:nvPr/>
        </p:nvSpPr>
        <p:spPr>
          <a:xfrm flipV="1">
            <a:off x="1000117" y="2598415"/>
            <a:ext cx="136303" cy="61845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TextBox 150"/>
          <p:cNvSpPr txBox="1"/>
          <p:nvPr/>
        </p:nvSpPr>
        <p:spPr>
          <a:xfrm>
            <a:off x="57230" y="2277517"/>
            <a:ext cx="1151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label</a:t>
            </a:r>
            <a:endParaRPr lang="nl-BE" sz="1000" dirty="0"/>
          </a:p>
        </p:txBody>
      </p:sp>
      <p:sp>
        <p:nvSpPr>
          <p:cNvPr id="155" name="Flowchart: Process 154"/>
          <p:cNvSpPr/>
          <p:nvPr/>
        </p:nvSpPr>
        <p:spPr>
          <a:xfrm>
            <a:off x="12017829" y="921758"/>
            <a:ext cx="174171" cy="553519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86" name="Group 285"/>
          <p:cNvGrpSpPr/>
          <p:nvPr/>
        </p:nvGrpSpPr>
        <p:grpSpPr>
          <a:xfrm>
            <a:off x="9876082" y="1095075"/>
            <a:ext cx="1686308" cy="245125"/>
            <a:chOff x="9876082" y="1095075"/>
            <a:chExt cx="1686308" cy="245125"/>
          </a:xfrm>
        </p:grpSpPr>
        <p:sp>
          <p:nvSpPr>
            <p:cNvPr id="154" name="Rounded Rectangle 153"/>
            <p:cNvSpPr/>
            <p:nvPr/>
          </p:nvSpPr>
          <p:spPr>
            <a:xfrm>
              <a:off x="9876082" y="1095075"/>
              <a:ext cx="759942" cy="2451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Login</a:t>
              </a:r>
              <a:endParaRPr lang="nl-BE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10727012" y="1095075"/>
              <a:ext cx="835378" cy="2451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Register</a:t>
              </a:r>
              <a:endParaRPr lang="nl-BE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68647" y="1481843"/>
            <a:ext cx="724486" cy="757471"/>
            <a:chOff x="5732585" y="3177096"/>
            <a:chExt cx="724486" cy="757471"/>
          </a:xfrm>
        </p:grpSpPr>
        <p:grpSp>
          <p:nvGrpSpPr>
            <p:cNvPr id="102" name="Group 101"/>
            <p:cNvGrpSpPr/>
            <p:nvPr/>
          </p:nvGrpSpPr>
          <p:grpSpPr>
            <a:xfrm>
              <a:off x="5732585" y="3367236"/>
              <a:ext cx="724486" cy="567331"/>
              <a:chOff x="5633329" y="2933738"/>
              <a:chExt cx="823742" cy="100083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923280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213231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633329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633329" y="293373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923280" y="293373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213231" y="294025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923280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6213231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633329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633329" y="345792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923280" y="345792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213231" y="346444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03" name="Rounded Rectangle 102"/>
            <p:cNvSpPr/>
            <p:nvPr/>
          </p:nvSpPr>
          <p:spPr>
            <a:xfrm>
              <a:off x="5732585" y="3177096"/>
              <a:ext cx="724486" cy="15801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July</a:t>
              </a:r>
              <a:r>
                <a:rPr lang="nl-B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2018</a:t>
              </a:r>
              <a:endParaRPr lang="nl-BE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4763818" y="1479491"/>
            <a:ext cx="724486" cy="757471"/>
            <a:chOff x="5732585" y="3177096"/>
            <a:chExt cx="724486" cy="757471"/>
          </a:xfrm>
        </p:grpSpPr>
        <p:grpSp>
          <p:nvGrpSpPr>
            <p:cNvPr id="160" name="Group 159"/>
            <p:cNvGrpSpPr/>
            <p:nvPr/>
          </p:nvGrpSpPr>
          <p:grpSpPr>
            <a:xfrm>
              <a:off x="5732585" y="3367236"/>
              <a:ext cx="724486" cy="567331"/>
              <a:chOff x="5633329" y="2933738"/>
              <a:chExt cx="823742" cy="100083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5923280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6213231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5633329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5633329" y="293373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5923280" y="293373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6213231" y="294025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5923280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6213231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5633329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5633329" y="345792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5923280" y="345792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6213231" y="346444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61" name="Rounded Rectangle 160"/>
            <p:cNvSpPr/>
            <p:nvPr/>
          </p:nvSpPr>
          <p:spPr>
            <a:xfrm>
              <a:off x="5732585" y="3177096"/>
              <a:ext cx="724486" cy="15801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July</a:t>
              </a:r>
              <a:r>
                <a:rPr lang="nl-B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2018</a:t>
              </a:r>
              <a:endParaRPr lang="nl-BE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1372870" y="2456497"/>
            <a:ext cx="7332880" cy="1842446"/>
            <a:chOff x="2978672" y="2220394"/>
            <a:chExt cx="8366872" cy="1842446"/>
          </a:xfrm>
        </p:grpSpPr>
        <p:sp>
          <p:nvSpPr>
            <p:cNvPr id="118" name="Rectangle 117"/>
            <p:cNvSpPr/>
            <p:nvPr/>
          </p:nvSpPr>
          <p:spPr>
            <a:xfrm>
              <a:off x="2978672" y="2220394"/>
              <a:ext cx="8366872" cy="18424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3077171" y="2303743"/>
              <a:ext cx="1266722" cy="1663562"/>
              <a:chOff x="3077171" y="2303743"/>
              <a:chExt cx="1266722" cy="166356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3077171" y="2303743"/>
                <a:ext cx="1266721" cy="790758"/>
                <a:chOff x="757646" y="1985554"/>
                <a:chExt cx="2272937" cy="1576252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36" name="Straight Connector 135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Rectangle 133"/>
              <p:cNvSpPr/>
              <p:nvPr/>
            </p:nvSpPr>
            <p:spPr>
              <a:xfrm>
                <a:off x="3077171" y="3176634"/>
                <a:ext cx="1266722" cy="79067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r>
                  <a:rPr lang="nl-BE" sz="900" b="1" dirty="0" err="1" smtClean="0"/>
                  <a:t>Airline</a:t>
                </a:r>
                <a:r>
                  <a:rPr lang="nl-BE" sz="900" b="1" dirty="0" smtClean="0"/>
                  <a:t>: KLM</a:t>
                </a:r>
              </a:p>
              <a:p>
                <a:r>
                  <a:rPr lang="nl-BE" sz="800" dirty="0"/>
                  <a:t>B</a:t>
                </a:r>
                <a:r>
                  <a:rPr lang="nl-BE" sz="800" dirty="0" smtClean="0"/>
                  <a:t>usinessclass :  2000 €</a:t>
                </a:r>
              </a:p>
              <a:p>
                <a:r>
                  <a:rPr lang="nl-BE" sz="800" dirty="0" err="1" smtClean="0"/>
                  <a:t>Economy</a:t>
                </a:r>
                <a:r>
                  <a:rPr lang="nl-BE" sz="800" dirty="0" smtClean="0"/>
                  <a:t> :  1200 €</a:t>
                </a:r>
              </a:p>
              <a:p>
                <a:endParaRPr lang="nl-BE" sz="800" dirty="0" smtClean="0"/>
              </a:p>
              <a:p>
                <a:endParaRPr lang="nl-BE" sz="800" dirty="0"/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>
              <a:off x="4450313" y="2304817"/>
              <a:ext cx="1272409" cy="1662488"/>
              <a:chOff x="4450313" y="2304817"/>
              <a:chExt cx="1272409" cy="1662488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4450313" y="2304817"/>
                <a:ext cx="1266721" cy="788469"/>
                <a:chOff x="757646" y="1985554"/>
                <a:chExt cx="2272937" cy="1576252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Rectangle 128"/>
              <p:cNvSpPr/>
              <p:nvPr/>
            </p:nvSpPr>
            <p:spPr>
              <a:xfrm>
                <a:off x="4456001" y="3176497"/>
                <a:ext cx="1266721" cy="7908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62" name="Group 261"/>
            <p:cNvGrpSpPr/>
            <p:nvPr/>
          </p:nvGrpSpPr>
          <p:grpSpPr>
            <a:xfrm>
              <a:off x="5830975" y="2308445"/>
              <a:ext cx="1270577" cy="1658860"/>
              <a:chOff x="5830975" y="2308445"/>
              <a:chExt cx="1270577" cy="1658860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5830975" y="2308445"/>
                <a:ext cx="1266721" cy="781876"/>
                <a:chOff x="757646" y="1985554"/>
                <a:chExt cx="2272937" cy="1576252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Rectangle 123"/>
              <p:cNvSpPr/>
              <p:nvPr/>
            </p:nvSpPr>
            <p:spPr>
              <a:xfrm>
                <a:off x="5834831" y="3171724"/>
                <a:ext cx="1266721" cy="79558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7225813" y="2298160"/>
              <a:ext cx="1266721" cy="1655351"/>
              <a:chOff x="7225813" y="2298160"/>
              <a:chExt cx="1266721" cy="1655351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7225813" y="2298160"/>
                <a:ext cx="1266721" cy="790960"/>
                <a:chOff x="757646" y="1985554"/>
                <a:chExt cx="2272937" cy="1576252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Rectangle 193"/>
              <p:cNvSpPr/>
              <p:nvPr/>
            </p:nvSpPr>
            <p:spPr>
              <a:xfrm>
                <a:off x="7225813" y="3186792"/>
                <a:ext cx="1266721" cy="7667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>
              <a:off x="8604643" y="2289948"/>
              <a:ext cx="1266721" cy="1663563"/>
              <a:chOff x="8604643" y="2289948"/>
              <a:chExt cx="1266721" cy="1663563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8604643" y="2289948"/>
                <a:ext cx="1266721" cy="804553"/>
                <a:chOff x="757646" y="1985554"/>
                <a:chExt cx="2272937" cy="157625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02" name="Straight Connector 201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Rectangle 199"/>
              <p:cNvSpPr/>
              <p:nvPr/>
            </p:nvSpPr>
            <p:spPr>
              <a:xfrm>
                <a:off x="8604643" y="3182178"/>
                <a:ext cx="1266721" cy="77133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9977785" y="2291024"/>
              <a:ext cx="1272409" cy="1662487"/>
              <a:chOff x="9977785" y="2291024"/>
              <a:chExt cx="1272409" cy="1662487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9977785" y="2291024"/>
                <a:ext cx="1266721" cy="803478"/>
                <a:chOff x="757646" y="1985554"/>
                <a:chExt cx="2272937" cy="1576252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08" name="Straight Connector 207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6" name="Rectangle 205"/>
              <p:cNvSpPr/>
              <p:nvPr/>
            </p:nvSpPr>
            <p:spPr>
              <a:xfrm>
                <a:off x="9983473" y="3199716"/>
                <a:ext cx="1266721" cy="75379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1335650" y="4450878"/>
            <a:ext cx="7370100" cy="1842446"/>
            <a:chOff x="1610210" y="4436715"/>
            <a:chExt cx="8369813" cy="1842446"/>
          </a:xfrm>
        </p:grpSpPr>
        <p:sp>
          <p:nvSpPr>
            <p:cNvPr id="217" name="Rectangle 216"/>
            <p:cNvSpPr/>
            <p:nvPr/>
          </p:nvSpPr>
          <p:spPr>
            <a:xfrm>
              <a:off x="1610210" y="4436715"/>
              <a:ext cx="8369813" cy="18424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218" name="Group 217"/>
            <p:cNvGrpSpPr/>
            <p:nvPr/>
          </p:nvGrpSpPr>
          <p:grpSpPr>
            <a:xfrm>
              <a:off x="1711951" y="4528275"/>
              <a:ext cx="1266721" cy="1655351"/>
              <a:chOff x="947903" y="992315"/>
              <a:chExt cx="1266721" cy="1655351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947903" y="992315"/>
                <a:ext cx="1266721" cy="1324028"/>
                <a:chOff x="757646" y="1985554"/>
                <a:chExt cx="2272937" cy="1576252"/>
              </a:xfrm>
            </p:grpSpPr>
            <p:sp>
              <p:nvSpPr>
                <p:cNvPr id="221" name="Rectangle 220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22" name="Straight Connector 221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Rectangle 219"/>
              <p:cNvSpPr/>
              <p:nvPr/>
            </p:nvSpPr>
            <p:spPr>
              <a:xfrm>
                <a:off x="94790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3090781" y="4520063"/>
              <a:ext cx="1266721" cy="1663563"/>
              <a:chOff x="2326733" y="984103"/>
              <a:chExt cx="1266721" cy="1663563"/>
            </a:xfrm>
          </p:grpSpPr>
          <p:grpSp>
            <p:nvGrpSpPr>
              <p:cNvPr id="225" name="Group 224"/>
              <p:cNvGrpSpPr/>
              <p:nvPr/>
            </p:nvGrpSpPr>
            <p:grpSpPr>
              <a:xfrm>
                <a:off x="2326733" y="984103"/>
                <a:ext cx="1266721" cy="1324027"/>
                <a:chOff x="757646" y="1985554"/>
                <a:chExt cx="2272937" cy="1576252"/>
              </a:xfrm>
            </p:grpSpPr>
            <p:sp>
              <p:nvSpPr>
                <p:cNvPr id="227" name="Rectangle 226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28" name="Straight Connector 227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Rectangle 225"/>
              <p:cNvSpPr/>
              <p:nvPr/>
            </p:nvSpPr>
            <p:spPr>
              <a:xfrm>
                <a:off x="232673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30" name="Group 229"/>
            <p:cNvGrpSpPr/>
            <p:nvPr/>
          </p:nvGrpSpPr>
          <p:grpSpPr>
            <a:xfrm>
              <a:off x="4463923" y="4521138"/>
              <a:ext cx="1272409" cy="1662488"/>
              <a:chOff x="3699875" y="985178"/>
              <a:chExt cx="1272409" cy="1662488"/>
            </a:xfrm>
          </p:grpSpPr>
          <p:grpSp>
            <p:nvGrpSpPr>
              <p:cNvPr id="231" name="Group 230"/>
              <p:cNvGrpSpPr/>
              <p:nvPr/>
            </p:nvGrpSpPr>
            <p:grpSpPr>
              <a:xfrm>
                <a:off x="3699875" y="985178"/>
                <a:ext cx="1266721" cy="1324027"/>
                <a:chOff x="757646" y="1985554"/>
                <a:chExt cx="2272937" cy="1576252"/>
              </a:xfrm>
            </p:grpSpPr>
            <p:sp>
              <p:nvSpPr>
                <p:cNvPr id="233" name="Rectangle 232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34" name="Straight Connector 233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2" name="Rectangle 231"/>
              <p:cNvSpPr/>
              <p:nvPr/>
            </p:nvSpPr>
            <p:spPr>
              <a:xfrm>
                <a:off x="370556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5844585" y="4524765"/>
              <a:ext cx="1270577" cy="1658861"/>
              <a:chOff x="5080537" y="988805"/>
              <a:chExt cx="1270577" cy="1658861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5080537" y="988805"/>
                <a:ext cx="1266721" cy="1324027"/>
                <a:chOff x="757646" y="1985554"/>
                <a:chExt cx="2272937" cy="1576252"/>
              </a:xfrm>
            </p:grpSpPr>
            <p:sp>
              <p:nvSpPr>
                <p:cNvPr id="239" name="Rectangle 238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40" name="Straight Connector 239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8" name="Rectangle 237"/>
              <p:cNvSpPr/>
              <p:nvPr/>
            </p:nvSpPr>
            <p:spPr>
              <a:xfrm>
                <a:off x="508439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7239423" y="4514481"/>
              <a:ext cx="1266721" cy="1655351"/>
              <a:chOff x="947903" y="992315"/>
              <a:chExt cx="1266721" cy="1655351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947903" y="992315"/>
                <a:ext cx="1266721" cy="1324028"/>
                <a:chOff x="757646" y="1985554"/>
                <a:chExt cx="2272937" cy="1576252"/>
              </a:xfrm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46" name="Straight Connector 245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4" name="Rectangle 243"/>
              <p:cNvSpPr/>
              <p:nvPr/>
            </p:nvSpPr>
            <p:spPr>
              <a:xfrm>
                <a:off x="94790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8618253" y="4506269"/>
              <a:ext cx="1266721" cy="1663563"/>
              <a:chOff x="2326733" y="984103"/>
              <a:chExt cx="1266721" cy="1663563"/>
            </a:xfrm>
          </p:grpSpPr>
          <p:grpSp>
            <p:nvGrpSpPr>
              <p:cNvPr id="249" name="Group 248"/>
              <p:cNvGrpSpPr/>
              <p:nvPr/>
            </p:nvGrpSpPr>
            <p:grpSpPr>
              <a:xfrm>
                <a:off x="2326733" y="984103"/>
                <a:ext cx="1266721" cy="1324027"/>
                <a:chOff x="757646" y="1985554"/>
                <a:chExt cx="2272937" cy="1576252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52" name="Straight Connector 251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0" name="Rectangle 249"/>
              <p:cNvSpPr/>
              <p:nvPr/>
            </p:nvSpPr>
            <p:spPr>
              <a:xfrm>
                <a:off x="232673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271" name="Group 270"/>
          <p:cNvGrpSpPr/>
          <p:nvPr/>
        </p:nvGrpSpPr>
        <p:grpSpPr>
          <a:xfrm>
            <a:off x="2259275" y="3938550"/>
            <a:ext cx="268060" cy="236994"/>
            <a:chOff x="11022452" y="1721762"/>
            <a:chExt cx="268060" cy="236994"/>
          </a:xfrm>
        </p:grpSpPr>
        <p:sp>
          <p:nvSpPr>
            <p:cNvPr id="269" name="Rounded Rectangle 268"/>
            <p:cNvSpPr/>
            <p:nvPr/>
          </p:nvSpPr>
          <p:spPr>
            <a:xfrm>
              <a:off x="11022452" y="1721762"/>
              <a:ext cx="268060" cy="23699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0" name="Right Arrow 269"/>
            <p:cNvSpPr/>
            <p:nvPr/>
          </p:nvSpPr>
          <p:spPr>
            <a:xfrm>
              <a:off x="11065042" y="1751776"/>
              <a:ext cx="182880" cy="16256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3464009" y="3946661"/>
            <a:ext cx="268060" cy="236994"/>
            <a:chOff x="11022452" y="1721762"/>
            <a:chExt cx="268060" cy="236994"/>
          </a:xfrm>
        </p:grpSpPr>
        <p:sp>
          <p:nvSpPr>
            <p:cNvPr id="273" name="Rounded Rectangle 272"/>
            <p:cNvSpPr/>
            <p:nvPr/>
          </p:nvSpPr>
          <p:spPr>
            <a:xfrm>
              <a:off x="11022452" y="1721762"/>
              <a:ext cx="268060" cy="23699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4" name="Right Arrow 273"/>
            <p:cNvSpPr/>
            <p:nvPr/>
          </p:nvSpPr>
          <p:spPr>
            <a:xfrm>
              <a:off x="11065042" y="1751776"/>
              <a:ext cx="182880" cy="16256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4694116" y="3931347"/>
            <a:ext cx="268060" cy="236994"/>
            <a:chOff x="11022452" y="1721762"/>
            <a:chExt cx="268060" cy="236994"/>
          </a:xfrm>
        </p:grpSpPr>
        <p:sp>
          <p:nvSpPr>
            <p:cNvPr id="276" name="Rounded Rectangle 275"/>
            <p:cNvSpPr/>
            <p:nvPr/>
          </p:nvSpPr>
          <p:spPr>
            <a:xfrm>
              <a:off x="11022452" y="1721762"/>
              <a:ext cx="268060" cy="23699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7" name="Right Arrow 276"/>
            <p:cNvSpPr/>
            <p:nvPr/>
          </p:nvSpPr>
          <p:spPr>
            <a:xfrm>
              <a:off x="11065042" y="1751776"/>
              <a:ext cx="182880" cy="16256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8897774" y="2956901"/>
            <a:ext cx="3045748" cy="3184184"/>
            <a:chOff x="9505454" y="1997252"/>
            <a:chExt cx="2328312" cy="4150429"/>
          </a:xfrm>
        </p:grpSpPr>
        <p:sp>
          <p:nvSpPr>
            <p:cNvPr id="278" name="Flowchart: Process 277"/>
            <p:cNvSpPr/>
            <p:nvPr/>
          </p:nvSpPr>
          <p:spPr>
            <a:xfrm>
              <a:off x="9505454" y="2435693"/>
              <a:ext cx="2326706" cy="3711988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050"/>
            </a:p>
          </p:txBody>
        </p:sp>
        <p:sp>
          <p:nvSpPr>
            <p:cNvPr id="279" name="Rounded Rectangle 278"/>
            <p:cNvSpPr/>
            <p:nvPr/>
          </p:nvSpPr>
          <p:spPr>
            <a:xfrm>
              <a:off x="9514265" y="1997252"/>
              <a:ext cx="2319501" cy="30352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Country Info</a:t>
              </a:r>
              <a:endParaRPr lang="nl-BE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81" name="Action Button: Home 280">
            <a:hlinkClick r:id="" action="ppaction://hlinkshowjump?jump=firstslide" highlightClick="1"/>
          </p:cNvPr>
          <p:cNvSpPr/>
          <p:nvPr/>
        </p:nvSpPr>
        <p:spPr>
          <a:xfrm>
            <a:off x="1576485" y="6524532"/>
            <a:ext cx="290459" cy="27407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95" name="Group 294"/>
          <p:cNvGrpSpPr/>
          <p:nvPr/>
        </p:nvGrpSpPr>
        <p:grpSpPr>
          <a:xfrm>
            <a:off x="86335" y="1018569"/>
            <a:ext cx="5992837" cy="431819"/>
            <a:chOff x="86335" y="1018569"/>
            <a:chExt cx="5992837" cy="431819"/>
          </a:xfrm>
        </p:grpSpPr>
        <p:grpSp>
          <p:nvGrpSpPr>
            <p:cNvPr id="158" name="Group 157"/>
            <p:cNvGrpSpPr/>
            <p:nvPr/>
          </p:nvGrpSpPr>
          <p:grpSpPr>
            <a:xfrm>
              <a:off x="1296089" y="1024678"/>
              <a:ext cx="1191638" cy="425710"/>
              <a:chOff x="132215" y="1156986"/>
              <a:chExt cx="1191638" cy="42571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00958" y="1430792"/>
                <a:ext cx="1122895" cy="1519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 flipV="1">
                <a:off x="1126529" y="1477704"/>
                <a:ext cx="136303" cy="6184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32215" y="1156986"/>
                <a:ext cx="11518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00" dirty="0" err="1" smtClean="0"/>
                  <a:t>From</a:t>
                </a:r>
                <a:r>
                  <a:rPr lang="nl-BE" sz="1000" dirty="0" smtClean="0"/>
                  <a:t> Airport</a:t>
                </a:r>
                <a:endParaRPr lang="nl-BE" sz="1000" dirty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2541447" y="1019476"/>
              <a:ext cx="1191638" cy="425710"/>
              <a:chOff x="149531" y="1780486"/>
              <a:chExt cx="1191638" cy="42571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18274" y="2054292"/>
                <a:ext cx="1122895" cy="1519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4" name="Isosceles Triangle 143"/>
              <p:cNvSpPr/>
              <p:nvPr/>
            </p:nvSpPr>
            <p:spPr>
              <a:xfrm flipV="1">
                <a:off x="1143845" y="2101204"/>
                <a:ext cx="136303" cy="6184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49531" y="1780486"/>
                <a:ext cx="11518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00" dirty="0" err="1" smtClean="0"/>
                  <a:t>To</a:t>
                </a:r>
                <a:r>
                  <a:rPr lang="nl-BE" sz="1000" dirty="0" smtClean="0"/>
                  <a:t> Airport</a:t>
                </a:r>
                <a:endParaRPr lang="nl-BE" sz="1000" dirty="0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808347" y="1020466"/>
              <a:ext cx="848257" cy="421093"/>
              <a:chOff x="6935082" y="1460538"/>
              <a:chExt cx="848257" cy="421093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6988130" y="1732282"/>
                <a:ext cx="795209" cy="1493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6" name="Isosceles Triangle 175"/>
              <p:cNvSpPr/>
              <p:nvPr/>
            </p:nvSpPr>
            <p:spPr>
              <a:xfrm flipV="1">
                <a:off x="7596738" y="1778676"/>
                <a:ext cx="136303" cy="6184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935082" y="1460538"/>
                <a:ext cx="758306" cy="246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00" dirty="0" err="1" smtClean="0"/>
                  <a:t>From</a:t>
                </a:r>
                <a:r>
                  <a:rPr lang="nl-BE" sz="1000" dirty="0" smtClean="0"/>
                  <a:t> Date</a:t>
                </a:r>
                <a:endParaRPr lang="nl-BE" sz="10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4693369" y="1025946"/>
              <a:ext cx="794935" cy="408346"/>
              <a:chOff x="6569456" y="1478913"/>
              <a:chExt cx="794935" cy="408346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6623798" y="1746734"/>
                <a:ext cx="740593" cy="14052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5" name="Isosceles Triangle 184"/>
              <p:cNvSpPr/>
              <p:nvPr/>
            </p:nvSpPr>
            <p:spPr>
              <a:xfrm flipV="1">
                <a:off x="7205287" y="1785776"/>
                <a:ext cx="136303" cy="6184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6569456" y="1478913"/>
                <a:ext cx="758306" cy="246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00" dirty="0" err="1" smtClean="0"/>
                  <a:t>To</a:t>
                </a:r>
                <a:r>
                  <a:rPr lang="nl-BE" sz="1000" dirty="0" smtClean="0"/>
                  <a:t> Date</a:t>
                </a:r>
                <a:endParaRPr lang="nl-BE" sz="1000" dirty="0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86335" y="1018569"/>
              <a:ext cx="1183932" cy="425710"/>
              <a:chOff x="149531" y="1780486"/>
              <a:chExt cx="1191638" cy="425710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218274" y="2054292"/>
                <a:ext cx="1122895" cy="1519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9" name="Isosceles Triangle 188"/>
              <p:cNvSpPr/>
              <p:nvPr/>
            </p:nvSpPr>
            <p:spPr>
              <a:xfrm flipV="1">
                <a:off x="1143845" y="2101204"/>
                <a:ext cx="136303" cy="6184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49531" y="1780486"/>
                <a:ext cx="11518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00" dirty="0" smtClean="0"/>
                  <a:t>Country</a:t>
                </a:r>
                <a:endParaRPr lang="nl-BE" sz="1000" dirty="0"/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>
              <a:off x="5724051" y="1095075"/>
              <a:ext cx="355121" cy="304052"/>
              <a:chOff x="4837456" y="3441186"/>
              <a:chExt cx="355121" cy="304052"/>
            </a:xfrm>
          </p:grpSpPr>
          <p:sp>
            <p:nvSpPr>
              <p:cNvPr id="283" name="Rounded Rectangle 282"/>
              <p:cNvSpPr/>
              <p:nvPr/>
            </p:nvSpPr>
            <p:spPr>
              <a:xfrm>
                <a:off x="4837456" y="3441186"/>
                <a:ext cx="355121" cy="30405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/>
              </a:p>
            </p:txBody>
          </p:sp>
          <p:cxnSp>
            <p:nvCxnSpPr>
              <p:cNvPr id="284" name="Straight Connector 283"/>
              <p:cNvCxnSpPr/>
              <p:nvPr/>
            </p:nvCxnSpPr>
            <p:spPr>
              <a:xfrm flipV="1">
                <a:off x="4925262" y="3607210"/>
                <a:ext cx="68227" cy="73441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Flowchart: Connector 284"/>
              <p:cNvSpPr/>
              <p:nvPr/>
            </p:nvSpPr>
            <p:spPr>
              <a:xfrm>
                <a:off x="4969560" y="3485775"/>
                <a:ext cx="143460" cy="136977"/>
              </a:xfrm>
              <a:prstGeom prst="flowChartConnector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293" name="Group 292"/>
          <p:cNvGrpSpPr/>
          <p:nvPr/>
        </p:nvGrpSpPr>
        <p:grpSpPr>
          <a:xfrm>
            <a:off x="9357568" y="1434293"/>
            <a:ext cx="2240790" cy="535024"/>
            <a:chOff x="9357568" y="1434293"/>
            <a:chExt cx="2240790" cy="535024"/>
          </a:xfrm>
        </p:grpSpPr>
        <p:grpSp>
          <p:nvGrpSpPr>
            <p:cNvPr id="287" name="Group 286"/>
            <p:cNvGrpSpPr/>
            <p:nvPr/>
          </p:nvGrpSpPr>
          <p:grpSpPr>
            <a:xfrm>
              <a:off x="9357568" y="1434293"/>
              <a:ext cx="2240790" cy="268438"/>
              <a:chOff x="4225832" y="2103902"/>
              <a:chExt cx="1594448" cy="268438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4773799" y="2151395"/>
                <a:ext cx="1046481" cy="2209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4225832" y="2103902"/>
                <a:ext cx="54409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100" dirty="0" smtClean="0"/>
                  <a:t>User:</a:t>
                </a:r>
                <a:endParaRPr lang="nl-BE" sz="11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9357568" y="1715401"/>
              <a:ext cx="2240790" cy="253916"/>
              <a:chOff x="4225832" y="2131522"/>
              <a:chExt cx="1594448" cy="253916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4773799" y="2151395"/>
                <a:ext cx="1046481" cy="2209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4225832" y="2131522"/>
                <a:ext cx="5644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50" dirty="0" smtClean="0"/>
                  <a:t>Password:</a:t>
                </a:r>
                <a:endParaRPr lang="nl-BE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292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1"/>
            <a:ext cx="12192000" cy="923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685" y="74027"/>
            <a:ext cx="2509325" cy="332690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nl-BE" sz="3200" b="1" i="1" dirty="0" err="1" smtClean="0">
                <a:latin typeface="Arial Rounded MT Bold" panose="020F0704030504030204" pitchFamily="34" charset="0"/>
              </a:rPr>
              <a:t>Togeth</a:t>
            </a:r>
            <a:r>
              <a:rPr lang="nl-BE" sz="3600" b="1" i="1" dirty="0" err="1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Air</a:t>
            </a:r>
            <a:endParaRPr lang="nl-BE" sz="3600" b="1" i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482079"/>
            <a:ext cx="12192000" cy="3672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nl-B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623" y="3044452"/>
            <a:ext cx="1122895" cy="1519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0" name="Rectangle 39"/>
          <p:cNvSpPr/>
          <p:nvPr/>
        </p:nvSpPr>
        <p:spPr>
          <a:xfrm>
            <a:off x="71622" y="3216060"/>
            <a:ext cx="1122895" cy="369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TextBox 40"/>
          <p:cNvSpPr txBox="1"/>
          <p:nvPr/>
        </p:nvSpPr>
        <p:spPr>
          <a:xfrm>
            <a:off x="71621" y="2802434"/>
            <a:ext cx="1122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 smtClean="0"/>
              <a:t>label</a:t>
            </a:r>
            <a:endParaRPr lang="nl-BE" sz="11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8909300" y="583146"/>
            <a:ext cx="2400276" cy="261610"/>
            <a:chOff x="8735120" y="561714"/>
            <a:chExt cx="2400276" cy="261610"/>
          </a:xfrm>
        </p:grpSpPr>
        <p:sp>
          <p:nvSpPr>
            <p:cNvPr id="15" name="Rectangle 14"/>
            <p:cNvSpPr/>
            <p:nvPr/>
          </p:nvSpPr>
          <p:spPr>
            <a:xfrm>
              <a:off x="9269858" y="571874"/>
              <a:ext cx="1244233" cy="2483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35120" y="561714"/>
              <a:ext cx="6522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 smtClean="0"/>
                <a:t>search:</a:t>
              </a:r>
              <a:endParaRPr lang="nl-BE" sz="1100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0552832" y="583251"/>
              <a:ext cx="268060" cy="236994"/>
              <a:chOff x="10367556" y="1459230"/>
              <a:chExt cx="268060" cy="23699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0367556" y="1459230"/>
                <a:ext cx="268060" cy="23699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2" name="Right Arrow 51"/>
              <p:cNvSpPr/>
              <p:nvPr/>
            </p:nvSpPr>
            <p:spPr>
              <a:xfrm>
                <a:off x="10414000" y="1499184"/>
                <a:ext cx="182880" cy="162560"/>
              </a:xfrm>
              <a:prstGeom prst="righ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0867336" y="577217"/>
              <a:ext cx="268060" cy="236994"/>
              <a:chOff x="10682060" y="1453196"/>
              <a:chExt cx="268060" cy="23699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10682060" y="1453196"/>
                <a:ext cx="268060" cy="23699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4" name="Multiply 53"/>
              <p:cNvSpPr/>
              <p:nvPr/>
            </p:nvSpPr>
            <p:spPr>
              <a:xfrm>
                <a:off x="10698342" y="1466534"/>
                <a:ext cx="235495" cy="217624"/>
              </a:xfrm>
              <a:prstGeom prst="mathMultiply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65" name="Action Button: Back or Previous 64">
            <a:hlinkClick r:id="" action="ppaction://hlinkshowjump?jump=previousslide" highlightClick="1"/>
          </p:cNvPr>
          <p:cNvSpPr/>
          <p:nvPr/>
        </p:nvSpPr>
        <p:spPr>
          <a:xfrm>
            <a:off x="2006387" y="6548547"/>
            <a:ext cx="287216" cy="222739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73" name="Group 72"/>
          <p:cNvGrpSpPr/>
          <p:nvPr/>
        </p:nvGrpSpPr>
        <p:grpSpPr>
          <a:xfrm>
            <a:off x="104205" y="74027"/>
            <a:ext cx="748276" cy="723442"/>
            <a:chOff x="757646" y="1985554"/>
            <a:chExt cx="2272937" cy="1576252"/>
          </a:xfrm>
        </p:grpSpPr>
        <p:sp>
          <p:nvSpPr>
            <p:cNvPr id="74" name="Rectangle 73"/>
            <p:cNvSpPr/>
            <p:nvPr/>
          </p:nvSpPr>
          <p:spPr>
            <a:xfrm>
              <a:off x="757646" y="1985554"/>
              <a:ext cx="2272937" cy="1576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757646" y="1985554"/>
              <a:ext cx="2272937" cy="15738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57646" y="1985554"/>
              <a:ext cx="2272937" cy="1576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1037745" y="614652"/>
            <a:ext cx="7575161" cy="234015"/>
            <a:chOff x="1063872" y="598596"/>
            <a:chExt cx="7575161" cy="234015"/>
          </a:xfrm>
        </p:grpSpPr>
        <p:grpSp>
          <p:nvGrpSpPr>
            <p:cNvPr id="91" name="Group 90"/>
            <p:cNvGrpSpPr/>
            <p:nvPr/>
          </p:nvGrpSpPr>
          <p:grpSpPr>
            <a:xfrm>
              <a:off x="1063872" y="598597"/>
              <a:ext cx="627185" cy="213042"/>
              <a:chOff x="4911968" y="2373929"/>
              <a:chExt cx="627185" cy="213042"/>
            </a:xfrm>
          </p:grpSpPr>
          <p:sp>
            <p:nvSpPr>
              <p:cNvPr id="66" name="Isosceles Triangle 65"/>
              <p:cNvSpPr/>
              <p:nvPr/>
            </p:nvSpPr>
            <p:spPr>
              <a:xfrm rot="16200000">
                <a:off x="5182886" y="2435857"/>
                <a:ext cx="169952" cy="13227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7" name="Isosceles Triangle 66"/>
              <p:cNvSpPr/>
              <p:nvPr/>
            </p:nvSpPr>
            <p:spPr>
              <a:xfrm rot="5400000">
                <a:off x="5389700" y="2437518"/>
                <a:ext cx="169951" cy="12895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11968" y="2373929"/>
                <a:ext cx="198855" cy="199291"/>
                <a:chOff x="4876654" y="2305649"/>
                <a:chExt cx="234170" cy="230258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903862" y="2417020"/>
                  <a:ext cx="186771" cy="11888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89" name="Isosceles Triangle 88"/>
                <p:cNvSpPr/>
                <p:nvPr/>
              </p:nvSpPr>
              <p:spPr>
                <a:xfrm>
                  <a:off x="4876654" y="2305649"/>
                  <a:ext cx="234170" cy="11137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</p:grpSp>
        <p:sp>
          <p:nvSpPr>
            <p:cNvPr id="109" name="Rectangle 108"/>
            <p:cNvSpPr/>
            <p:nvPr/>
          </p:nvSpPr>
          <p:spPr>
            <a:xfrm>
              <a:off x="1910687" y="598596"/>
              <a:ext cx="6728346" cy="234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BE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http://</a:t>
              </a:r>
              <a:endParaRPr lang="nl-BE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1393566" y="81433"/>
            <a:ext cx="748276" cy="723442"/>
            <a:chOff x="757646" y="1985554"/>
            <a:chExt cx="2272937" cy="1576252"/>
          </a:xfrm>
        </p:grpSpPr>
        <p:sp>
          <p:nvSpPr>
            <p:cNvPr id="113" name="Rectangle 112"/>
            <p:cNvSpPr/>
            <p:nvPr/>
          </p:nvSpPr>
          <p:spPr>
            <a:xfrm>
              <a:off x="757646" y="1985554"/>
              <a:ext cx="2272937" cy="1576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V="1">
              <a:off x="757646" y="1985554"/>
              <a:ext cx="2272937" cy="15738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57646" y="1985554"/>
              <a:ext cx="2272937" cy="1576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Rectangle 145"/>
          <p:cNvSpPr/>
          <p:nvPr/>
        </p:nvSpPr>
        <p:spPr>
          <a:xfrm>
            <a:off x="96559" y="1851288"/>
            <a:ext cx="1122895" cy="1519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Isosceles Triangle 146"/>
          <p:cNvSpPr/>
          <p:nvPr/>
        </p:nvSpPr>
        <p:spPr>
          <a:xfrm flipV="1">
            <a:off x="1022130" y="1898200"/>
            <a:ext cx="136303" cy="61845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8" name="TextBox 147"/>
          <p:cNvSpPr txBox="1"/>
          <p:nvPr/>
        </p:nvSpPr>
        <p:spPr>
          <a:xfrm>
            <a:off x="27816" y="1577482"/>
            <a:ext cx="1151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label</a:t>
            </a:r>
            <a:endParaRPr lang="nl-BE" sz="1000" dirty="0"/>
          </a:p>
        </p:txBody>
      </p:sp>
      <p:sp>
        <p:nvSpPr>
          <p:cNvPr id="149" name="Rectangle 148"/>
          <p:cNvSpPr/>
          <p:nvPr/>
        </p:nvSpPr>
        <p:spPr>
          <a:xfrm>
            <a:off x="74546" y="2551503"/>
            <a:ext cx="1122895" cy="1519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Isosceles Triangle 149"/>
          <p:cNvSpPr/>
          <p:nvPr/>
        </p:nvSpPr>
        <p:spPr>
          <a:xfrm flipV="1">
            <a:off x="1000117" y="2598415"/>
            <a:ext cx="136303" cy="61845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TextBox 150"/>
          <p:cNvSpPr txBox="1"/>
          <p:nvPr/>
        </p:nvSpPr>
        <p:spPr>
          <a:xfrm>
            <a:off x="57230" y="2277517"/>
            <a:ext cx="1151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label</a:t>
            </a:r>
            <a:endParaRPr lang="nl-BE" sz="1000" dirty="0"/>
          </a:p>
        </p:txBody>
      </p:sp>
      <p:sp>
        <p:nvSpPr>
          <p:cNvPr id="155" name="Flowchart: Process 154"/>
          <p:cNvSpPr/>
          <p:nvPr/>
        </p:nvSpPr>
        <p:spPr>
          <a:xfrm>
            <a:off x="12017829" y="921758"/>
            <a:ext cx="174171" cy="553519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86" name="Group 285"/>
          <p:cNvGrpSpPr/>
          <p:nvPr/>
        </p:nvGrpSpPr>
        <p:grpSpPr>
          <a:xfrm>
            <a:off x="9876082" y="1095075"/>
            <a:ext cx="1686308" cy="245125"/>
            <a:chOff x="9876082" y="1095075"/>
            <a:chExt cx="1686308" cy="245125"/>
          </a:xfrm>
        </p:grpSpPr>
        <p:sp>
          <p:nvSpPr>
            <p:cNvPr id="154" name="Rounded Rectangle 153"/>
            <p:cNvSpPr/>
            <p:nvPr/>
          </p:nvSpPr>
          <p:spPr>
            <a:xfrm>
              <a:off x="9876082" y="1095075"/>
              <a:ext cx="759942" cy="2451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Login</a:t>
              </a:r>
              <a:endParaRPr lang="nl-BE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10727012" y="1095075"/>
              <a:ext cx="835378" cy="2451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Register</a:t>
              </a:r>
              <a:endParaRPr lang="nl-BE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68647" y="1481843"/>
            <a:ext cx="724486" cy="757471"/>
            <a:chOff x="5732585" y="3177096"/>
            <a:chExt cx="724486" cy="757471"/>
          </a:xfrm>
        </p:grpSpPr>
        <p:grpSp>
          <p:nvGrpSpPr>
            <p:cNvPr id="102" name="Group 101"/>
            <p:cNvGrpSpPr/>
            <p:nvPr/>
          </p:nvGrpSpPr>
          <p:grpSpPr>
            <a:xfrm>
              <a:off x="5732585" y="3367236"/>
              <a:ext cx="724486" cy="567331"/>
              <a:chOff x="5633329" y="2933738"/>
              <a:chExt cx="823742" cy="100083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923280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213231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633329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633329" y="293373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923280" y="293373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213231" y="294025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923280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6213231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633329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633329" y="345792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923280" y="345792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213231" y="346444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03" name="Rounded Rectangle 102"/>
            <p:cNvSpPr/>
            <p:nvPr/>
          </p:nvSpPr>
          <p:spPr>
            <a:xfrm>
              <a:off x="5732585" y="3177096"/>
              <a:ext cx="724486" cy="15801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July</a:t>
              </a:r>
              <a:r>
                <a:rPr lang="nl-B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2018</a:t>
              </a:r>
              <a:endParaRPr lang="nl-BE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4763818" y="1479491"/>
            <a:ext cx="724486" cy="757471"/>
            <a:chOff x="5732585" y="3177096"/>
            <a:chExt cx="724486" cy="757471"/>
          </a:xfrm>
        </p:grpSpPr>
        <p:grpSp>
          <p:nvGrpSpPr>
            <p:cNvPr id="160" name="Group 159"/>
            <p:cNvGrpSpPr/>
            <p:nvPr/>
          </p:nvGrpSpPr>
          <p:grpSpPr>
            <a:xfrm>
              <a:off x="5732585" y="3367236"/>
              <a:ext cx="724486" cy="567331"/>
              <a:chOff x="5633329" y="2933738"/>
              <a:chExt cx="823742" cy="100083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5923280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6213231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5633329" y="3200400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5633329" y="293373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5923280" y="293373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6213231" y="2940258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5923280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6213231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5633329" y="3724584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5633329" y="345792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5923280" y="345792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6213231" y="3464442"/>
                <a:ext cx="243840" cy="209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61" name="Rounded Rectangle 160"/>
            <p:cNvSpPr/>
            <p:nvPr/>
          </p:nvSpPr>
          <p:spPr>
            <a:xfrm>
              <a:off x="5732585" y="3177096"/>
              <a:ext cx="724486" cy="15801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July</a:t>
              </a:r>
              <a:r>
                <a:rPr lang="nl-B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2018</a:t>
              </a:r>
              <a:endParaRPr lang="nl-BE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1372870" y="2456497"/>
            <a:ext cx="7332880" cy="1842446"/>
            <a:chOff x="2978672" y="2220394"/>
            <a:chExt cx="8366872" cy="1842446"/>
          </a:xfrm>
        </p:grpSpPr>
        <p:sp>
          <p:nvSpPr>
            <p:cNvPr id="118" name="Rectangle 117"/>
            <p:cNvSpPr/>
            <p:nvPr/>
          </p:nvSpPr>
          <p:spPr>
            <a:xfrm>
              <a:off x="2978672" y="2220394"/>
              <a:ext cx="8366872" cy="18424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3077171" y="2303743"/>
              <a:ext cx="1266722" cy="1663562"/>
              <a:chOff x="3077171" y="2303743"/>
              <a:chExt cx="1266722" cy="166356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3077171" y="2303743"/>
                <a:ext cx="1266721" cy="790758"/>
                <a:chOff x="757646" y="1985554"/>
                <a:chExt cx="2272937" cy="1576252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36" name="Straight Connector 135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Rectangle 133"/>
              <p:cNvSpPr/>
              <p:nvPr/>
            </p:nvSpPr>
            <p:spPr>
              <a:xfrm>
                <a:off x="3077171" y="3176634"/>
                <a:ext cx="1266722" cy="79067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r>
                  <a:rPr lang="nl-BE" sz="900" b="1" dirty="0" err="1" smtClean="0"/>
                  <a:t>Airline</a:t>
                </a:r>
                <a:r>
                  <a:rPr lang="nl-BE" sz="900" b="1" dirty="0" smtClean="0"/>
                  <a:t>: KLM</a:t>
                </a:r>
              </a:p>
              <a:p>
                <a:r>
                  <a:rPr lang="nl-BE" sz="800" dirty="0"/>
                  <a:t>B</a:t>
                </a:r>
                <a:r>
                  <a:rPr lang="nl-BE" sz="800" dirty="0" smtClean="0"/>
                  <a:t>usinessclass :  2000 €</a:t>
                </a:r>
              </a:p>
              <a:p>
                <a:r>
                  <a:rPr lang="nl-BE" sz="800" dirty="0" err="1" smtClean="0"/>
                  <a:t>Economy</a:t>
                </a:r>
                <a:r>
                  <a:rPr lang="nl-BE" sz="800" dirty="0" smtClean="0"/>
                  <a:t> :  1200 €</a:t>
                </a:r>
              </a:p>
              <a:p>
                <a:endParaRPr lang="nl-BE" sz="800" dirty="0" smtClean="0"/>
              </a:p>
              <a:p>
                <a:endParaRPr lang="nl-BE" sz="800" dirty="0"/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>
              <a:off x="4450313" y="2304817"/>
              <a:ext cx="1272409" cy="1662488"/>
              <a:chOff x="4450313" y="2304817"/>
              <a:chExt cx="1272409" cy="1662488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4450313" y="2304817"/>
                <a:ext cx="1266721" cy="788469"/>
                <a:chOff x="757646" y="1985554"/>
                <a:chExt cx="2272937" cy="1576252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Rectangle 128"/>
              <p:cNvSpPr/>
              <p:nvPr/>
            </p:nvSpPr>
            <p:spPr>
              <a:xfrm>
                <a:off x="4456001" y="3176497"/>
                <a:ext cx="1266721" cy="7908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62" name="Group 261"/>
            <p:cNvGrpSpPr/>
            <p:nvPr/>
          </p:nvGrpSpPr>
          <p:grpSpPr>
            <a:xfrm>
              <a:off x="5830975" y="2308445"/>
              <a:ext cx="1270577" cy="1658860"/>
              <a:chOff x="5830975" y="2308445"/>
              <a:chExt cx="1270577" cy="1658860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5830975" y="2308445"/>
                <a:ext cx="1266721" cy="781876"/>
                <a:chOff x="757646" y="1985554"/>
                <a:chExt cx="2272937" cy="1576252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Rectangle 123"/>
              <p:cNvSpPr/>
              <p:nvPr/>
            </p:nvSpPr>
            <p:spPr>
              <a:xfrm>
                <a:off x="5834831" y="3171724"/>
                <a:ext cx="1266721" cy="79558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7225813" y="2298160"/>
              <a:ext cx="1266721" cy="1655351"/>
              <a:chOff x="7225813" y="2298160"/>
              <a:chExt cx="1266721" cy="1655351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7225813" y="2298160"/>
                <a:ext cx="1266721" cy="790960"/>
                <a:chOff x="757646" y="1985554"/>
                <a:chExt cx="2272937" cy="1576252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Rectangle 193"/>
              <p:cNvSpPr/>
              <p:nvPr/>
            </p:nvSpPr>
            <p:spPr>
              <a:xfrm>
                <a:off x="7225813" y="3186792"/>
                <a:ext cx="1266721" cy="7667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>
              <a:off x="8604643" y="2289948"/>
              <a:ext cx="1266721" cy="1663563"/>
              <a:chOff x="8604643" y="2289948"/>
              <a:chExt cx="1266721" cy="1663563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8604643" y="2289948"/>
                <a:ext cx="1266721" cy="804553"/>
                <a:chOff x="757646" y="1985554"/>
                <a:chExt cx="2272937" cy="157625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02" name="Straight Connector 201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Rectangle 199"/>
              <p:cNvSpPr/>
              <p:nvPr/>
            </p:nvSpPr>
            <p:spPr>
              <a:xfrm>
                <a:off x="8604643" y="3182178"/>
                <a:ext cx="1266721" cy="77133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9977785" y="2291024"/>
              <a:ext cx="1272409" cy="1662487"/>
              <a:chOff x="9977785" y="2291024"/>
              <a:chExt cx="1272409" cy="1662487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9977785" y="2291024"/>
                <a:ext cx="1266721" cy="803478"/>
                <a:chOff x="757646" y="1985554"/>
                <a:chExt cx="2272937" cy="1576252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08" name="Straight Connector 207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6" name="Rectangle 205"/>
              <p:cNvSpPr/>
              <p:nvPr/>
            </p:nvSpPr>
            <p:spPr>
              <a:xfrm>
                <a:off x="9983473" y="3199716"/>
                <a:ext cx="1266721" cy="75379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1335650" y="4450878"/>
            <a:ext cx="7370100" cy="1842446"/>
            <a:chOff x="1610210" y="4436715"/>
            <a:chExt cx="8369813" cy="1842446"/>
          </a:xfrm>
        </p:grpSpPr>
        <p:sp>
          <p:nvSpPr>
            <p:cNvPr id="217" name="Rectangle 216"/>
            <p:cNvSpPr/>
            <p:nvPr/>
          </p:nvSpPr>
          <p:spPr>
            <a:xfrm>
              <a:off x="1610210" y="4436715"/>
              <a:ext cx="8369813" cy="18424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218" name="Group 217"/>
            <p:cNvGrpSpPr/>
            <p:nvPr/>
          </p:nvGrpSpPr>
          <p:grpSpPr>
            <a:xfrm>
              <a:off x="1711951" y="4528275"/>
              <a:ext cx="1266721" cy="1655351"/>
              <a:chOff x="947903" y="992315"/>
              <a:chExt cx="1266721" cy="1655351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947903" y="992315"/>
                <a:ext cx="1266721" cy="1324028"/>
                <a:chOff x="757646" y="1985554"/>
                <a:chExt cx="2272937" cy="1576252"/>
              </a:xfrm>
            </p:grpSpPr>
            <p:sp>
              <p:nvSpPr>
                <p:cNvPr id="221" name="Rectangle 220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22" name="Straight Connector 221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Rectangle 219"/>
              <p:cNvSpPr/>
              <p:nvPr/>
            </p:nvSpPr>
            <p:spPr>
              <a:xfrm>
                <a:off x="94790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3090781" y="4520063"/>
              <a:ext cx="1266721" cy="1663563"/>
              <a:chOff x="2326733" y="984103"/>
              <a:chExt cx="1266721" cy="1663563"/>
            </a:xfrm>
          </p:grpSpPr>
          <p:grpSp>
            <p:nvGrpSpPr>
              <p:cNvPr id="225" name="Group 224"/>
              <p:cNvGrpSpPr/>
              <p:nvPr/>
            </p:nvGrpSpPr>
            <p:grpSpPr>
              <a:xfrm>
                <a:off x="2326733" y="984103"/>
                <a:ext cx="1266721" cy="1324027"/>
                <a:chOff x="757646" y="1985554"/>
                <a:chExt cx="2272937" cy="1576252"/>
              </a:xfrm>
            </p:grpSpPr>
            <p:sp>
              <p:nvSpPr>
                <p:cNvPr id="227" name="Rectangle 226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28" name="Straight Connector 227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Rectangle 225"/>
              <p:cNvSpPr/>
              <p:nvPr/>
            </p:nvSpPr>
            <p:spPr>
              <a:xfrm>
                <a:off x="232673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30" name="Group 229"/>
            <p:cNvGrpSpPr/>
            <p:nvPr/>
          </p:nvGrpSpPr>
          <p:grpSpPr>
            <a:xfrm>
              <a:off x="4463923" y="4521138"/>
              <a:ext cx="1272409" cy="1662488"/>
              <a:chOff x="3699875" y="985178"/>
              <a:chExt cx="1272409" cy="1662488"/>
            </a:xfrm>
          </p:grpSpPr>
          <p:grpSp>
            <p:nvGrpSpPr>
              <p:cNvPr id="231" name="Group 230"/>
              <p:cNvGrpSpPr/>
              <p:nvPr/>
            </p:nvGrpSpPr>
            <p:grpSpPr>
              <a:xfrm>
                <a:off x="3699875" y="985178"/>
                <a:ext cx="1266721" cy="1324027"/>
                <a:chOff x="757646" y="1985554"/>
                <a:chExt cx="2272937" cy="1576252"/>
              </a:xfrm>
            </p:grpSpPr>
            <p:sp>
              <p:nvSpPr>
                <p:cNvPr id="233" name="Rectangle 232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34" name="Straight Connector 233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2" name="Rectangle 231"/>
              <p:cNvSpPr/>
              <p:nvPr/>
            </p:nvSpPr>
            <p:spPr>
              <a:xfrm>
                <a:off x="370556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5844585" y="4524765"/>
              <a:ext cx="1270577" cy="1658861"/>
              <a:chOff x="5080537" y="988805"/>
              <a:chExt cx="1270577" cy="1658861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5080537" y="988805"/>
                <a:ext cx="1266721" cy="1324027"/>
                <a:chOff x="757646" y="1985554"/>
                <a:chExt cx="2272937" cy="1576252"/>
              </a:xfrm>
            </p:grpSpPr>
            <p:sp>
              <p:nvSpPr>
                <p:cNvPr id="239" name="Rectangle 238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40" name="Straight Connector 239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8" name="Rectangle 237"/>
              <p:cNvSpPr/>
              <p:nvPr/>
            </p:nvSpPr>
            <p:spPr>
              <a:xfrm>
                <a:off x="508439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7239423" y="4514481"/>
              <a:ext cx="1266721" cy="1655351"/>
              <a:chOff x="947903" y="992315"/>
              <a:chExt cx="1266721" cy="1655351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947903" y="992315"/>
                <a:ext cx="1266721" cy="1324028"/>
                <a:chOff x="757646" y="1985554"/>
                <a:chExt cx="2272937" cy="1576252"/>
              </a:xfrm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46" name="Straight Connector 245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4" name="Rectangle 243"/>
              <p:cNvSpPr/>
              <p:nvPr/>
            </p:nvSpPr>
            <p:spPr>
              <a:xfrm>
                <a:off x="94790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8618253" y="4506269"/>
              <a:ext cx="1266721" cy="1663563"/>
              <a:chOff x="2326733" y="984103"/>
              <a:chExt cx="1266721" cy="1663563"/>
            </a:xfrm>
          </p:grpSpPr>
          <p:grpSp>
            <p:nvGrpSpPr>
              <p:cNvPr id="249" name="Group 248"/>
              <p:cNvGrpSpPr/>
              <p:nvPr/>
            </p:nvGrpSpPr>
            <p:grpSpPr>
              <a:xfrm>
                <a:off x="2326733" y="984103"/>
                <a:ext cx="1266721" cy="1324027"/>
                <a:chOff x="757646" y="1985554"/>
                <a:chExt cx="2272937" cy="1576252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757646" y="1985554"/>
                  <a:ext cx="2272937" cy="15762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52" name="Straight Connector 251"/>
                <p:cNvCxnSpPr/>
                <p:nvPr/>
              </p:nvCxnSpPr>
              <p:spPr>
                <a:xfrm flipV="1">
                  <a:off x="757646" y="1985554"/>
                  <a:ext cx="2272937" cy="157383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57646" y="1985554"/>
                  <a:ext cx="2272937" cy="15762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0" name="Rectangle 249"/>
              <p:cNvSpPr/>
              <p:nvPr/>
            </p:nvSpPr>
            <p:spPr>
              <a:xfrm>
                <a:off x="2326733" y="2415654"/>
                <a:ext cx="1266721" cy="2320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271" name="Group 270"/>
          <p:cNvGrpSpPr/>
          <p:nvPr/>
        </p:nvGrpSpPr>
        <p:grpSpPr>
          <a:xfrm>
            <a:off x="2259275" y="3938550"/>
            <a:ext cx="268060" cy="236994"/>
            <a:chOff x="11022452" y="1721762"/>
            <a:chExt cx="268060" cy="236994"/>
          </a:xfrm>
        </p:grpSpPr>
        <p:sp>
          <p:nvSpPr>
            <p:cNvPr id="269" name="Rounded Rectangle 268"/>
            <p:cNvSpPr/>
            <p:nvPr/>
          </p:nvSpPr>
          <p:spPr>
            <a:xfrm>
              <a:off x="11022452" y="1721762"/>
              <a:ext cx="268060" cy="23699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0" name="Right Arrow 269"/>
            <p:cNvSpPr/>
            <p:nvPr/>
          </p:nvSpPr>
          <p:spPr>
            <a:xfrm>
              <a:off x="11065042" y="1751776"/>
              <a:ext cx="182880" cy="16256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3464009" y="3946661"/>
            <a:ext cx="268060" cy="236994"/>
            <a:chOff x="11022452" y="1721762"/>
            <a:chExt cx="268060" cy="236994"/>
          </a:xfrm>
        </p:grpSpPr>
        <p:sp>
          <p:nvSpPr>
            <p:cNvPr id="273" name="Rounded Rectangle 272"/>
            <p:cNvSpPr/>
            <p:nvPr/>
          </p:nvSpPr>
          <p:spPr>
            <a:xfrm>
              <a:off x="11022452" y="1721762"/>
              <a:ext cx="268060" cy="23699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4" name="Right Arrow 273"/>
            <p:cNvSpPr/>
            <p:nvPr/>
          </p:nvSpPr>
          <p:spPr>
            <a:xfrm>
              <a:off x="11065042" y="1751776"/>
              <a:ext cx="182880" cy="16256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4694116" y="3931347"/>
            <a:ext cx="268060" cy="236994"/>
            <a:chOff x="11022452" y="1721762"/>
            <a:chExt cx="268060" cy="236994"/>
          </a:xfrm>
        </p:grpSpPr>
        <p:sp>
          <p:nvSpPr>
            <p:cNvPr id="276" name="Rounded Rectangle 275"/>
            <p:cNvSpPr/>
            <p:nvPr/>
          </p:nvSpPr>
          <p:spPr>
            <a:xfrm>
              <a:off x="11022452" y="1721762"/>
              <a:ext cx="268060" cy="23699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7" name="Right Arrow 276"/>
            <p:cNvSpPr/>
            <p:nvPr/>
          </p:nvSpPr>
          <p:spPr>
            <a:xfrm>
              <a:off x="11065042" y="1751776"/>
              <a:ext cx="182880" cy="16256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8897774" y="2956901"/>
            <a:ext cx="3045748" cy="3184184"/>
            <a:chOff x="9505454" y="1997252"/>
            <a:chExt cx="2328312" cy="4150429"/>
          </a:xfrm>
        </p:grpSpPr>
        <p:sp>
          <p:nvSpPr>
            <p:cNvPr id="278" name="Flowchart: Process 277"/>
            <p:cNvSpPr/>
            <p:nvPr/>
          </p:nvSpPr>
          <p:spPr>
            <a:xfrm>
              <a:off x="9505454" y="2435693"/>
              <a:ext cx="2326706" cy="3711988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050"/>
            </a:p>
          </p:txBody>
        </p:sp>
        <p:sp>
          <p:nvSpPr>
            <p:cNvPr id="279" name="Rounded Rectangle 278"/>
            <p:cNvSpPr/>
            <p:nvPr/>
          </p:nvSpPr>
          <p:spPr>
            <a:xfrm>
              <a:off x="9514265" y="1997252"/>
              <a:ext cx="2319501" cy="30352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Country Info</a:t>
              </a:r>
              <a:endParaRPr lang="nl-BE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81" name="Action Button: Home 280">
            <a:hlinkClick r:id="" action="ppaction://hlinkshowjump?jump=firstslide" highlightClick="1"/>
          </p:cNvPr>
          <p:cNvSpPr/>
          <p:nvPr/>
        </p:nvSpPr>
        <p:spPr>
          <a:xfrm>
            <a:off x="1576485" y="6524532"/>
            <a:ext cx="290459" cy="27407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95" name="Group 294"/>
          <p:cNvGrpSpPr/>
          <p:nvPr/>
        </p:nvGrpSpPr>
        <p:grpSpPr>
          <a:xfrm>
            <a:off x="86335" y="1018569"/>
            <a:ext cx="5992837" cy="431819"/>
            <a:chOff x="86335" y="1018569"/>
            <a:chExt cx="5992837" cy="431819"/>
          </a:xfrm>
        </p:grpSpPr>
        <p:grpSp>
          <p:nvGrpSpPr>
            <p:cNvPr id="158" name="Group 157"/>
            <p:cNvGrpSpPr/>
            <p:nvPr/>
          </p:nvGrpSpPr>
          <p:grpSpPr>
            <a:xfrm>
              <a:off x="1296089" y="1024678"/>
              <a:ext cx="1191638" cy="425710"/>
              <a:chOff x="132215" y="1156986"/>
              <a:chExt cx="1191638" cy="42571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00958" y="1430792"/>
                <a:ext cx="1122895" cy="1519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 flipV="1">
                <a:off x="1126529" y="1477704"/>
                <a:ext cx="136303" cy="6184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32215" y="1156986"/>
                <a:ext cx="11518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00" dirty="0" err="1" smtClean="0"/>
                  <a:t>From</a:t>
                </a:r>
                <a:r>
                  <a:rPr lang="nl-BE" sz="1000" dirty="0" smtClean="0"/>
                  <a:t> Airport</a:t>
                </a:r>
                <a:endParaRPr lang="nl-BE" sz="1000" dirty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2541447" y="1019476"/>
              <a:ext cx="1191638" cy="425710"/>
              <a:chOff x="149531" y="1780486"/>
              <a:chExt cx="1191638" cy="42571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18274" y="2054292"/>
                <a:ext cx="1122895" cy="1519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4" name="Isosceles Triangle 143"/>
              <p:cNvSpPr/>
              <p:nvPr/>
            </p:nvSpPr>
            <p:spPr>
              <a:xfrm flipV="1">
                <a:off x="1143845" y="2101204"/>
                <a:ext cx="136303" cy="6184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49531" y="1780486"/>
                <a:ext cx="11518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00" dirty="0" err="1" smtClean="0"/>
                  <a:t>To</a:t>
                </a:r>
                <a:r>
                  <a:rPr lang="nl-BE" sz="1000" dirty="0" smtClean="0"/>
                  <a:t> Airport</a:t>
                </a:r>
                <a:endParaRPr lang="nl-BE" sz="1000" dirty="0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808347" y="1020466"/>
              <a:ext cx="848257" cy="421093"/>
              <a:chOff x="6935082" y="1460538"/>
              <a:chExt cx="848257" cy="421093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6988130" y="1732282"/>
                <a:ext cx="795209" cy="14934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6" name="Isosceles Triangle 175"/>
              <p:cNvSpPr/>
              <p:nvPr/>
            </p:nvSpPr>
            <p:spPr>
              <a:xfrm flipV="1">
                <a:off x="7596738" y="1778676"/>
                <a:ext cx="136303" cy="6184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935082" y="1460538"/>
                <a:ext cx="758306" cy="246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00" dirty="0" err="1" smtClean="0"/>
                  <a:t>From</a:t>
                </a:r>
                <a:r>
                  <a:rPr lang="nl-BE" sz="1000" dirty="0" smtClean="0"/>
                  <a:t> Date</a:t>
                </a:r>
                <a:endParaRPr lang="nl-BE" sz="10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4693369" y="1025946"/>
              <a:ext cx="794935" cy="408346"/>
              <a:chOff x="6569456" y="1478913"/>
              <a:chExt cx="794935" cy="408346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6623798" y="1746734"/>
                <a:ext cx="740593" cy="14052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5" name="Isosceles Triangle 184"/>
              <p:cNvSpPr/>
              <p:nvPr/>
            </p:nvSpPr>
            <p:spPr>
              <a:xfrm flipV="1">
                <a:off x="7205287" y="1785776"/>
                <a:ext cx="136303" cy="6184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6569456" y="1478913"/>
                <a:ext cx="758306" cy="246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00" dirty="0" err="1" smtClean="0"/>
                  <a:t>To</a:t>
                </a:r>
                <a:r>
                  <a:rPr lang="nl-BE" sz="1000" dirty="0" smtClean="0"/>
                  <a:t> Date</a:t>
                </a:r>
                <a:endParaRPr lang="nl-BE" sz="1000" dirty="0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86335" y="1018569"/>
              <a:ext cx="1183932" cy="425710"/>
              <a:chOff x="149531" y="1780486"/>
              <a:chExt cx="1191638" cy="425710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218274" y="2054292"/>
                <a:ext cx="1122895" cy="1519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9" name="Isosceles Triangle 188"/>
              <p:cNvSpPr/>
              <p:nvPr/>
            </p:nvSpPr>
            <p:spPr>
              <a:xfrm flipV="1">
                <a:off x="1143845" y="2101204"/>
                <a:ext cx="136303" cy="6184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49531" y="1780486"/>
                <a:ext cx="11518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00" dirty="0" smtClean="0"/>
                  <a:t>Country</a:t>
                </a:r>
                <a:endParaRPr lang="nl-BE" sz="1000" dirty="0"/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>
              <a:off x="5724051" y="1095075"/>
              <a:ext cx="355121" cy="304052"/>
              <a:chOff x="4837456" y="3441186"/>
              <a:chExt cx="355121" cy="304052"/>
            </a:xfrm>
          </p:grpSpPr>
          <p:sp>
            <p:nvSpPr>
              <p:cNvPr id="283" name="Rounded Rectangle 282"/>
              <p:cNvSpPr/>
              <p:nvPr/>
            </p:nvSpPr>
            <p:spPr>
              <a:xfrm>
                <a:off x="4837456" y="3441186"/>
                <a:ext cx="355121" cy="30405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/>
              </a:p>
            </p:txBody>
          </p:sp>
          <p:cxnSp>
            <p:nvCxnSpPr>
              <p:cNvPr id="284" name="Straight Connector 283"/>
              <p:cNvCxnSpPr/>
              <p:nvPr/>
            </p:nvCxnSpPr>
            <p:spPr>
              <a:xfrm flipV="1">
                <a:off x="4925262" y="3607210"/>
                <a:ext cx="68227" cy="73441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Flowchart: Connector 284"/>
              <p:cNvSpPr/>
              <p:nvPr/>
            </p:nvSpPr>
            <p:spPr>
              <a:xfrm>
                <a:off x="4969560" y="3485775"/>
                <a:ext cx="143460" cy="136977"/>
              </a:xfrm>
              <a:prstGeom prst="flowChartConnector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293" name="Group 292"/>
          <p:cNvGrpSpPr/>
          <p:nvPr/>
        </p:nvGrpSpPr>
        <p:grpSpPr>
          <a:xfrm>
            <a:off x="9357568" y="1434293"/>
            <a:ext cx="2240790" cy="535024"/>
            <a:chOff x="9357568" y="1434293"/>
            <a:chExt cx="2240790" cy="535024"/>
          </a:xfrm>
        </p:grpSpPr>
        <p:grpSp>
          <p:nvGrpSpPr>
            <p:cNvPr id="287" name="Group 286"/>
            <p:cNvGrpSpPr/>
            <p:nvPr/>
          </p:nvGrpSpPr>
          <p:grpSpPr>
            <a:xfrm>
              <a:off x="9357568" y="1434293"/>
              <a:ext cx="2240790" cy="268438"/>
              <a:chOff x="4225832" y="2103902"/>
              <a:chExt cx="1594448" cy="268438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4773799" y="2151395"/>
                <a:ext cx="1046481" cy="2209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4225832" y="2103902"/>
                <a:ext cx="54409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100" dirty="0" smtClean="0"/>
                  <a:t>User:</a:t>
                </a:r>
                <a:endParaRPr lang="nl-BE" sz="11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9357568" y="1715401"/>
              <a:ext cx="2240790" cy="253916"/>
              <a:chOff x="4225832" y="2131522"/>
              <a:chExt cx="1594448" cy="253916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4773799" y="2151395"/>
                <a:ext cx="1046481" cy="2209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4225832" y="2131522"/>
                <a:ext cx="5644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50" dirty="0" smtClean="0"/>
                  <a:t>Password:</a:t>
                </a:r>
                <a:endParaRPr lang="nl-BE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80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38482" y="2176346"/>
            <a:ext cx="2611008" cy="268438"/>
            <a:chOff x="3962401" y="2103902"/>
            <a:chExt cx="1857879" cy="268438"/>
          </a:xfrm>
        </p:grpSpPr>
        <p:sp>
          <p:nvSpPr>
            <p:cNvPr id="5" name="Rectangle 4"/>
            <p:cNvSpPr/>
            <p:nvPr/>
          </p:nvSpPr>
          <p:spPr>
            <a:xfrm>
              <a:off x="4773799" y="2151395"/>
              <a:ext cx="1046481" cy="220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62401" y="2103902"/>
              <a:ext cx="8075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 smtClean="0"/>
                <a:t>first name:</a:t>
              </a:r>
              <a:endParaRPr lang="nl-BE" sz="11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3708" y="2440022"/>
            <a:ext cx="2595770" cy="268439"/>
            <a:chOff x="3973244" y="2103901"/>
            <a:chExt cx="1847036" cy="268439"/>
          </a:xfrm>
        </p:grpSpPr>
        <p:sp>
          <p:nvSpPr>
            <p:cNvPr id="8" name="Rectangle 7"/>
            <p:cNvSpPr/>
            <p:nvPr/>
          </p:nvSpPr>
          <p:spPr>
            <a:xfrm>
              <a:off x="4773799" y="2151395"/>
              <a:ext cx="1046481" cy="220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3244" y="2103901"/>
              <a:ext cx="81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/>
                <a:t>l</a:t>
              </a:r>
              <a:r>
                <a:rPr lang="nl-BE" sz="1100" dirty="0" smtClean="0"/>
                <a:t>ast name:</a:t>
              </a:r>
              <a:endParaRPr lang="nl-BE" sz="11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8482" y="2698093"/>
            <a:ext cx="2611008" cy="275565"/>
            <a:chOff x="3962401" y="2096775"/>
            <a:chExt cx="1857879" cy="275565"/>
          </a:xfrm>
        </p:grpSpPr>
        <p:sp>
          <p:nvSpPr>
            <p:cNvPr id="11" name="Rectangle 10"/>
            <p:cNvSpPr/>
            <p:nvPr/>
          </p:nvSpPr>
          <p:spPr>
            <a:xfrm>
              <a:off x="4773799" y="2151395"/>
              <a:ext cx="1046481" cy="220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2401" y="2096775"/>
              <a:ext cx="8113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050" dirty="0"/>
                <a:t>p</a:t>
              </a:r>
              <a:r>
                <a:rPr lang="nl-BE" sz="1050" dirty="0" smtClean="0"/>
                <a:t>assword:</a:t>
              </a:r>
              <a:endParaRPr lang="nl-BE" sz="105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8480" y="2966271"/>
            <a:ext cx="2611008" cy="275565"/>
            <a:chOff x="3962401" y="2096775"/>
            <a:chExt cx="1857879" cy="275565"/>
          </a:xfrm>
        </p:grpSpPr>
        <p:sp>
          <p:nvSpPr>
            <p:cNvPr id="14" name="Rectangle 13"/>
            <p:cNvSpPr/>
            <p:nvPr/>
          </p:nvSpPr>
          <p:spPr>
            <a:xfrm>
              <a:off x="4773799" y="2151395"/>
              <a:ext cx="1046481" cy="220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1" y="2096775"/>
              <a:ext cx="81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 smtClean="0"/>
                <a:t>email:</a:t>
              </a:r>
              <a:endParaRPr lang="nl-BE" sz="11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8478" y="3577355"/>
            <a:ext cx="2611008" cy="314905"/>
            <a:chOff x="3962401" y="2096775"/>
            <a:chExt cx="1857879" cy="314905"/>
          </a:xfrm>
        </p:grpSpPr>
        <p:sp>
          <p:nvSpPr>
            <p:cNvPr id="17" name="Rectangle 16"/>
            <p:cNvSpPr/>
            <p:nvPr/>
          </p:nvSpPr>
          <p:spPr>
            <a:xfrm>
              <a:off x="4773799" y="2151395"/>
              <a:ext cx="1046481" cy="220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2401" y="2096775"/>
              <a:ext cx="811399" cy="31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dirty="0" smtClean="0"/>
                <a:t>Price:</a:t>
              </a:r>
              <a:endParaRPr lang="nl-BE" sz="1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8476" y="3929902"/>
            <a:ext cx="2611008" cy="314905"/>
            <a:chOff x="3962401" y="2096775"/>
            <a:chExt cx="1857879" cy="314905"/>
          </a:xfrm>
        </p:grpSpPr>
        <p:sp>
          <p:nvSpPr>
            <p:cNvPr id="20" name="Rectangle 19"/>
            <p:cNvSpPr/>
            <p:nvPr/>
          </p:nvSpPr>
          <p:spPr>
            <a:xfrm>
              <a:off x="4773799" y="2151395"/>
              <a:ext cx="1046481" cy="220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2401" y="2096775"/>
              <a:ext cx="811399" cy="31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dirty="0"/>
                <a:t>F</a:t>
              </a:r>
              <a:r>
                <a:rPr lang="nl-BE" sz="1400" dirty="0" smtClean="0"/>
                <a:t>light:</a:t>
              </a:r>
              <a:endParaRPr lang="nl-BE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8474" y="4282449"/>
            <a:ext cx="2611008" cy="275565"/>
            <a:chOff x="3962401" y="2096775"/>
            <a:chExt cx="1857879" cy="275565"/>
          </a:xfrm>
        </p:grpSpPr>
        <p:sp>
          <p:nvSpPr>
            <p:cNvPr id="23" name="Rectangle 22"/>
            <p:cNvSpPr/>
            <p:nvPr/>
          </p:nvSpPr>
          <p:spPr>
            <a:xfrm>
              <a:off x="4773799" y="2151395"/>
              <a:ext cx="1046481" cy="220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62401" y="2096775"/>
              <a:ext cx="81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 err="1" smtClean="0"/>
                <a:t>From</a:t>
              </a:r>
              <a:r>
                <a:rPr lang="nl-BE" sz="1100" dirty="0" smtClean="0"/>
                <a:t> airport:</a:t>
              </a:r>
              <a:endParaRPr lang="nl-BE" sz="11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8472" y="4634996"/>
            <a:ext cx="2611008" cy="275565"/>
            <a:chOff x="3962401" y="2096775"/>
            <a:chExt cx="1857879" cy="275565"/>
          </a:xfrm>
        </p:grpSpPr>
        <p:sp>
          <p:nvSpPr>
            <p:cNvPr id="26" name="Rectangle 25"/>
            <p:cNvSpPr/>
            <p:nvPr/>
          </p:nvSpPr>
          <p:spPr>
            <a:xfrm>
              <a:off x="4773799" y="2151395"/>
              <a:ext cx="1046481" cy="220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2401" y="2096775"/>
              <a:ext cx="81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100" dirty="0" err="1" smtClean="0"/>
                <a:t>To</a:t>
              </a:r>
              <a:r>
                <a:rPr lang="nl-BE" sz="1100" dirty="0" smtClean="0"/>
                <a:t> airport:</a:t>
              </a:r>
              <a:endParaRPr lang="nl-BE" sz="11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8470" y="4987543"/>
            <a:ext cx="2611008" cy="307777"/>
            <a:chOff x="3962401" y="2096775"/>
            <a:chExt cx="1857879" cy="307777"/>
          </a:xfrm>
        </p:grpSpPr>
        <p:sp>
          <p:nvSpPr>
            <p:cNvPr id="29" name="Rectangle 28"/>
            <p:cNvSpPr/>
            <p:nvPr/>
          </p:nvSpPr>
          <p:spPr>
            <a:xfrm>
              <a:off x="4773799" y="2151395"/>
              <a:ext cx="1046481" cy="220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62401" y="2096775"/>
              <a:ext cx="811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dirty="0" err="1" smtClean="0"/>
                <a:t>Destination</a:t>
              </a:r>
              <a:r>
                <a:rPr lang="nl-BE" sz="1400" dirty="0" smtClean="0"/>
                <a:t>: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8470" y="5368586"/>
            <a:ext cx="2611008" cy="314905"/>
            <a:chOff x="3962401" y="2096775"/>
            <a:chExt cx="1857879" cy="314905"/>
          </a:xfrm>
        </p:grpSpPr>
        <p:sp>
          <p:nvSpPr>
            <p:cNvPr id="32" name="Rectangle 31"/>
            <p:cNvSpPr/>
            <p:nvPr/>
          </p:nvSpPr>
          <p:spPr>
            <a:xfrm>
              <a:off x="4773799" y="2151395"/>
              <a:ext cx="1046481" cy="220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62401" y="2096775"/>
              <a:ext cx="811399" cy="31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dirty="0" smtClean="0"/>
                <a:t>Start date :</a:t>
              </a:r>
              <a:endParaRPr lang="nl-BE" sz="14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38470" y="5804249"/>
            <a:ext cx="2611008" cy="314905"/>
            <a:chOff x="3962401" y="2096775"/>
            <a:chExt cx="1857879" cy="314905"/>
          </a:xfrm>
        </p:grpSpPr>
        <p:sp>
          <p:nvSpPr>
            <p:cNvPr id="35" name="Rectangle 34"/>
            <p:cNvSpPr/>
            <p:nvPr/>
          </p:nvSpPr>
          <p:spPr>
            <a:xfrm>
              <a:off x="4773799" y="2151395"/>
              <a:ext cx="1046481" cy="220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1" y="2096775"/>
              <a:ext cx="811399" cy="31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dirty="0" smtClean="0"/>
                <a:t>End date:</a:t>
              </a:r>
              <a:endParaRPr lang="nl-BE" sz="1400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715536" y="2199439"/>
            <a:ext cx="243840" cy="1829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TextBox 38"/>
          <p:cNvSpPr txBox="1"/>
          <p:nvPr/>
        </p:nvSpPr>
        <p:spPr>
          <a:xfrm>
            <a:off x="3620234" y="2137007"/>
            <a:ext cx="1095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err="1" smtClean="0"/>
              <a:t>checkbox</a:t>
            </a:r>
            <a:endParaRPr lang="nl-BE" sz="14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3620234" y="2375939"/>
            <a:ext cx="1339142" cy="307777"/>
            <a:chOff x="4746698" y="4904937"/>
            <a:chExt cx="1339142" cy="353326"/>
          </a:xfrm>
        </p:grpSpPr>
        <p:sp>
          <p:nvSpPr>
            <p:cNvPr id="41" name="Rectangle 40"/>
            <p:cNvSpPr/>
            <p:nvPr/>
          </p:nvSpPr>
          <p:spPr>
            <a:xfrm>
              <a:off x="5842000" y="4976608"/>
              <a:ext cx="243840" cy="2099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46698" y="4904937"/>
              <a:ext cx="1095302" cy="353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dirty="0" err="1" smtClean="0"/>
                <a:t>checkbox</a:t>
              </a:r>
              <a:endParaRPr lang="nl-BE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25254" y="2607588"/>
            <a:ext cx="1339142" cy="307777"/>
            <a:chOff x="4746698" y="4904937"/>
            <a:chExt cx="1339142" cy="353326"/>
          </a:xfrm>
        </p:grpSpPr>
        <p:sp>
          <p:nvSpPr>
            <p:cNvPr id="44" name="Rectangle 43"/>
            <p:cNvSpPr/>
            <p:nvPr/>
          </p:nvSpPr>
          <p:spPr>
            <a:xfrm>
              <a:off x="5842000" y="4976608"/>
              <a:ext cx="243840" cy="2099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46698" y="4904937"/>
              <a:ext cx="1095302" cy="353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dirty="0" err="1" smtClean="0"/>
                <a:t>checkbox</a:t>
              </a:r>
              <a:endParaRPr lang="nl-BE" sz="1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625254" y="2846520"/>
            <a:ext cx="1339142" cy="307777"/>
            <a:chOff x="4746698" y="4904937"/>
            <a:chExt cx="1339142" cy="353326"/>
          </a:xfrm>
        </p:grpSpPr>
        <p:sp>
          <p:nvSpPr>
            <p:cNvPr id="47" name="Rectangle 46"/>
            <p:cNvSpPr/>
            <p:nvPr/>
          </p:nvSpPr>
          <p:spPr>
            <a:xfrm>
              <a:off x="5842000" y="4976608"/>
              <a:ext cx="243840" cy="2099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46698" y="4904937"/>
              <a:ext cx="1095302" cy="353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dirty="0" err="1" smtClean="0"/>
                <a:t>checkbox</a:t>
              </a:r>
              <a:endParaRPr lang="nl-BE" sz="1400" dirty="0"/>
            </a:p>
          </p:txBody>
        </p:sp>
      </p:grp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18484"/>
              </p:ext>
            </p:extLst>
          </p:nvPr>
        </p:nvGraphicFramePr>
        <p:xfrm>
          <a:off x="3778806" y="4133563"/>
          <a:ext cx="7753552" cy="194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194">
                  <a:extLst>
                    <a:ext uri="{9D8B030D-6E8A-4147-A177-3AD203B41FA5}">
                      <a16:colId xmlns:a16="http://schemas.microsoft.com/office/drawing/2014/main" val="1756988961"/>
                    </a:ext>
                  </a:extLst>
                </a:gridCol>
                <a:gridCol w="969194">
                  <a:extLst>
                    <a:ext uri="{9D8B030D-6E8A-4147-A177-3AD203B41FA5}">
                      <a16:colId xmlns:a16="http://schemas.microsoft.com/office/drawing/2014/main" val="940560722"/>
                    </a:ext>
                  </a:extLst>
                </a:gridCol>
                <a:gridCol w="969194">
                  <a:extLst>
                    <a:ext uri="{9D8B030D-6E8A-4147-A177-3AD203B41FA5}">
                      <a16:colId xmlns:a16="http://schemas.microsoft.com/office/drawing/2014/main" val="1670025798"/>
                    </a:ext>
                  </a:extLst>
                </a:gridCol>
                <a:gridCol w="969194">
                  <a:extLst>
                    <a:ext uri="{9D8B030D-6E8A-4147-A177-3AD203B41FA5}">
                      <a16:colId xmlns:a16="http://schemas.microsoft.com/office/drawing/2014/main" val="3857050471"/>
                    </a:ext>
                  </a:extLst>
                </a:gridCol>
                <a:gridCol w="969194">
                  <a:extLst>
                    <a:ext uri="{9D8B030D-6E8A-4147-A177-3AD203B41FA5}">
                      <a16:colId xmlns:a16="http://schemas.microsoft.com/office/drawing/2014/main" val="1471256798"/>
                    </a:ext>
                  </a:extLst>
                </a:gridCol>
                <a:gridCol w="969194">
                  <a:extLst>
                    <a:ext uri="{9D8B030D-6E8A-4147-A177-3AD203B41FA5}">
                      <a16:colId xmlns:a16="http://schemas.microsoft.com/office/drawing/2014/main" val="3784759835"/>
                    </a:ext>
                  </a:extLst>
                </a:gridCol>
                <a:gridCol w="969194">
                  <a:extLst>
                    <a:ext uri="{9D8B030D-6E8A-4147-A177-3AD203B41FA5}">
                      <a16:colId xmlns:a16="http://schemas.microsoft.com/office/drawing/2014/main" val="1728465258"/>
                    </a:ext>
                  </a:extLst>
                </a:gridCol>
                <a:gridCol w="969194">
                  <a:extLst>
                    <a:ext uri="{9D8B030D-6E8A-4147-A177-3AD203B41FA5}">
                      <a16:colId xmlns:a16="http://schemas.microsoft.com/office/drawing/2014/main" val="567585533"/>
                    </a:ext>
                  </a:extLst>
                </a:gridCol>
              </a:tblGrid>
              <a:tr h="389250">
                <a:tc>
                  <a:txBody>
                    <a:bodyPr/>
                    <a:lstStyle/>
                    <a:p>
                      <a:pPr algn="ctr"/>
                      <a:r>
                        <a:rPr lang="nl-BE" sz="1000" dirty="0" smtClean="0"/>
                        <a:t>Header</a:t>
                      </a:r>
                      <a:endParaRPr lang="nl-BE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dirty="0" smtClean="0"/>
                        <a:t>Header</a:t>
                      </a:r>
                      <a:endParaRPr lang="nl-BE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dirty="0" smtClean="0"/>
                        <a:t>Header</a:t>
                      </a:r>
                      <a:endParaRPr lang="nl-BE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dirty="0" smtClean="0"/>
                        <a:t>Header</a:t>
                      </a:r>
                      <a:endParaRPr lang="nl-BE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214813"/>
                  </a:ext>
                </a:extLst>
              </a:tr>
              <a:tr h="389250">
                <a:tc>
                  <a:txBody>
                    <a:bodyPr/>
                    <a:lstStyle/>
                    <a:p>
                      <a:endParaRPr lang="nl-BE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08192"/>
                  </a:ext>
                </a:extLst>
              </a:tr>
              <a:tr h="389250"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905066"/>
                  </a:ext>
                </a:extLst>
              </a:tr>
              <a:tr h="389250"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18667"/>
                  </a:ext>
                </a:extLst>
              </a:tr>
              <a:tr h="389250"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72902"/>
                  </a:ext>
                </a:extLst>
              </a:tr>
            </a:tbl>
          </a:graphicData>
        </a:graphic>
      </p:graphicFrame>
      <p:sp>
        <p:nvSpPr>
          <p:cNvPr id="50" name="Action Button: Forward or Next 49">
            <a:hlinkClick r:id="" action="ppaction://hlinkshowjump?jump=nextslide" highlightClick="1"/>
          </p:cNvPr>
          <p:cNvSpPr/>
          <p:nvPr/>
        </p:nvSpPr>
        <p:spPr>
          <a:xfrm>
            <a:off x="5810838" y="2215332"/>
            <a:ext cx="167931" cy="160607"/>
          </a:xfrm>
          <a:prstGeom prst="actionButtonForwardNex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Action Button: Back or Previous 50">
            <a:hlinkClick r:id="" action="ppaction://hlinkshowjump?jump=previousslide" highlightClick="1"/>
          </p:cNvPr>
          <p:cNvSpPr/>
          <p:nvPr/>
        </p:nvSpPr>
        <p:spPr>
          <a:xfrm>
            <a:off x="5566998" y="2215332"/>
            <a:ext cx="186106" cy="160607"/>
          </a:xfrm>
          <a:prstGeom prst="actionButtonBackPreviou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52" name="Group 51"/>
          <p:cNvGrpSpPr/>
          <p:nvPr/>
        </p:nvGrpSpPr>
        <p:grpSpPr>
          <a:xfrm>
            <a:off x="3778807" y="3318700"/>
            <a:ext cx="355121" cy="304052"/>
            <a:chOff x="1767004" y="4359381"/>
            <a:chExt cx="526869" cy="44413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3" name="Rounded Rectangle 52"/>
            <p:cNvSpPr/>
            <p:nvPr/>
          </p:nvSpPr>
          <p:spPr>
            <a:xfrm>
              <a:off x="1767004" y="4359381"/>
              <a:ext cx="526869" cy="444137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899384" y="4495894"/>
              <a:ext cx="262108" cy="171109"/>
              <a:chOff x="2400672" y="4470732"/>
              <a:chExt cx="262108" cy="171109"/>
            </a:xfrm>
            <a:grpFill/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2400672" y="4470732"/>
                <a:ext cx="262108" cy="1439"/>
              </a:xfrm>
              <a:prstGeom prst="line">
                <a:avLst/>
              </a:prstGeom>
              <a:grpFill/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400672" y="4555567"/>
                <a:ext cx="262108" cy="1439"/>
              </a:xfrm>
              <a:prstGeom prst="line">
                <a:avLst/>
              </a:prstGeom>
              <a:grpFill/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400672" y="4640402"/>
                <a:ext cx="262108" cy="1439"/>
              </a:xfrm>
              <a:prstGeom prst="line">
                <a:avLst/>
              </a:prstGeom>
              <a:grpFill/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Line Callout 1 (Border and Accent Bar) 57"/>
          <p:cNvSpPr/>
          <p:nvPr/>
        </p:nvSpPr>
        <p:spPr>
          <a:xfrm>
            <a:off x="5610469" y="2958653"/>
            <a:ext cx="1119554" cy="197156"/>
          </a:xfrm>
          <a:prstGeom prst="accentBorderCallout1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50" dirty="0" err="1" smtClean="0"/>
              <a:t>Param</a:t>
            </a:r>
            <a:endParaRPr lang="nl-BE" dirty="0"/>
          </a:p>
        </p:txBody>
      </p:sp>
      <p:grpSp>
        <p:nvGrpSpPr>
          <p:cNvPr id="76" name="Group 75"/>
          <p:cNvGrpSpPr/>
          <p:nvPr/>
        </p:nvGrpSpPr>
        <p:grpSpPr>
          <a:xfrm>
            <a:off x="540646" y="6119154"/>
            <a:ext cx="2611008" cy="314905"/>
            <a:chOff x="3962401" y="2096775"/>
            <a:chExt cx="1857879" cy="314905"/>
          </a:xfrm>
        </p:grpSpPr>
        <p:sp>
          <p:nvSpPr>
            <p:cNvPr id="77" name="Rectangle 76"/>
            <p:cNvSpPr/>
            <p:nvPr/>
          </p:nvSpPr>
          <p:spPr>
            <a:xfrm>
              <a:off x="4773799" y="2151395"/>
              <a:ext cx="1046481" cy="220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62401" y="2096775"/>
              <a:ext cx="811399" cy="31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dirty="0" smtClean="0"/>
                <a:t>End date:</a:t>
              </a:r>
              <a:endParaRPr lang="nl-BE" sz="1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523035" y="2080394"/>
            <a:ext cx="1431472" cy="478283"/>
            <a:chOff x="3597728" y="1466164"/>
            <a:chExt cx="1431472" cy="478283"/>
          </a:xfrm>
        </p:grpSpPr>
        <p:sp>
          <p:nvSpPr>
            <p:cNvPr id="88" name="Flowchart: Process 87"/>
            <p:cNvSpPr/>
            <p:nvPr/>
          </p:nvSpPr>
          <p:spPr>
            <a:xfrm>
              <a:off x="3597728" y="1485900"/>
              <a:ext cx="1431472" cy="458547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668097" y="1636670"/>
              <a:ext cx="1361103" cy="307777"/>
              <a:chOff x="3668097" y="1636670"/>
              <a:chExt cx="1361103" cy="30777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3778806" y="1636670"/>
                <a:ext cx="12503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400" dirty="0" err="1" smtClean="0"/>
                  <a:t>Economy</a:t>
                </a:r>
                <a:r>
                  <a:rPr lang="nl-BE" sz="1400" dirty="0" smtClean="0"/>
                  <a:t> class</a:t>
                </a:r>
                <a:endParaRPr lang="nl-BE" sz="1400" dirty="0"/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3668097" y="1725211"/>
                <a:ext cx="179607" cy="167566"/>
                <a:chOff x="5610469" y="3333853"/>
                <a:chExt cx="179607" cy="167566"/>
              </a:xfrm>
            </p:grpSpPr>
            <p:sp>
              <p:nvSpPr>
                <p:cNvPr id="80" name="Flowchart: Connector 79"/>
                <p:cNvSpPr/>
                <p:nvPr/>
              </p:nvSpPr>
              <p:spPr>
                <a:xfrm>
                  <a:off x="5610469" y="3333853"/>
                  <a:ext cx="179607" cy="167566"/>
                </a:xfrm>
                <a:prstGeom prst="flowChartConnector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9" name="Donut 78"/>
                <p:cNvSpPr/>
                <p:nvPr/>
              </p:nvSpPr>
              <p:spPr>
                <a:xfrm>
                  <a:off x="5610469" y="3333853"/>
                  <a:ext cx="174171" cy="167566"/>
                </a:xfrm>
                <a:prstGeom prst="donu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0" name="Group 89"/>
            <p:cNvGrpSpPr/>
            <p:nvPr/>
          </p:nvGrpSpPr>
          <p:grpSpPr>
            <a:xfrm>
              <a:off x="3668097" y="1466164"/>
              <a:ext cx="1320282" cy="307777"/>
              <a:chOff x="3668097" y="1466164"/>
              <a:chExt cx="1320282" cy="307777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3668097" y="1536269"/>
                <a:ext cx="179607" cy="167566"/>
                <a:chOff x="6003988" y="2580233"/>
                <a:chExt cx="179607" cy="167566"/>
              </a:xfrm>
            </p:grpSpPr>
            <p:sp>
              <p:nvSpPr>
                <p:cNvPr id="81" name="Flowchart: Connector 80"/>
                <p:cNvSpPr/>
                <p:nvPr/>
              </p:nvSpPr>
              <p:spPr>
                <a:xfrm>
                  <a:off x="6003988" y="2580233"/>
                  <a:ext cx="179607" cy="167566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82" name="Donut 81"/>
                <p:cNvSpPr/>
                <p:nvPr/>
              </p:nvSpPr>
              <p:spPr>
                <a:xfrm>
                  <a:off x="6003988" y="2580233"/>
                  <a:ext cx="174171" cy="167566"/>
                </a:xfrm>
                <a:prstGeom prst="donu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3778806" y="1466164"/>
                <a:ext cx="12095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400" dirty="0" smtClean="0"/>
                  <a:t>Business class</a:t>
                </a:r>
                <a:endParaRPr lang="nl-BE" sz="1400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9762007" y="1311226"/>
            <a:ext cx="1067872" cy="1410543"/>
            <a:chOff x="190503" y="1165863"/>
            <a:chExt cx="1067872" cy="1410543"/>
          </a:xfrm>
        </p:grpSpPr>
        <p:sp>
          <p:nvSpPr>
            <p:cNvPr id="103" name="Rounded Rectangle 102"/>
            <p:cNvSpPr/>
            <p:nvPr/>
          </p:nvSpPr>
          <p:spPr>
            <a:xfrm>
              <a:off x="190503" y="1165863"/>
              <a:ext cx="1067872" cy="2451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Login</a:t>
              </a:r>
              <a:endParaRPr lang="nl-BE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190503" y="1460772"/>
              <a:ext cx="1067872" cy="2451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90503" y="1750592"/>
              <a:ext cx="1067872" cy="2451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90503" y="2040966"/>
              <a:ext cx="1067872" cy="2451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90503" y="2331281"/>
              <a:ext cx="1067872" cy="2451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82702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9825171" y="341196"/>
            <a:ext cx="1266721" cy="1655351"/>
            <a:chOff x="947903" y="992315"/>
            <a:chExt cx="1266721" cy="1655351"/>
          </a:xfrm>
        </p:grpSpPr>
        <p:grpSp>
          <p:nvGrpSpPr>
            <p:cNvPr id="38" name="Group 37"/>
            <p:cNvGrpSpPr/>
            <p:nvPr/>
          </p:nvGrpSpPr>
          <p:grpSpPr>
            <a:xfrm>
              <a:off x="947903" y="992315"/>
              <a:ext cx="1266721" cy="1324028"/>
              <a:chOff x="757646" y="1985554"/>
              <a:chExt cx="2272937" cy="1576252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57646" y="1985554"/>
                <a:ext cx="2272937" cy="15762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757646" y="1985554"/>
                <a:ext cx="2272937" cy="157383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7646" y="1985554"/>
                <a:ext cx="2272937" cy="157625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947903" y="2415654"/>
              <a:ext cx="1266721" cy="2320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417778" y="341196"/>
            <a:ext cx="1266721" cy="1655351"/>
            <a:chOff x="947903" y="992315"/>
            <a:chExt cx="1266721" cy="1655351"/>
          </a:xfrm>
        </p:grpSpPr>
        <p:grpSp>
          <p:nvGrpSpPr>
            <p:cNvPr id="44" name="Group 43"/>
            <p:cNvGrpSpPr/>
            <p:nvPr/>
          </p:nvGrpSpPr>
          <p:grpSpPr>
            <a:xfrm>
              <a:off x="947903" y="992315"/>
              <a:ext cx="1266721" cy="1324028"/>
              <a:chOff x="757646" y="1985554"/>
              <a:chExt cx="2272937" cy="157625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57646" y="1985554"/>
                <a:ext cx="2272937" cy="15762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V="1">
                <a:off x="757646" y="1985554"/>
                <a:ext cx="2272937" cy="157383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57646" y="1985554"/>
                <a:ext cx="2272937" cy="157625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/>
            <p:cNvSpPr/>
            <p:nvPr/>
          </p:nvSpPr>
          <p:spPr>
            <a:xfrm>
              <a:off x="947903" y="2415654"/>
              <a:ext cx="1266721" cy="2320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010385" y="341196"/>
            <a:ext cx="1266721" cy="1655351"/>
            <a:chOff x="947903" y="992315"/>
            <a:chExt cx="1266721" cy="1655351"/>
          </a:xfrm>
        </p:grpSpPr>
        <p:grpSp>
          <p:nvGrpSpPr>
            <p:cNvPr id="50" name="Group 49"/>
            <p:cNvGrpSpPr/>
            <p:nvPr/>
          </p:nvGrpSpPr>
          <p:grpSpPr>
            <a:xfrm>
              <a:off x="947903" y="992315"/>
              <a:ext cx="1266721" cy="1324028"/>
              <a:chOff x="757646" y="1985554"/>
              <a:chExt cx="2272937" cy="157625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57646" y="1985554"/>
                <a:ext cx="2272937" cy="15762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flipV="1">
                <a:off x="757646" y="1985554"/>
                <a:ext cx="2272937" cy="157383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57646" y="1985554"/>
                <a:ext cx="2272937" cy="157625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/>
            <p:cNvSpPr/>
            <p:nvPr/>
          </p:nvSpPr>
          <p:spPr>
            <a:xfrm>
              <a:off x="947903" y="2415654"/>
              <a:ext cx="1266721" cy="2320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68490" y="2389904"/>
            <a:ext cx="2272937" cy="1576252"/>
            <a:chOff x="757646" y="1985554"/>
            <a:chExt cx="2272937" cy="1576252"/>
          </a:xfrm>
        </p:grpSpPr>
        <p:sp>
          <p:nvSpPr>
            <p:cNvPr id="56" name="Rectangle 55"/>
            <p:cNvSpPr/>
            <p:nvPr/>
          </p:nvSpPr>
          <p:spPr>
            <a:xfrm>
              <a:off x="757646" y="1985554"/>
              <a:ext cx="2272937" cy="1576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757646" y="1985554"/>
              <a:ext cx="2272937" cy="15738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57646" y="1985554"/>
              <a:ext cx="2272937" cy="1576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 rot="5400000">
            <a:off x="2554368" y="2716835"/>
            <a:ext cx="2272937" cy="1576252"/>
            <a:chOff x="757646" y="1985554"/>
            <a:chExt cx="2272937" cy="1576252"/>
          </a:xfrm>
        </p:grpSpPr>
        <p:sp>
          <p:nvSpPr>
            <p:cNvPr id="60" name="Rectangle 59"/>
            <p:cNvSpPr/>
            <p:nvPr/>
          </p:nvSpPr>
          <p:spPr>
            <a:xfrm>
              <a:off x="757646" y="1985554"/>
              <a:ext cx="2272937" cy="1576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757646" y="1985554"/>
              <a:ext cx="2272937" cy="15738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57646" y="1985554"/>
              <a:ext cx="2272937" cy="1576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69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211</Words>
  <Application>Microsoft Office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TogethAir</vt:lpstr>
      <vt:lpstr>TogethAir</vt:lpstr>
      <vt:lpstr>TogethAir</vt:lpstr>
      <vt:lpstr>TogethAir</vt:lpstr>
      <vt:lpstr>PowerPoint Presentation</vt:lpstr>
      <vt:lpstr>PowerPoint Presentation</vt:lpstr>
    </vt:vector>
  </TitlesOfParts>
  <Company>Realdolmen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Bijnens</dc:creator>
  <cp:lastModifiedBy>Daniel Bijnens</cp:lastModifiedBy>
  <cp:revision>53</cp:revision>
  <dcterms:created xsi:type="dcterms:W3CDTF">2018-10-09T19:08:59Z</dcterms:created>
  <dcterms:modified xsi:type="dcterms:W3CDTF">2018-10-10T07:46:43Z</dcterms:modified>
</cp:coreProperties>
</file>