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59" r:id="rId5"/>
    <p:sldId id="261" r:id="rId6"/>
    <p:sldId id="264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C0AA-B401-5C47-9623-F9DCD6450CA7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D0252-D2D2-2C44-AAF5-985ADD916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5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verbal</a:t>
            </a:r>
            <a:r>
              <a:rPr lang="en-US" baseline="0" dirty="0" smtClean="0"/>
              <a:t> examples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0252-D2D2-2C44-AAF5-985ADD916B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current 311 resources</a:t>
            </a:r>
            <a:r>
              <a:rPr lang="en-US" baseline="0" dirty="0" smtClean="0"/>
              <a:t> page. Discuss Pros an Cons and what we want to change with our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0252-D2D2-2C44-AAF5-985ADD916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DCD0-1D42-AF48-8419-528F097F860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223-589F-B44A-8503-09216D37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DCD0-1D42-AF48-8419-528F097F860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223-589F-B44A-8503-09216D37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DCD0-1D42-AF48-8419-528F097F860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223-589F-B44A-8503-09216D37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DCD0-1D42-AF48-8419-528F097F860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223-589F-B44A-8503-09216D37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0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DCD0-1D42-AF48-8419-528F097F860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223-589F-B44A-8503-09216D37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4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DCD0-1D42-AF48-8419-528F097F860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223-589F-B44A-8503-09216D37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DCD0-1D42-AF48-8419-528F097F860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223-589F-B44A-8503-09216D37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DCD0-1D42-AF48-8419-528F097F860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223-589F-B44A-8503-09216D37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6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DCD0-1D42-AF48-8419-528F097F860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223-589F-B44A-8503-09216D37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DCD0-1D42-AF48-8419-528F097F860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223-589F-B44A-8503-09216D37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DCD0-1D42-AF48-8419-528F097F860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6223-589F-B44A-8503-09216D37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8072783" cy="850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14741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DCD0-1D42-AF48-8419-528F097F860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6223-589F-B44A-8503-09216D37AB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ig-icon.png"/>
          <p:cNvPicPr>
            <a:picLocks noChangeAspect="1"/>
          </p:cNvPicPr>
          <p:nvPr userDrawn="1"/>
        </p:nvPicPr>
        <p:blipFill rotWithShape="1">
          <a:blip r:embed="rId1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0256" r="16475" b="10256"/>
          <a:stretch/>
        </p:blipFill>
        <p:spPr>
          <a:xfrm>
            <a:off x="7465391" y="99391"/>
            <a:ext cx="1557130" cy="18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56425" y="0"/>
            <a:ext cx="2087575" cy="8147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39211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PHILLY 311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71940"/>
            <a:ext cx="6400800" cy="17526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Hackadashery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944"/>
            <a:ext cx="9144000" cy="3276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42290" y="3918001"/>
            <a:ext cx="752365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9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HACKADASHERY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12" y="1113435"/>
            <a:ext cx="8229600" cy="509305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 err="1" smtClean="0"/>
              <a:t>Akim</a:t>
            </a:r>
            <a:r>
              <a:rPr lang="en-US" dirty="0" smtClean="0"/>
              <a:t> </a:t>
            </a:r>
            <a:r>
              <a:rPr lang="en-US" dirty="0" err="1" smtClean="0"/>
              <a:t>Akimov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Data Science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Kurt Esposito - UX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Julie Lazarus </a:t>
            </a:r>
            <a:r>
              <a:rPr lang="mr-IN" dirty="0" smtClean="0"/>
              <a:t>–</a:t>
            </a:r>
            <a:r>
              <a:rPr lang="en-US" dirty="0" smtClean="0"/>
              <a:t> UX + Design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Iain McCallum </a:t>
            </a:r>
            <a:r>
              <a:rPr lang="mr-IN" dirty="0" smtClean="0"/>
              <a:t>–</a:t>
            </a:r>
            <a:r>
              <a:rPr lang="en-US" dirty="0" smtClean="0"/>
              <a:t> Front End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Adrienne McDonnell </a:t>
            </a:r>
            <a:r>
              <a:rPr lang="mr-IN" dirty="0" smtClean="0"/>
              <a:t>–</a:t>
            </a:r>
            <a:r>
              <a:rPr lang="en-US" dirty="0" smtClean="0"/>
              <a:t> Front End + GIS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Angela Minster </a:t>
            </a:r>
            <a:r>
              <a:rPr lang="mr-IN" dirty="0" smtClean="0"/>
              <a:t>–</a:t>
            </a:r>
            <a:r>
              <a:rPr lang="en-US" dirty="0" smtClean="0"/>
              <a:t> Data Science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650" y="0"/>
            <a:ext cx="3037350" cy="40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8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PHILLY 311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015618"/>
            <a:ext cx="8229600" cy="4525963"/>
          </a:xfrm>
        </p:spPr>
        <p:txBody>
          <a:bodyPr/>
          <a:lstStyle/>
          <a:p>
            <a:r>
              <a:rPr lang="en-US" i="1" dirty="0" smtClean="0"/>
              <a:t>Primary Goal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Connect residents with 311 data</a:t>
            </a: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r>
              <a:rPr lang="en-US" i="1" dirty="0" smtClean="0"/>
              <a:t>Secondary goal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Provide a place to explore 311 data and understand its benefits to the community</a:t>
            </a:r>
          </a:p>
        </p:txBody>
      </p:sp>
    </p:spTree>
    <p:extLst>
      <p:ext uri="{BB962C8B-B14F-4D97-AF65-F5344CB8AC3E}">
        <p14:creationId xmlns:p14="http://schemas.microsoft.com/office/powerpoint/2010/main" val="176860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0-23 at 12.38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9" y="0"/>
            <a:ext cx="8092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5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 TO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33652"/>
            <a:ext cx="8229600" cy="361253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Hackathon</a:t>
            </a:r>
            <a:r>
              <a:rPr lang="en-US" dirty="0" smtClean="0"/>
              <a:t> weekend: laying the groundwork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Meeting with stakeholders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Weekly </a:t>
            </a:r>
            <a:r>
              <a:rPr lang="en-US" dirty="0" err="1"/>
              <a:t>H</a:t>
            </a:r>
            <a:r>
              <a:rPr lang="en-US" dirty="0" err="1" smtClean="0"/>
              <a:t>ackadashery</a:t>
            </a:r>
            <a:r>
              <a:rPr lang="en-US" dirty="0" smtClean="0"/>
              <a:t> meetings</a:t>
            </a:r>
          </a:p>
        </p:txBody>
      </p:sp>
    </p:spTree>
    <p:extLst>
      <p:ext uri="{BB962C8B-B14F-4D97-AF65-F5344CB8AC3E}">
        <p14:creationId xmlns:p14="http://schemas.microsoft.com/office/powerpoint/2010/main" val="305452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9327" y="2839653"/>
            <a:ext cx="62041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Our solution (so far)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en-US" sz="3200" dirty="0" smtClean="0"/>
              <a:t>https://</a:t>
            </a:r>
            <a:r>
              <a:rPr lang="en-US" sz="3200" dirty="0" err="1" smtClean="0"/>
              <a:t>hackadashery.github.io</a:t>
            </a:r>
            <a:r>
              <a:rPr lang="en-US" sz="3200" dirty="0" smtClean="0"/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062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FINISH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Phase 1:</a:t>
            </a:r>
          </a:p>
          <a:p>
            <a:pPr lvl="1"/>
            <a:r>
              <a:rPr lang="en-US" i="1" dirty="0" smtClean="0"/>
              <a:t>About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Connecting to pre-analyzed data with regular updates</a:t>
            </a:r>
          </a:p>
          <a:p>
            <a:pPr lvl="1"/>
            <a:r>
              <a:rPr lang="en-US" dirty="0" smtClean="0"/>
              <a:t>User 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Alerts &amp; Important Trends</a:t>
            </a:r>
          </a:p>
          <a:p>
            <a:pPr lvl="1"/>
            <a:r>
              <a:rPr lang="en-US" dirty="0" smtClean="0"/>
              <a:t>Building out the explore and about sections</a:t>
            </a:r>
          </a:p>
        </p:txBody>
      </p:sp>
    </p:spTree>
    <p:extLst>
      <p:ext uri="{BB962C8B-B14F-4D97-AF65-F5344CB8AC3E}">
        <p14:creationId xmlns:p14="http://schemas.microsoft.com/office/powerpoint/2010/main" val="180873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18376A"/>
      </a:dk2>
      <a:lt2>
        <a:srgbClr val="E7E7E7"/>
      </a:lt2>
      <a:accent1>
        <a:srgbClr val="00004D"/>
      </a:accent1>
      <a:accent2>
        <a:srgbClr val="F3000D"/>
      </a:accent2>
      <a:accent3>
        <a:srgbClr val="5687A3"/>
      </a:accent3>
      <a:accent4>
        <a:srgbClr val="FD6908"/>
      </a:accent4>
      <a:accent5>
        <a:srgbClr val="B2CB9E"/>
      </a:accent5>
      <a:accent6>
        <a:srgbClr val="ACA391"/>
      </a:accent6>
      <a:hlink>
        <a:srgbClr val="132757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154</Words>
  <Application>Microsoft Macintosh PowerPoint</Application>
  <PresentationFormat>On-screen Show (4:3)</PresentationFormat>
  <Paragraphs>36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PHILLY 311 DASHBOARD</vt:lpstr>
      <vt:lpstr>THE HACKADASHERY TEAM</vt:lpstr>
      <vt:lpstr>PHILLY 311 DASHBOARD</vt:lpstr>
      <vt:lpstr>PowerPoint Presentation</vt:lpstr>
      <vt:lpstr>OUR PROCESS TO A SOLUTION</vt:lpstr>
      <vt:lpstr>PowerPoint Presentation</vt:lpstr>
      <vt:lpstr>STEPS TO FINISH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Philly 311 Dashboard</dc:title>
  <dc:creator>Angela Minster</dc:creator>
  <cp:lastModifiedBy>Angela Minster</cp:lastModifiedBy>
  <cp:revision>7</cp:revision>
  <dcterms:created xsi:type="dcterms:W3CDTF">2016-10-23T16:24:10Z</dcterms:created>
  <dcterms:modified xsi:type="dcterms:W3CDTF">2016-10-23T17:35:23Z</dcterms:modified>
</cp:coreProperties>
</file>