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5" r:id="rId1"/>
  </p:sldMasterIdLst>
  <p:notesMasterIdLst>
    <p:notesMasterId r:id="rId21"/>
  </p:notesMasterIdLst>
  <p:sldIdLst>
    <p:sldId id="256" r:id="rId2"/>
    <p:sldId id="265" r:id="rId3"/>
    <p:sldId id="266" r:id="rId4"/>
    <p:sldId id="271" r:id="rId5"/>
    <p:sldId id="269" r:id="rId6"/>
    <p:sldId id="270" r:id="rId7"/>
    <p:sldId id="272" r:id="rId8"/>
    <p:sldId id="273" r:id="rId9"/>
    <p:sldId id="274" r:id="rId10"/>
    <p:sldId id="277" r:id="rId11"/>
    <p:sldId id="284" r:id="rId12"/>
    <p:sldId id="275" r:id="rId13"/>
    <p:sldId id="282" r:id="rId14"/>
    <p:sldId id="281" r:id="rId15"/>
    <p:sldId id="276" r:id="rId16"/>
    <p:sldId id="279" r:id="rId17"/>
    <p:sldId id="278" r:id="rId18"/>
    <p:sldId id="28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00F10-A16A-4112-A775-D3CAC8BCE4B1}" type="datetimeFigureOut">
              <a:rPr lang="de-DE" smtClean="0"/>
              <a:t>10.07.2015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56B46-49F3-4667-B271-23F51038D6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96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(Martin)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47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(Michi)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154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(Michi)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44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(Martin)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70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(Martin)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70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(Franzi)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11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(Franzi)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745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(Franzi)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41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(Franzi)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7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(Franzi)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637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(Franzi)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5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(Martin)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7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(Martin)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83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(Martin)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89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(Martin)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28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(Martin)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80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(Franzi)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63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(Franzi)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30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(Michi)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56B46-49F3-4667-B271-23F51038D60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1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8FC2D6-3B1C-4954-BC73-DB4821751F49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A817-BFD5-4982-AC01-7EC67A5290DC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7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7E54-8AB9-462D-8691-528163FBE873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7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2EB81-4106-4B22-A784-44F72D65B80A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D57F1E4F-1CFF-5643-939E-02111984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33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7581-0BD2-4E97-8339-2A78B985DA31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13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1F9B-C8B4-47AC-BE8D-4D7B480C504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5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781C-4663-4AF9-8E1D-3018FCF9A7A5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32E84-9D86-4463-A2F5-DF22D27E2607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EA3F-3CAE-4694-8AEF-3D5ADF3C08E6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21CF-8976-4A66-BC44-627B7B7A9767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2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5867-B05D-4F4F-A7B3-EDCCE65054BD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4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A76BBFB-2635-4AD0-AF92-92C0C89BED5E}" type="datetime1">
              <a:rPr lang="en-US" smtClean="0"/>
              <a:t>7/10/2015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7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cocktailizr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 err="1" smtClean="0"/>
              <a:t>Hutterer</a:t>
            </a:r>
            <a:endParaRPr lang="de-DE" dirty="0" smtClean="0"/>
          </a:p>
          <a:p>
            <a:r>
              <a:rPr lang="de-DE" dirty="0" smtClean="0"/>
              <a:t>Martin Neumayer</a:t>
            </a:r>
          </a:p>
          <a:p>
            <a:r>
              <a:rPr lang="de-DE" dirty="0" smtClean="0"/>
              <a:t>Franz Wimmer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622"/>
            <a:ext cx="33337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Architektur/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1024128" y="2623625"/>
            <a:ext cx="8708808" cy="384707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err="1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MongoClientFactory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SetupClassMap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MongoClient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				   							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MongoClient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ConfigurationManager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ConnectionStrings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CocktailizrDb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                     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smtClean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ConnectionString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SetupClassMap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modelTypes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Assembly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GetAssembly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MongoClientFactory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GetTypes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Equals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Entities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B8D7A3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StringComparison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Ordinal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CocktailizrEntityBase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modelTypes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BsonClassMap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RegisterClassMap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BsonClassMap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1024128" y="2084832"/>
            <a:ext cx="830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/>
              <a:t>Initiales Erstellen der </a:t>
            </a:r>
            <a:r>
              <a:rPr lang="de-DE" sz="2200" dirty="0" err="1" smtClean="0"/>
              <a:t>ClassMap</a:t>
            </a:r>
            <a:r>
              <a:rPr lang="de-DE" sz="2200" dirty="0" smtClean="0"/>
              <a:t>(), Öffnen der </a:t>
            </a:r>
            <a:r>
              <a:rPr lang="de-DE" sz="2200" dirty="0" err="1" smtClean="0"/>
              <a:t>DbConnection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5324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Architektur/</a:t>
            </a:r>
            <a:r>
              <a:rPr lang="de-DE" dirty="0" err="1"/>
              <a:t>MongoDb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024128" y="2720263"/>
            <a:ext cx="6096000" cy="2661370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err="1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GetCollection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BsonDocument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restaurants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err="1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aggregate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Aggregate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Match(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BsonDocument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endParaRPr lang="de-DE" sz="1200" dirty="0" smtClean="0">
              <a:solidFill>
                <a:srgbClr val="DCDCDC"/>
              </a:solidFill>
              <a:highlight>
                <a:srgbClr val="0000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 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borough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"Queens"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err="1" smtClean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cuisine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Brazilian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BsonDocument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"_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"$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address.zipcode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{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BsonDocument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"$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});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de-DE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 err="1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aggregate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ToListAsync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r>
              <a:rPr lang="de-DE" sz="1200" dirty="0" smtClean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de-DE" sz="1200" dirty="0" err="1" smtClean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Yey</a:t>
            </a:r>
            <a:r>
              <a:rPr lang="de-DE" sz="1200" dirty="0" smtClean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 smtClean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de-DE" sz="1200" dirty="0" smtClean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de-DE" sz="1200" dirty="0" smtClean="0">
                <a:solidFill>
                  <a:srgbClr val="00B05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!!!</a:t>
            </a:r>
            <a:endParaRPr lang="de-DE" sz="1200" dirty="0">
              <a:solidFill>
                <a:srgbClr val="00B050"/>
              </a:solidFill>
            </a:endParaRPr>
          </a:p>
        </p:txBody>
      </p:sp>
      <p:pic>
        <p:nvPicPr>
          <p:cNvPr id="6" name="Picture 2" descr="https://www.opencpu.org/images/no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128" y="2720263"/>
            <a:ext cx="3514732" cy="26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024128" y="2084832"/>
            <a:ext cx="60067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/>
              <a:t>Zugriff und Auswertungen unter </a:t>
            </a:r>
            <a:r>
              <a:rPr lang="de-DE" sz="2200" dirty="0" err="1" smtClean="0"/>
              <a:t>MongoDB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2945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GUI-Design - Tools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Inhaltsplatzhalter 1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47" y="1654935"/>
            <a:ext cx="5363633" cy="4022725"/>
          </a:xfrm>
        </p:spPr>
      </p:pic>
      <p:sp>
        <p:nvSpPr>
          <p:cNvPr id="19" name="Textfeld 18"/>
          <p:cNvSpPr txBox="1"/>
          <p:nvPr/>
        </p:nvSpPr>
        <p:spPr>
          <a:xfrm>
            <a:off x="3351218" y="5850879"/>
            <a:ext cx="50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github.com/</a:t>
            </a:r>
            <a:r>
              <a:rPr lang="de-DE" dirty="0" err="1" smtClean="0"/>
              <a:t>ButchersBoy</a:t>
            </a:r>
            <a:r>
              <a:rPr lang="de-DE" dirty="0" smtClean="0"/>
              <a:t>/</a:t>
            </a:r>
            <a:r>
              <a:rPr lang="de-DE" dirty="0" err="1" smtClean="0"/>
              <a:t>MaterialDesignInXamlToolkit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Gui</a:t>
            </a:r>
            <a:r>
              <a:rPr lang="de-DE" dirty="0" smtClean="0"/>
              <a:t>-Design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42" y="1751435"/>
            <a:ext cx="8245444" cy="4635796"/>
          </a:xfrm>
        </p:spPr>
      </p:pic>
    </p:spTree>
    <p:extLst>
      <p:ext uri="{BB962C8B-B14F-4D97-AF65-F5344CB8AC3E}">
        <p14:creationId xmlns:p14="http://schemas.microsoft.com/office/powerpoint/2010/main" val="18475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HTTPS-Verschlüsselter Transport</a:t>
            </a:r>
          </a:p>
          <a:p>
            <a:r>
              <a:rPr lang="de-DE" dirty="0" smtClean="0"/>
              <a:t>Client schickt Zugangsdaten mit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024128" y="3296344"/>
            <a:ext cx="5488432" cy="98142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ClientCredentials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</a:t>
            </a:r>
            <a:r>
              <a:rPr lang="de-DE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de-DE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</a:t>
            </a:r>
            <a:r>
              <a:rPr lang="de-DE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de-DE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Password;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- Authentifizierung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Benutzerauthentifizierung</a:t>
            </a:r>
          </a:p>
          <a:p>
            <a:r>
              <a:rPr lang="de-DE" dirty="0" smtClean="0"/>
              <a:t>Anonymer Zugang möglich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1261363" y="3252754"/>
            <a:ext cx="9245600" cy="305660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Validate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Equals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Resources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AnonymousCredentials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Equals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Resources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AnonymousCredentials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IsNullOrWhiteSpace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IsNullOrWhiteSpace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SecurityTokenException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"Username 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Password 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benutzerService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CredentialsOk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SecurityTokenException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Unknown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Username 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Incorrect</a:t>
            </a:r>
            <a:r>
              <a:rPr lang="de-DE" sz="12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Password"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- Authentifizierung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Speicherung von Benutzerinfos in der </a:t>
            </a:r>
            <a:r>
              <a:rPr lang="de-DE" dirty="0" err="1" smtClean="0"/>
              <a:t>MongoDB</a:t>
            </a:r>
            <a:endParaRPr lang="de-DE" dirty="0" smtClean="0"/>
          </a:p>
          <a:p>
            <a:r>
              <a:rPr lang="de-DE" dirty="0" smtClean="0"/>
              <a:t>Passwort-</a:t>
            </a:r>
            <a:r>
              <a:rPr lang="de-DE" dirty="0" err="1" smtClean="0"/>
              <a:t>Hashing</a:t>
            </a:r>
            <a:r>
              <a:rPr lang="de-DE" dirty="0" smtClean="0"/>
              <a:t> mit pbkdf2</a:t>
            </a:r>
          </a:p>
          <a:p>
            <a:pPr lvl="1"/>
            <a:r>
              <a:rPr lang="de-DE" dirty="0" smtClean="0"/>
              <a:t>160Bit Hash-Länge</a:t>
            </a:r>
          </a:p>
          <a:p>
            <a:pPr lvl="1"/>
            <a:r>
              <a:rPr lang="de-DE" dirty="0" smtClean="0"/>
              <a:t>128Bit Salt-Size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6680200" y="3977080"/>
            <a:ext cx="5130800" cy="127804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GenerateSaltValue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SaltSize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RNGCryptoServiceProvider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GetBytes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4480" y="3977080"/>
            <a:ext cx="6096000" cy="2257156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HashPassword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pbkdf2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Rfc2898DeriveBytes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Iterations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pbkdf2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GetBytes(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HashSize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hashBytes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HashSize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SaltSize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hashBytes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SaltSize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Copy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>
                <a:solidFill>
                  <a:srgbClr val="B5CEA8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hashBytes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SaltSize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HashSize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Convert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ToBase64String(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hashBytes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 - Autorisierung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Role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Access Control</a:t>
            </a:r>
          </a:p>
          <a:p>
            <a:r>
              <a:rPr lang="de-DE" dirty="0" smtClean="0"/>
              <a:t>2 Rollen: User / Admin</a:t>
            </a:r>
          </a:p>
          <a:p>
            <a:r>
              <a:rPr lang="de-DE" dirty="0" smtClean="0"/>
              <a:t>Rollen sind ebenfalls in der </a:t>
            </a:r>
            <a:r>
              <a:rPr lang="de-DE" dirty="0" err="1" smtClean="0"/>
              <a:t>MongoDB</a:t>
            </a:r>
            <a:r>
              <a:rPr lang="de-DE" dirty="0" smtClean="0"/>
              <a:t> hinterlegt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643947"/>
            <a:ext cx="10106850" cy="15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- Autorisierung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2836163" y="5058633"/>
            <a:ext cx="6096000" cy="1244893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4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PrincipalPermission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 err="1">
                <a:solidFill>
                  <a:srgbClr val="B8D7A3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SecurityAction</a:t>
            </a:r>
            <a:r>
              <a:rPr lang="de-DE" sz="14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Demand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"ADMIN"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de-DE" sz="1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Cocktail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AddCocktail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Cocktail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cocktail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cocktailDbService</a:t>
            </a:r>
            <a:r>
              <a:rPr lang="de-DE" sz="14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AddCocktail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cocktail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845563" y="2580510"/>
            <a:ext cx="8077200" cy="239745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Evaluate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EvaluationContext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evaluationContext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400" dirty="0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de-DE" sz="1400" dirty="0" err="1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de-DE" sz="1400" dirty="0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authenticated</a:t>
            </a:r>
            <a:r>
              <a:rPr lang="de-DE" sz="1400" dirty="0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e-DE" sz="1400" dirty="0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7A64A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400" dirty="0" err="1">
                <a:solidFill>
                  <a:srgbClr val="B8D7A3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IIdentity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GetClientIdentity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evaluationContext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400" dirty="0" err="1">
                <a:solidFill>
                  <a:srgbClr val="B8D7A3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UserRole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benutzerService</a:t>
            </a:r>
            <a:r>
              <a:rPr lang="de-DE" sz="14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GetUserRole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e-DE" sz="14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evaluationContext</a:t>
            </a:r>
            <a:r>
              <a:rPr lang="de-DE" sz="14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4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Principal</a:t>
            </a:r>
            <a:r>
              <a:rPr lang="de-DE" sz="1400" dirty="0">
                <a:solidFill>
                  <a:srgbClr val="D69D85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AuthPrincipal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 - </a:t>
            </a:r>
            <a:r>
              <a:rPr lang="de-DE" dirty="0" smtClean="0"/>
              <a:t>Autorisierung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Einfacher Check für Clients für:</a:t>
            </a:r>
          </a:p>
          <a:p>
            <a:pPr lvl="1"/>
            <a:r>
              <a:rPr lang="de-DE" dirty="0" smtClean="0"/>
              <a:t>„Waren meine Zugangsdaten korrekt?“</a:t>
            </a:r>
          </a:p>
          <a:p>
            <a:pPr lvl="1"/>
            <a:r>
              <a:rPr lang="de-DE" dirty="0" smtClean="0"/>
              <a:t>„Welche Rolle habe ich?“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406879" y="3725860"/>
            <a:ext cx="11404121" cy="216694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CredentialsOk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await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de-DE" sz="14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FromResult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OperationContext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ServiceSecurityContext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PrimaryIdentity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IsAuthenticated);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de-DE" sz="1400" dirty="0" err="1">
                <a:solidFill>
                  <a:srgbClr val="B8D7A3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UserRole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GetUserRole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de-DE" sz="14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_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benutzerDbService</a:t>
            </a:r>
            <a:r>
              <a:rPr lang="de-DE" sz="14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GetUserRole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4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OperationContext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ServiceSecurityContext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PrimaryIdentity</a:t>
            </a:r>
            <a:r>
              <a:rPr lang="de-DE" sz="14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Name);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mtClean="0"/>
              <a:t>Worum geht es?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Anwendungsfälle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Architektur/Komponenten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Schnittstellen-Definition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GUI-Design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Worum geht 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Webservice für </a:t>
            </a:r>
            <a:r>
              <a:rPr lang="de-DE" dirty="0" smtClean="0"/>
              <a:t>Cocktail-Rezepte</a:t>
            </a:r>
          </a:p>
          <a:p>
            <a:endParaRPr lang="de-DE" dirty="0"/>
          </a:p>
          <a:p>
            <a:r>
              <a:rPr lang="de-DE" dirty="0"/>
              <a:t>Intelligente </a:t>
            </a:r>
            <a:r>
              <a:rPr lang="de-DE" dirty="0" smtClean="0"/>
              <a:t>Rezeptsammlung</a:t>
            </a:r>
          </a:p>
          <a:p>
            <a:endParaRPr lang="de-DE" dirty="0"/>
          </a:p>
          <a:p>
            <a:r>
              <a:rPr lang="de-DE" dirty="0"/>
              <a:t>Suche nach Bezeichnung &amp; Zutaten möglich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27" y="585216"/>
            <a:ext cx="46101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897578"/>
            <a:ext cx="6160850" cy="4573126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338447" y="2735451"/>
            <a:ext cx="310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CRUD Zutaten in </a:t>
            </a:r>
          </a:p>
          <a:p>
            <a:r>
              <a:rPr lang="de-DE" dirty="0" smtClean="0"/>
              <a:t>CRUD-Cocktails enthalten</a:t>
            </a:r>
          </a:p>
          <a:p>
            <a:r>
              <a:rPr lang="de-DE" dirty="0" smtClean="0"/>
              <a:t>	=&gt; Mongo-DB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56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– </a:t>
            </a:r>
            <a:r>
              <a:rPr lang="de-DE" dirty="0" err="1"/>
              <a:t>Crud</a:t>
            </a:r>
            <a:r>
              <a:rPr lang="de-DE" dirty="0"/>
              <a:t> </a:t>
            </a:r>
            <a:r>
              <a:rPr lang="de-DE" dirty="0" smtClean="0"/>
              <a:t>Cocktails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Cocktails anlegen / bearbeiten</a:t>
            </a:r>
          </a:p>
          <a:p>
            <a:pPr lvl="1"/>
            <a:r>
              <a:rPr lang="de-DE" dirty="0" smtClean="0"/>
              <a:t>Name</a:t>
            </a:r>
          </a:p>
          <a:p>
            <a:pPr lvl="1"/>
            <a:r>
              <a:rPr lang="de-DE" dirty="0"/>
              <a:t>Zubereitung</a:t>
            </a:r>
            <a:endParaRPr lang="de-DE" dirty="0" smtClean="0"/>
          </a:p>
          <a:p>
            <a:pPr lvl="1"/>
            <a:r>
              <a:rPr lang="de-DE" dirty="0" smtClean="0"/>
              <a:t>Alkoholisch</a:t>
            </a:r>
          </a:p>
          <a:p>
            <a:pPr lvl="1"/>
            <a:r>
              <a:rPr lang="de-DE" dirty="0" smtClean="0"/>
              <a:t>Zutaten</a:t>
            </a:r>
          </a:p>
          <a:p>
            <a:pPr lvl="1"/>
            <a:r>
              <a:rPr lang="de-DE" dirty="0" smtClean="0"/>
              <a:t>Foto</a:t>
            </a:r>
          </a:p>
          <a:p>
            <a:pPr lvl="1"/>
            <a:endParaRPr lang="de-DE" dirty="0"/>
          </a:p>
          <a:p>
            <a:pPr marL="128016" lvl="1" indent="0">
              <a:buNone/>
            </a:pPr>
            <a:r>
              <a:rPr lang="de-DE" dirty="0" smtClean="0"/>
              <a:t>Nur für Administratoren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50" y="2748897"/>
            <a:ext cx="5275450" cy="356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/>
              <a:t> </a:t>
            </a:r>
            <a:r>
              <a:rPr lang="de-DE" dirty="0" smtClean="0"/>
              <a:t>Case – </a:t>
            </a:r>
            <a:r>
              <a:rPr lang="de-DE" dirty="0" err="1" smtClean="0"/>
              <a:t>cocktail</a:t>
            </a:r>
            <a:r>
              <a:rPr lang="de-DE" dirty="0" smtClean="0"/>
              <a:t> finden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 Rezeptbuch vorhanden</a:t>
            </a:r>
          </a:p>
          <a:p>
            <a:r>
              <a:rPr lang="de-DE" dirty="0"/>
              <a:t>Appetit auf einen </a:t>
            </a:r>
            <a:r>
              <a:rPr lang="de-DE" dirty="0" smtClean="0"/>
              <a:t>Drink</a:t>
            </a:r>
          </a:p>
          <a:p>
            <a:r>
              <a:rPr lang="de-DE" dirty="0" smtClean="0"/>
              <a:t>Suche nach Zutaten</a:t>
            </a:r>
          </a:p>
          <a:p>
            <a:r>
              <a:rPr lang="de-DE" dirty="0" smtClean="0"/>
              <a:t>Suche nach Bezeichnung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Architektur/Komponenten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376808" y="1671577"/>
            <a:ext cx="7438385" cy="4799127"/>
            <a:chOff x="1024127" y="1671577"/>
            <a:chExt cx="7438385" cy="4799127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4127" y="1671577"/>
              <a:ext cx="7438385" cy="479912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294" y="2908826"/>
              <a:ext cx="886870" cy="1052612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684" y="5786529"/>
              <a:ext cx="1664609" cy="51270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684" y="2243428"/>
              <a:ext cx="1735462" cy="428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7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Schnittstellen-Definition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698" y="1809470"/>
            <a:ext cx="7270931" cy="423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/</a:t>
            </a:r>
            <a:r>
              <a:rPr lang="de-DE" dirty="0" err="1" smtClean="0"/>
              <a:t>MongoDb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Cocktailizr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1024128" y="2851998"/>
            <a:ext cx="6096000" cy="2273699"/>
          </a:xfrm>
          <a:prstGeom prst="rect">
            <a:avLst/>
          </a:prstGeom>
          <a:solidFill>
            <a:srgbClr val="000000"/>
          </a:solidFill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DataMember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de-DE" sz="1200" dirty="0" smtClean="0"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BsonElement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 err="1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 {…}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DataMember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BsonElement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BsonDictionaryOptions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B8D7A3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DictionaryRepresentation</a:t>
            </a:r>
            <a:r>
              <a:rPr lang="de-DE" sz="1200" dirty="0" err="1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200" dirty="0" err="1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ArrayOfDocuments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 err="1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B8D7A3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IDictionary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de-DE" sz="12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Zutat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de-DE" sz="1200" dirty="0">
                <a:solidFill>
                  <a:srgbClr val="B4B4B4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Zutaten {…}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DataMember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BsonElement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BsonSerializer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typeof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de-DE" sz="1200" dirty="0" err="1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ColorBsonSerializer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))]</a:t>
            </a:r>
            <a:endParaRPr lang="de-D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dirty="0" err="1" smtClean="0">
                <a:solidFill>
                  <a:srgbClr val="569CD6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>
                <a:solidFill>
                  <a:srgbClr val="4EC9B0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de-DE" sz="1200" dirty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DrinkColor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0000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{…}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024128" y="2084832"/>
            <a:ext cx="48894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smtClean="0"/>
              <a:t>Code First Ansatz mit </a:t>
            </a:r>
            <a:r>
              <a:rPr lang="de-DE" sz="2200" dirty="0" err="1" smtClean="0"/>
              <a:t>Annotations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7212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548</Words>
  <Application>Microsoft Office PowerPoint</Application>
  <PresentationFormat>Breitbild</PresentationFormat>
  <Paragraphs>239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Calibri</vt:lpstr>
      <vt:lpstr>Consolas</vt:lpstr>
      <vt:lpstr>Times New Roman</vt:lpstr>
      <vt:lpstr>Tw Cen MT</vt:lpstr>
      <vt:lpstr>Tw Cen MT Condensed</vt:lpstr>
      <vt:lpstr>Wingdings</vt:lpstr>
      <vt:lpstr>Wingdings 3</vt:lpstr>
      <vt:lpstr>Integral</vt:lpstr>
      <vt:lpstr>cocktailizr</vt:lpstr>
      <vt:lpstr>Agenda</vt:lpstr>
      <vt:lpstr>Worum geht es?</vt:lpstr>
      <vt:lpstr>Anwendungsfälle</vt:lpstr>
      <vt:lpstr>Use Case – Crud Cocktails</vt:lpstr>
      <vt:lpstr>use Case – cocktail finden</vt:lpstr>
      <vt:lpstr>Architektur/Komponenten</vt:lpstr>
      <vt:lpstr>Schnittstellen-Definition</vt:lpstr>
      <vt:lpstr>Architektur /MongoDb</vt:lpstr>
      <vt:lpstr>Architektur/MongoDb</vt:lpstr>
      <vt:lpstr>Architektur/MongoDb</vt:lpstr>
      <vt:lpstr>GUI-Design - Tools</vt:lpstr>
      <vt:lpstr>Gui-Design</vt:lpstr>
      <vt:lpstr>Security</vt:lpstr>
      <vt:lpstr>Security - Authentifizierung</vt:lpstr>
      <vt:lpstr>Security - Authentifizierung</vt:lpstr>
      <vt:lpstr>Security - Autorisierung</vt:lpstr>
      <vt:lpstr>Security - Autorisierung</vt:lpstr>
      <vt:lpstr>Security - Autorisierung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Cocktailizr</dc:title>
  <dc:creator>Martin</dc:creator>
  <cp:lastModifiedBy>Saphirim Movimento</cp:lastModifiedBy>
  <cp:revision>70</cp:revision>
  <dcterms:created xsi:type="dcterms:W3CDTF">2015-06-10T12:09:47Z</dcterms:created>
  <dcterms:modified xsi:type="dcterms:W3CDTF">2015-07-09T23:41:53Z</dcterms:modified>
</cp:coreProperties>
</file>