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1F6E24-1664-432B-88E8-C6B8E7B98BD2}">
  <a:tblStyle styleId="{B31F6E24-1664-432B-88E8-C6B8E7B98B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56590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bd3afc3ab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bd3afc3ab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bd3afc3ab_0_1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bd3afc3ab_0_1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0b24d70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0b24d70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0b24d703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0b24d703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bd3afc3ab_0_1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bd3afc3ab_0_1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bd3afc3ab_0_1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bd3afc3ab_0_1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59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bd3afc3ab_0_1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bd3afc3ab_0_1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2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333999" y="922205"/>
            <a:ext cx="3362634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>
                <a:solidFill>
                  <a:srgbClr val="FF0000"/>
                </a:solidFill>
                <a:latin typeface="Orbitron" panose="02000000000000000000" pitchFamily="2" charset="0"/>
              </a:rPr>
              <a:t>asset@yourservice</a:t>
            </a:r>
            <a:endParaRPr dirty="0">
              <a:solidFill>
                <a:srgbClr val="FF0000"/>
              </a:solidFill>
              <a:latin typeface="Orbitron" panose="02000000000000000000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782576" y="3552145"/>
            <a:ext cx="453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u="sng" dirty="0">
              <a:latin typeface="Orbitron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FDA6DB-33EF-466D-93CD-F32671C9CEF3}"/>
              </a:ext>
            </a:extLst>
          </p:cNvPr>
          <p:cNvSpPr/>
          <p:nvPr/>
        </p:nvSpPr>
        <p:spPr>
          <a:xfrm>
            <a:off x="339213" y="344864"/>
            <a:ext cx="4891548" cy="445377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rbitron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DB4AF6-CBDC-4373-8088-0AD38D96BCD8}"/>
              </a:ext>
            </a:extLst>
          </p:cNvPr>
          <p:cNvSpPr/>
          <p:nvPr/>
        </p:nvSpPr>
        <p:spPr>
          <a:xfrm>
            <a:off x="5437239" y="943897"/>
            <a:ext cx="3156155" cy="20526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rbitron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1BE8-7CEA-45B4-A451-75EA06A1083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rbitron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08B68C-7DA7-45A9-B6DA-B9F6CCB76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13" y="344864"/>
            <a:ext cx="4891548" cy="445377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0000"/>
                </a:solidFill>
                <a:latin typeface="Orbitron" panose="02000000000000000000" pitchFamily="2" charset="0"/>
              </a:rPr>
              <a:t>Team members</a:t>
            </a:r>
            <a:endParaRPr sz="3200" dirty="0">
              <a:solidFill>
                <a:srgbClr val="FF0000"/>
              </a:solidFill>
              <a:latin typeface="Orbitron" panose="02000000000000000000" pitchFamily="2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8791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u="sng" dirty="0">
              <a:latin typeface="Century" panose="02040604050505020304" pitchFamily="18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8B00FE-AF30-46C3-B295-4134AC1A77B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985C2-757B-40E5-AEB4-E3962F5B4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405" y="1017725"/>
            <a:ext cx="3778101" cy="402191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0000"/>
                </a:solidFill>
                <a:latin typeface="Orbitron" panose="02000000000000000000" pitchFamily="2" charset="0"/>
              </a:rPr>
              <a:t>Application Features	</a:t>
            </a:r>
            <a:endParaRPr sz="3200" dirty="0">
              <a:solidFill>
                <a:srgbClr val="FF0000"/>
              </a:solidFill>
              <a:latin typeface="Orbitron" panose="02000000000000000000" pitchFamily="2" charset="0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1450375" y="1152475"/>
            <a:ext cx="738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entury" panose="02040604050505020304" pitchFamily="18" charset="0"/>
              </a:rPr>
              <a:t>Well planned information architecture.</a:t>
            </a:r>
            <a:endParaRPr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entury" panose="02040604050505020304" pitchFamily="18" charset="0"/>
              </a:rPr>
              <a:t>Well formatted content.</a:t>
            </a:r>
            <a:endParaRPr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entury" panose="02040604050505020304" pitchFamily="18" charset="0"/>
              </a:rPr>
              <a:t>Well managed sessions.</a:t>
            </a:r>
            <a:endParaRPr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entury" panose="02040604050505020304" pitchFamily="18" charset="0"/>
              </a:rPr>
              <a:t>Accessible to all users. </a:t>
            </a:r>
            <a:endParaRPr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entury" panose="02040604050505020304" pitchFamily="18" charset="0"/>
              </a:rPr>
              <a:t>Made from scratch without any external Api’s.</a:t>
            </a:r>
            <a:endParaRPr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entury" panose="02040604050505020304" pitchFamily="18" charset="0"/>
              </a:rPr>
              <a:t>Browser consistency.</a:t>
            </a:r>
            <a:endParaRPr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entury" panose="02040604050505020304" pitchFamily="18" charset="0"/>
              </a:rPr>
              <a:t>Effective navigation.</a:t>
            </a:r>
            <a:endParaRPr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entury" panose="02040604050505020304" pitchFamily="18" charset="0"/>
              </a:rPr>
              <a:t>Good error handling.</a:t>
            </a:r>
            <a:endParaRPr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entury" panose="02040604050505020304" pitchFamily="18" charset="0"/>
              </a:rPr>
              <a:t>Accessible to all users.</a:t>
            </a:r>
            <a:endParaRPr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entury" panose="02040604050505020304" pitchFamily="18" charset="0"/>
              </a:rPr>
              <a:t>Valid markup and clean code.</a:t>
            </a:r>
            <a:endParaRPr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entury" panose="02040604050505020304" pitchFamily="18" charset="0"/>
              </a:rPr>
              <a:t>User friendly forms and color schemes.</a:t>
            </a:r>
            <a:endParaRPr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A89A6E-34F1-4E20-B857-2EDCCEFE12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AB651B-FA21-40DB-BA90-0DC533C8B188}"/>
              </a:ext>
            </a:extLst>
          </p:cNvPr>
          <p:cNvSpPr txBox="1"/>
          <p:nvPr/>
        </p:nvSpPr>
        <p:spPr>
          <a:xfrm>
            <a:off x="5722374" y="616075"/>
            <a:ext cx="3195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Orbitron" panose="02000000000000000000" pitchFamily="2" charset="0"/>
              </a:rPr>
              <a:t>About 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E1541-32B8-4316-849B-C2BBCAA728DB}"/>
              </a:ext>
            </a:extLst>
          </p:cNvPr>
          <p:cNvSpPr txBox="1"/>
          <p:nvPr/>
        </p:nvSpPr>
        <p:spPr>
          <a:xfrm>
            <a:off x="226141" y="357327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Orbitron" panose="02000000000000000000" pitchFamily="2" charset="0"/>
              </a:rPr>
              <a:t>Home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38C22C-2CC0-4CFF-8B16-D7213A8FFA4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Orbitron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8891BA-DF30-46F3-A32B-5A13FF1F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4" y="85208"/>
            <a:ext cx="5022017" cy="2970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817BFA-930F-44D3-B6AC-8D98A3950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671" y="1264645"/>
            <a:ext cx="3919869" cy="339241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614882" y="174803"/>
            <a:ext cx="2340600" cy="8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0000"/>
                </a:solidFill>
                <a:latin typeface="Orbitron" panose="02000000000000000000" pitchFamily="2" charset="0"/>
              </a:rPr>
              <a:t>User Home Page</a:t>
            </a:r>
            <a:endParaRPr sz="3200" dirty="0">
              <a:solidFill>
                <a:srgbClr val="FF0000"/>
              </a:solidFill>
              <a:latin typeface="Orbitron" panose="02000000000000000000" pitchFamily="2" charset="0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971664" y="3146323"/>
            <a:ext cx="2818200" cy="147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0000"/>
                </a:solidFill>
                <a:latin typeface="Orbitron" panose="02000000000000000000" pitchFamily="2" charset="0"/>
              </a:rPr>
              <a:t>Admin Home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0000"/>
                </a:solidFill>
                <a:latin typeface="Orbitron" panose="02000000000000000000" pitchFamily="2" charset="0"/>
              </a:rPr>
              <a:t>Page</a:t>
            </a:r>
            <a:endParaRPr sz="3200" dirty="0">
              <a:solidFill>
                <a:srgbClr val="FF0000"/>
              </a:solidFill>
              <a:latin typeface="Orbitron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E9C578-DA59-40FF-94A9-9FF72A13541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Orbitron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6A97F-DC10-4655-A90F-3282BE128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60039"/>
            <a:ext cx="4416229" cy="2990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D49434-DD99-4F1A-927E-2249DD757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71" y="1978485"/>
            <a:ext cx="4260455" cy="299021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3307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FF0000"/>
                </a:solidFill>
                <a:latin typeface="Orbitron" panose="02000000000000000000" pitchFamily="2" charset="0"/>
              </a:rPr>
              <a:t>LEARNINGS  </a:t>
            </a:r>
            <a:endParaRPr sz="3200" b="1" dirty="0">
              <a:solidFill>
                <a:srgbClr val="FF0000"/>
              </a:solidFill>
              <a:latin typeface="Orbitron" panose="02000000000000000000" pitchFamily="2" charset="0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214900" y="1152475"/>
            <a:ext cx="333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 dirty="0">
                <a:solidFill>
                  <a:schemeClr val="tx1"/>
                </a:solidFill>
                <a:latin typeface="Century" panose="02040604050505020304" pitchFamily="18" charset="0"/>
              </a:rPr>
              <a:t>CONCEPT</a:t>
            </a:r>
            <a:endParaRPr sz="1600" b="1" u="sng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While doing this project, we cleared some major concepts such as: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MVC architecture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Transferring data or control among HTML,JSP,Servlet and JAVA.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Exception handling and transaction management.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1" name="Google Shape;91;p18"/>
          <p:cNvSpPr txBox="1"/>
          <p:nvPr/>
        </p:nvSpPr>
        <p:spPr>
          <a:xfrm>
            <a:off x="3545400" y="1152475"/>
            <a:ext cx="2511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 dirty="0">
                <a:solidFill>
                  <a:schemeClr val="tx1"/>
                </a:solidFill>
                <a:latin typeface="Century" panose="02040604050505020304" pitchFamily="18" charset="0"/>
              </a:rPr>
              <a:t>TOOLS</a:t>
            </a:r>
            <a:endParaRPr sz="1600" b="1" u="sng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Spring Tool Suite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Visual Studio Code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Sublime Text Editor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Derby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Git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Photoshop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XML Notepad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Notepad ++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Zoom 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Team Viewer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056700" y="1152475"/>
            <a:ext cx="2927700" cy="3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 dirty="0">
                <a:solidFill>
                  <a:schemeClr val="tx1"/>
                </a:solidFill>
                <a:latin typeface="Century" panose="02040604050505020304" pitchFamily="18" charset="0"/>
              </a:rPr>
              <a:t>COLLABORATION</a:t>
            </a:r>
            <a:endParaRPr sz="1600" b="1" u="sng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Finding out every individual interest.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Distributing functionalities equally.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Integrating front-end ,database and backend of single entity with git.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Integration and debugging with daylong extensive zoom conferences.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981A30-797B-4618-A3AC-96F24FAA6287}"/>
              </a:ext>
            </a:extLst>
          </p:cNvPr>
          <p:cNvSpPr/>
          <p:nvPr/>
        </p:nvSpPr>
        <p:spPr>
          <a:xfrm>
            <a:off x="159600" y="1152475"/>
            <a:ext cx="3385800" cy="35667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D5E3F-085A-414D-BECF-831B7E63CB59}"/>
              </a:ext>
            </a:extLst>
          </p:cNvPr>
          <p:cNvSpPr/>
          <p:nvPr/>
        </p:nvSpPr>
        <p:spPr>
          <a:xfrm>
            <a:off x="3696829" y="1152475"/>
            <a:ext cx="2428668" cy="35667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77636-2E70-42CE-A2C5-83991965925D}"/>
              </a:ext>
            </a:extLst>
          </p:cNvPr>
          <p:cNvSpPr/>
          <p:nvPr/>
        </p:nvSpPr>
        <p:spPr>
          <a:xfrm>
            <a:off x="6223819" y="1152475"/>
            <a:ext cx="2760581" cy="3546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A68342-1C27-4328-A972-21E2CB2B53E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50D0AB-48BA-4371-A96B-9290E26A2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35" y="1119405"/>
            <a:ext cx="7669619" cy="3943350"/>
          </a:xfrm>
          <a:prstGeom prst="rect">
            <a:avLst/>
          </a:prstGeom>
        </p:spPr>
      </p:pic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37389"/>
            <a:ext cx="8520600" cy="644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rgbClr val="FF0000"/>
                </a:solidFill>
                <a:latin typeface="Orbitron" panose="02000000000000000000" pitchFamily="2" charset="0"/>
              </a:rPr>
              <a:t>View Report</a:t>
            </a:r>
            <a:endParaRPr sz="3200" dirty="0">
              <a:solidFill>
                <a:srgbClr val="FF0000"/>
              </a:solidFill>
              <a:latin typeface="Orbitron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A89A6E-34F1-4E20-B857-2EDCCEFE12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4692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1927123"/>
            <a:ext cx="8520600" cy="2556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0000"/>
                </a:solidFill>
                <a:latin typeface="Orbitron" panose="02000000000000000000" pitchFamily="2" charset="0"/>
              </a:rPr>
              <a:t>THANK YOU !</a:t>
            </a:r>
            <a:r>
              <a:rPr lang="en" sz="3200" dirty="0">
                <a:solidFill>
                  <a:srgbClr val="FF0000"/>
                </a:solidFill>
                <a:latin typeface="Orbitron" panose="02000000000000000000" pitchFamily="2" charset="0"/>
              </a:rPr>
              <a:t>	</a:t>
            </a:r>
            <a:endParaRPr sz="3200" dirty="0">
              <a:solidFill>
                <a:srgbClr val="FF0000"/>
              </a:solidFill>
              <a:latin typeface="Orbitron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A89A6E-34F1-4E20-B857-2EDCCEFE12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7746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166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</vt:lpstr>
      <vt:lpstr>Orbitron</vt:lpstr>
      <vt:lpstr>Simple Dark</vt:lpstr>
      <vt:lpstr>asset@yourservice</vt:lpstr>
      <vt:lpstr>Team members</vt:lpstr>
      <vt:lpstr>Application Features </vt:lpstr>
      <vt:lpstr>PowerPoint Presentation</vt:lpstr>
      <vt:lpstr>PowerPoint Presentation</vt:lpstr>
      <vt:lpstr>LEARNINGS  </vt:lpstr>
      <vt:lpstr>View Report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Set of Assets</dc:title>
  <dc:creator>Hp</dc:creator>
  <cp:lastModifiedBy>Isha Pandey</cp:lastModifiedBy>
  <cp:revision>6</cp:revision>
  <dcterms:modified xsi:type="dcterms:W3CDTF">2021-09-26T18:26:23Z</dcterms:modified>
</cp:coreProperties>
</file>