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423" r:id="rId3"/>
    <p:sldId id="425" r:id="rId4"/>
    <p:sldId id="257" r:id="rId5"/>
    <p:sldId id="258" r:id="rId6"/>
    <p:sldId id="259" r:id="rId7"/>
    <p:sldId id="260" r:id="rId8"/>
    <p:sldId id="262" r:id="rId9"/>
    <p:sldId id="266" r:id="rId10"/>
    <p:sldId id="419" r:id="rId11"/>
    <p:sldId id="267" r:id="rId12"/>
    <p:sldId id="420" r:id="rId13"/>
    <p:sldId id="422" r:id="rId14"/>
    <p:sldId id="421" r:id="rId15"/>
    <p:sldId id="426" r:id="rId16"/>
    <p:sldId id="427" r:id="rId17"/>
    <p:sldId id="428" r:id="rId18"/>
    <p:sldId id="431" r:id="rId19"/>
    <p:sldId id="429" r:id="rId20"/>
    <p:sldId id="432" r:id="rId21"/>
    <p:sldId id="430" r:id="rId22"/>
    <p:sldId id="433" r:id="rId23"/>
    <p:sldId id="439" r:id="rId24"/>
    <p:sldId id="440" r:id="rId25"/>
    <p:sldId id="441" r:id="rId26"/>
    <p:sldId id="442" r:id="rId27"/>
    <p:sldId id="435" r:id="rId28"/>
    <p:sldId id="436" r:id="rId29"/>
    <p:sldId id="44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8715B-0ED6-4581-9E83-573DBD5368A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1464EC-C775-4F94-9093-AC39F08366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714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1464EC-C775-4F94-9093-AC39F08366C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995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4D4825-69F8-4BD8-BE60-7AC2E52915E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80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DF424-0B26-0468-2ACD-4168B18D1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F363ED-E005-859A-9698-7CB3E8D52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64040-77B4-1D8B-D311-E34514D05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15DB8-3CB5-9FD1-0EFB-DCB663288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DB9177-EC98-1250-D0B5-2A0E1B51B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681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99242-2C0D-8187-65E8-8F3A38AB8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24D67-0611-9C2F-C35C-8E2109A59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D8584-88D2-E733-8641-879C15D8F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A3F79-EAE5-F2BC-ECB8-C90794624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149DB5-D68B-360E-9994-F0ADAA4B9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028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50D2A-C427-E624-7C3E-AC1A29094F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4CB8A6-E12B-2337-C591-B1528D844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FD320-F570-E6D4-7B85-68BD4B79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8F533D-2F43-5FBA-D623-5111D28D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114167-B1CF-848D-AB54-88F170029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114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ACD46E6-90C9-5A94-5A35-1C98F051F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1022" y="416577"/>
            <a:ext cx="10643616" cy="71727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 cap="all" baseline="0"/>
            </a:lvl1pPr>
          </a:lstStyle>
          <a:p>
            <a:pPr algn="ctr"/>
            <a:r>
              <a:rPr lang="en-US" dirty="0">
                <a:solidFill>
                  <a:srgbClr val="4D5BE2"/>
                </a:solidFill>
              </a:rPr>
              <a:t>ADD TITLE HERE</a:t>
            </a:r>
          </a:p>
        </p:txBody>
      </p:sp>
      <p:sp>
        <p:nvSpPr>
          <p:cNvPr id="22" name="SmartArt Placeholder 21">
            <a:extLst>
              <a:ext uri="{FF2B5EF4-FFF2-40B4-BE49-F238E27FC236}">
                <a16:creationId xmlns:a16="http://schemas.microsoft.com/office/drawing/2014/main" id="{CE9173F4-65C7-2EC9-A5E4-827E9483F1E5}"/>
              </a:ext>
            </a:extLst>
          </p:cNvPr>
          <p:cNvSpPr>
            <a:spLocks noGrp="1"/>
          </p:cNvSpPr>
          <p:nvPr>
            <p:ph type="dgm" sz="quarter" idx="29"/>
          </p:nvPr>
        </p:nvSpPr>
        <p:spPr>
          <a:xfrm>
            <a:off x="800100" y="1235075"/>
            <a:ext cx="10644188" cy="497522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7917E37C-ED1D-4637-B0A8-CAECDD7D93AA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785884" y="4573721"/>
            <a:ext cx="2927538" cy="228428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0434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BF6D4-D26C-3FCC-3E76-2A4A3D1E0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C99AE-0D7C-FE51-3B2B-24BC90C97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07E52-2E62-837B-040A-FA6211A1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38E5A-D80C-8E1B-FFF0-697FE7DE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0CA1-DAF7-7174-1036-2F8F5559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390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8DC4D-08BC-5492-27C6-617D62796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BCDED4-CC68-A7D2-988E-2F2DE53C84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9C70B9-3237-6025-BA0E-1ED871AAF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AE8CF7-CE00-DDFE-3E4C-AFFA02D8C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B0F3A-A079-34AE-46A6-1D60B40E4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27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C00DF-0240-5C08-965E-9E911AF74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16AACB-3F9B-AC5E-5E31-E9FF728A1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C95EB-32E2-3207-2124-9085BC174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A002A6-70AA-C748-D1D2-0E69E0DB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BF1449-58A5-E5F4-357F-E881DC89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CFF5A-6095-6BF5-6FD0-9143E94EC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161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BBB5-1FC1-D15D-ED4D-E12250B90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D3C71-CBF6-0A49-6C38-191F38C09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D41394-8F67-F3EB-01A1-EF57E393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0A62DD-7706-F66A-E0F4-BB62FDC9E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A7D114-EA8A-B801-5C9E-A550BB9467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2D0BA3-672E-4BC0-12AA-A32A40C91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94036-12CF-8095-FA8B-007EEB2C3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5A4F0-A844-D8DC-08EF-D48BFC7A8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52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10DDF-0FD5-9170-6D26-A05BFA81E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65E99-C54F-B21F-A774-5689AF6D3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CBB6C1-D064-31B6-045C-64C40654D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849597-BE63-E77B-C864-D927C42D9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52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91C274A-A13D-CA15-55DD-621D36510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1E4455-6E31-EFC8-2357-19D663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D21A60-1A23-1246-F192-30861A887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267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FCE5F-BAFE-9361-8EED-9CAB63FE2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3026EC-F49F-4362-670E-672949D7E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46E9E-EA07-8CA1-8992-E26E67AEF3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ABA23D-B76A-0E6F-80C6-EB13BB58D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3D8F-5377-414F-D45C-4A54BDA55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C6B93-29BF-96FF-309B-68F406582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76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8C79E-C802-F464-6970-6F1E2B78C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8DBCF-2DD3-C147-F1D1-ACBD532FF8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A4D21-0EC0-B071-9AF6-0C2D834CF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A6E21-E35B-F77E-B7C7-4221B26B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8CFDAB-8A20-0A41-714D-3371C12B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41D38-00DA-37F0-9E35-17363AC85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3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265E3F-F745-5974-14C4-C3B401EAD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4B032-563D-BDD2-E84A-0A47EF30C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38C5E-0EA5-7B3B-BB78-A693751DD2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30599F-309D-4853-8F84-E8177E38E7B3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E1A22-5CDC-AB2E-F1DD-A0E9A3F7CD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F786B-DA21-59C4-D107-5CA6AF3E9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53F94-4ED7-4EA9-A4AB-438CEB4754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624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46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17.sv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1.png"/><Relationship Id="rId11" Type="http://schemas.openxmlformats.org/officeDocument/2006/relationships/image" Target="../media/image1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3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21" Type="http://schemas.openxmlformats.org/officeDocument/2006/relationships/image" Target="../media/image21.sv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17" Type="http://schemas.openxmlformats.org/officeDocument/2006/relationships/image" Target="../media/image17.svg"/><Relationship Id="rId25" Type="http://schemas.openxmlformats.org/officeDocument/2006/relationships/image" Target="../media/image2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png"/><Relationship Id="rId20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24" Type="http://schemas.openxmlformats.org/officeDocument/2006/relationships/image" Target="../media/image24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23" Type="http://schemas.openxmlformats.org/officeDocument/2006/relationships/image" Target="../media/image23.svg"/><Relationship Id="rId10" Type="http://schemas.openxmlformats.org/officeDocument/2006/relationships/image" Target="../media/image10.svg"/><Relationship Id="rId19" Type="http://schemas.openxmlformats.org/officeDocument/2006/relationships/image" Target="../media/image19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Relationship Id="rId22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54EE452-5D84-E818-86CF-1D70E1CFCB8E}"/>
              </a:ext>
            </a:extLst>
          </p:cNvPr>
          <p:cNvSpPr txBox="1"/>
          <p:nvPr/>
        </p:nvSpPr>
        <p:spPr>
          <a:xfrm>
            <a:off x="1179226" y="2398426"/>
            <a:ext cx="983354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7200">
                <a:solidFill>
                  <a:schemeClr val="bg2">
                    <a:lumMod val="25000"/>
                  </a:schemeClr>
                </a:solidFill>
              </a:rPr>
              <a:t>AOI SORA </a:t>
            </a:r>
          </a:p>
          <a:p>
            <a:pPr algn="ctr"/>
            <a:r>
              <a:rPr lang="vi-VN" sz="4000">
                <a:solidFill>
                  <a:schemeClr val="bg2">
                    <a:lumMod val="25000"/>
                  </a:schemeClr>
                </a:solidFill>
              </a:rPr>
              <a:t>Weekly Schedule System</a:t>
            </a:r>
            <a:endParaRPr lang="en-US" sz="400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4823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415E6-45D1-03CE-3088-584F38B66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AutoShape 4">
            <a:extLst>
              <a:ext uri="{FF2B5EF4-FFF2-40B4-BE49-F238E27FC236}">
                <a16:creationId xmlns:a16="http://schemas.microsoft.com/office/drawing/2014/main" id="{93BA1DDB-A3A9-C2B0-6B57-944B6FCA94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17" y="103566"/>
            <a:ext cx="11800570" cy="597097"/>
          </a:xfrm>
          <a:prstGeom prst="roundRect">
            <a:avLst>
              <a:gd name="adj" fmla="val 16667"/>
            </a:avLst>
          </a:prstGeom>
          <a:solidFill>
            <a:srgbClr val="0000FF"/>
          </a:solidFill>
          <a:ln/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eaLnBrk="0" hangingPunct="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HGS創英角ｺﾞｼｯｸUB" pitchFamily="50" charset="-128"/>
                <a:ea typeface="HGS創英角ｺﾞｼｯｸUB" pitchFamily="50" charset="-128"/>
              </a:defRPr>
            </a:lvl9pPr>
          </a:lstStyle>
          <a:p>
            <a:pPr algn="ctr" eaLnBrk="1" fontAlgn="base" hangingPunct="1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ja-JP" sz="2800" dirty="0">
                <a:solidFill>
                  <a:srgbClr val="FFFFFF"/>
                </a:solidFill>
                <a:latin typeface="+mn-ea"/>
                <a:ea typeface="+mn-ea"/>
              </a:rPr>
              <a:t> </a:t>
            </a:r>
            <a:r>
              <a:rPr lang="en-US" altLang="ja-JP" sz="2800" dirty="0">
                <a:solidFill>
                  <a:srgbClr val="FFFFFF"/>
                </a:solidFill>
                <a:latin typeface="+mn-ea"/>
              </a:rPr>
              <a:t>Promoting standardization through weekly PDCA management</a:t>
            </a:r>
            <a:endParaRPr lang="en-US" altLang="ja-JP" sz="2800" dirty="0">
              <a:solidFill>
                <a:srgbClr val="FFFFFF"/>
              </a:solidFill>
              <a:latin typeface="+mn-ea"/>
              <a:ea typeface="+mn-ea"/>
            </a:endParaRPr>
          </a:p>
        </p:txBody>
      </p:sp>
      <p:sp>
        <p:nvSpPr>
          <p:cNvPr id="354" name="TextBox 39">
            <a:extLst>
              <a:ext uri="{FF2B5EF4-FFF2-40B4-BE49-F238E27FC236}">
                <a16:creationId xmlns:a16="http://schemas.microsoft.com/office/drawing/2014/main" id="{D8B82F96-4FFD-595D-8432-56D9169F3EFD}"/>
              </a:ext>
            </a:extLst>
          </p:cNvPr>
          <p:cNvSpPr txBox="1"/>
          <p:nvPr/>
        </p:nvSpPr>
        <p:spPr>
          <a:xfrm>
            <a:off x="8904869" y="6269897"/>
            <a:ext cx="3270200" cy="4344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en-US" sz="2666" b="1" dirty="0">
                <a:solidFill>
                  <a:schemeClr val="bg1"/>
                </a:solidFill>
                <a:latin typeface="Franklin Gothic Demi (Headings)"/>
                <a:ea typeface="Barlow Bold"/>
                <a:cs typeface="Barlow Bold"/>
                <a:sym typeface="Barlow Bold"/>
              </a:rPr>
              <a:t>SMBU – Policy 2025</a:t>
            </a:r>
            <a:endParaRPr lang="vi-VN" sz="2666" b="1" dirty="0">
              <a:solidFill>
                <a:schemeClr val="bg1"/>
              </a:solidFill>
              <a:latin typeface="Franklin Gothic Demi (Headings)"/>
              <a:ea typeface="Barlow Bold"/>
              <a:cs typeface="Barlow Bold"/>
              <a:sym typeface="Barlow Bold"/>
            </a:endParaRPr>
          </a:p>
        </p:txBody>
      </p:sp>
      <p:cxnSp>
        <p:nvCxnSpPr>
          <p:cNvPr id="357" name="Straight Connector 356">
            <a:extLst>
              <a:ext uri="{FF2B5EF4-FFF2-40B4-BE49-F238E27FC236}">
                <a16:creationId xmlns:a16="http://schemas.microsoft.com/office/drawing/2014/main" id="{AB04A26B-FB64-BE6F-D040-40333DD2267C}"/>
              </a:ext>
            </a:extLst>
          </p:cNvPr>
          <p:cNvCxnSpPr>
            <a:cxnSpLocks/>
          </p:cNvCxnSpPr>
          <p:nvPr/>
        </p:nvCxnSpPr>
        <p:spPr>
          <a:xfrm>
            <a:off x="8797423" y="6735814"/>
            <a:ext cx="331202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0C3B1E0F-29A0-7B2E-7E70-3C907A0F8429}"/>
              </a:ext>
            </a:extLst>
          </p:cNvPr>
          <p:cNvSpPr/>
          <p:nvPr/>
        </p:nvSpPr>
        <p:spPr>
          <a:xfrm>
            <a:off x="42548" y="788452"/>
            <a:ext cx="2099856" cy="2410476"/>
          </a:xfrm>
          <a:prstGeom prst="round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1333BD3-9BE5-ADC9-6F7D-DC79043C5577}"/>
              </a:ext>
            </a:extLst>
          </p:cNvPr>
          <p:cNvSpPr/>
          <p:nvPr/>
        </p:nvSpPr>
        <p:spPr>
          <a:xfrm>
            <a:off x="2650432" y="788452"/>
            <a:ext cx="2099856" cy="2467934"/>
          </a:xfrm>
          <a:prstGeom prst="round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B0DAB13F-B1CD-999E-6740-4B1C0EB33E79}"/>
              </a:ext>
            </a:extLst>
          </p:cNvPr>
          <p:cNvSpPr/>
          <p:nvPr/>
        </p:nvSpPr>
        <p:spPr>
          <a:xfrm>
            <a:off x="5408157" y="788452"/>
            <a:ext cx="2099856" cy="2472908"/>
          </a:xfrm>
          <a:prstGeom prst="round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DAE9F50-5269-7AE1-31B8-56CAA02F91BF}"/>
              </a:ext>
            </a:extLst>
          </p:cNvPr>
          <p:cNvSpPr/>
          <p:nvPr/>
        </p:nvSpPr>
        <p:spPr>
          <a:xfrm>
            <a:off x="8243580" y="788452"/>
            <a:ext cx="2217089" cy="2472908"/>
          </a:xfrm>
          <a:prstGeom prst="round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27F85A-0C38-A424-FDC9-B0C70DAD040A}"/>
              </a:ext>
            </a:extLst>
          </p:cNvPr>
          <p:cNvSpPr/>
          <p:nvPr/>
        </p:nvSpPr>
        <p:spPr>
          <a:xfrm>
            <a:off x="5408155" y="4104486"/>
            <a:ext cx="2099857" cy="2072392"/>
          </a:xfrm>
          <a:prstGeom prst="rect">
            <a:avLst/>
          </a:prstGeom>
          <a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5ADEC4E3-E117-DF81-1983-9413EFDD91FF}"/>
              </a:ext>
            </a:extLst>
          </p:cNvPr>
          <p:cNvSpPr/>
          <p:nvPr/>
        </p:nvSpPr>
        <p:spPr>
          <a:xfrm>
            <a:off x="10513944" y="4135201"/>
            <a:ext cx="1614231" cy="2032137"/>
          </a:xfrm>
          <a:prstGeom prst="round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657EE43-8573-28EF-D3CA-F6359A62FE6E}"/>
              </a:ext>
            </a:extLst>
          </p:cNvPr>
          <p:cNvSpPr/>
          <p:nvPr/>
        </p:nvSpPr>
        <p:spPr>
          <a:xfrm>
            <a:off x="2609914" y="4110234"/>
            <a:ext cx="2226782" cy="2072392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1E2AFB9-CCFB-248D-A136-6E23FD721788}"/>
              </a:ext>
            </a:extLst>
          </p:cNvPr>
          <p:cNvSpPr/>
          <p:nvPr/>
        </p:nvSpPr>
        <p:spPr>
          <a:xfrm>
            <a:off x="8243580" y="4110234"/>
            <a:ext cx="2204514" cy="2066644"/>
          </a:xfrm>
          <a:prstGeom prst="rect">
            <a:avLst/>
          </a:prstGeom>
          <a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EFA213D3-5C7C-33C9-186E-590551B029DC}"/>
              </a:ext>
            </a:extLst>
          </p:cNvPr>
          <p:cNvSpPr/>
          <p:nvPr/>
        </p:nvSpPr>
        <p:spPr>
          <a:xfrm>
            <a:off x="30480" y="4104485"/>
            <a:ext cx="2099857" cy="2062853"/>
          </a:xfrm>
          <a:prstGeom prst="roundRect">
            <a:avLst/>
          </a:prstGeom>
          <a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52">
            <a:extLst>
              <a:ext uri="{FF2B5EF4-FFF2-40B4-BE49-F238E27FC236}">
                <a16:creationId xmlns:a16="http://schemas.microsoft.com/office/drawing/2014/main" id="{A26000F0-F3CE-00FF-4138-8A12B60D8D65}"/>
              </a:ext>
            </a:extLst>
          </p:cNvPr>
          <p:cNvSpPr/>
          <p:nvPr/>
        </p:nvSpPr>
        <p:spPr>
          <a:xfrm>
            <a:off x="674598" y="3339431"/>
            <a:ext cx="835755" cy="642345"/>
          </a:xfrm>
          <a:custGeom>
            <a:avLst/>
            <a:gdLst/>
            <a:ahLst/>
            <a:cxnLst/>
            <a:rect l="l" t="t" r="r" b="b"/>
            <a:pathLst>
              <a:path w="2389949" h="2150954">
                <a:moveTo>
                  <a:pt x="0" y="0"/>
                </a:moveTo>
                <a:lnTo>
                  <a:pt x="2389949" y="0"/>
                </a:lnTo>
                <a:lnTo>
                  <a:pt x="2389949" y="2150953"/>
                </a:lnTo>
                <a:lnTo>
                  <a:pt x="0" y="21509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A38E2E1-7599-1B2D-EA76-815F6529821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5427" y="3339433"/>
            <a:ext cx="835755" cy="642344"/>
          </a:xfrm>
          <a:prstGeom prst="rect">
            <a:avLst/>
          </a:prstGeom>
        </p:spPr>
      </p:pic>
      <p:sp>
        <p:nvSpPr>
          <p:cNvPr id="31" name="Freeform 10">
            <a:extLst>
              <a:ext uri="{FF2B5EF4-FFF2-40B4-BE49-F238E27FC236}">
                <a16:creationId xmlns:a16="http://schemas.microsoft.com/office/drawing/2014/main" id="{B196232D-CA5A-85FB-A816-F4BB12802B6E}"/>
              </a:ext>
            </a:extLst>
          </p:cNvPr>
          <p:cNvSpPr/>
          <p:nvPr/>
        </p:nvSpPr>
        <p:spPr>
          <a:xfrm>
            <a:off x="2190736" y="1786001"/>
            <a:ext cx="457679" cy="5895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EF8E23"/>
          </a:solidFill>
        </p:spPr>
        <p:txBody>
          <a:bodyPr/>
          <a:lstStyle/>
          <a:p>
            <a:endParaRPr lang="en-US"/>
          </a:p>
        </p:txBody>
      </p:sp>
      <p:sp>
        <p:nvSpPr>
          <p:cNvPr id="32" name="Freeform 10">
            <a:extLst>
              <a:ext uri="{FF2B5EF4-FFF2-40B4-BE49-F238E27FC236}">
                <a16:creationId xmlns:a16="http://schemas.microsoft.com/office/drawing/2014/main" id="{D7C4C96D-EE9F-092D-E732-F6171C9FA0D6}"/>
              </a:ext>
            </a:extLst>
          </p:cNvPr>
          <p:cNvSpPr/>
          <p:nvPr/>
        </p:nvSpPr>
        <p:spPr>
          <a:xfrm>
            <a:off x="4836696" y="1767367"/>
            <a:ext cx="486950" cy="5895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EF8E23"/>
          </a:solidFill>
        </p:spPr>
        <p:txBody>
          <a:bodyPr/>
          <a:lstStyle/>
          <a:p>
            <a:endParaRPr lang="en-US"/>
          </a:p>
        </p:txBody>
      </p:sp>
      <p:sp>
        <p:nvSpPr>
          <p:cNvPr id="33" name="Freeform 10">
            <a:extLst>
              <a:ext uri="{FF2B5EF4-FFF2-40B4-BE49-F238E27FC236}">
                <a16:creationId xmlns:a16="http://schemas.microsoft.com/office/drawing/2014/main" id="{C191DE94-B282-78E7-EEE6-440114B94A47}"/>
              </a:ext>
            </a:extLst>
          </p:cNvPr>
          <p:cNvSpPr/>
          <p:nvPr/>
        </p:nvSpPr>
        <p:spPr>
          <a:xfrm>
            <a:off x="7589117" y="1786001"/>
            <a:ext cx="573358" cy="589524"/>
          </a:xfrm>
          <a:custGeom>
            <a:avLst/>
            <a:gdLst/>
            <a:ahLst/>
            <a:cxnLst/>
            <a:rect l="l" t="t" r="r" b="b"/>
            <a:pathLst>
              <a:path w="812800" h="812800">
                <a:moveTo>
                  <a:pt x="812800" y="406400"/>
                </a:moveTo>
                <a:lnTo>
                  <a:pt x="406400" y="0"/>
                </a:lnTo>
                <a:lnTo>
                  <a:pt x="406400" y="203200"/>
                </a:lnTo>
                <a:lnTo>
                  <a:pt x="0" y="203200"/>
                </a:lnTo>
                <a:lnTo>
                  <a:pt x="0" y="609600"/>
                </a:lnTo>
                <a:lnTo>
                  <a:pt x="406400" y="609600"/>
                </a:lnTo>
                <a:lnTo>
                  <a:pt x="406400" y="812800"/>
                </a:lnTo>
                <a:lnTo>
                  <a:pt x="812800" y="406400"/>
                </a:lnTo>
                <a:close/>
              </a:path>
            </a:pathLst>
          </a:custGeom>
          <a:solidFill>
            <a:srgbClr val="EF8E23"/>
          </a:solidFill>
        </p:spPr>
        <p:txBody>
          <a:bodyPr/>
          <a:lstStyle/>
          <a:p>
            <a:endParaRPr lang="en-US"/>
          </a:p>
        </p:txBody>
      </p:sp>
      <p:sp>
        <p:nvSpPr>
          <p:cNvPr id="34" name="Arrow: U-Turn 33">
            <a:extLst>
              <a:ext uri="{FF2B5EF4-FFF2-40B4-BE49-F238E27FC236}">
                <a16:creationId xmlns:a16="http://schemas.microsoft.com/office/drawing/2014/main" id="{9CD8A15F-4807-880D-4CB5-3ADD98AB941B}"/>
              </a:ext>
            </a:extLst>
          </p:cNvPr>
          <p:cNvSpPr/>
          <p:nvPr/>
        </p:nvSpPr>
        <p:spPr bwMode="auto">
          <a:xfrm rot="5400000">
            <a:off x="10426839" y="1983256"/>
            <a:ext cx="1558874" cy="1332615"/>
          </a:xfrm>
          <a:prstGeom prst="uturnArrow">
            <a:avLst/>
          </a:prstGeom>
          <a:solidFill>
            <a:srgbClr val="EF8E2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ＭＳ Ｐゴシック" pitchFamily="34" charset="-128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5FD0A8C8-466A-078D-A967-9310C74F866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5524" y="3310655"/>
            <a:ext cx="835755" cy="702626"/>
          </a:xfrm>
          <a:prstGeom prst="rect">
            <a:avLst/>
          </a:prstGeom>
        </p:spPr>
      </p:pic>
      <p:sp>
        <p:nvSpPr>
          <p:cNvPr id="36" name="Freeform 52">
            <a:extLst>
              <a:ext uri="{FF2B5EF4-FFF2-40B4-BE49-F238E27FC236}">
                <a16:creationId xmlns:a16="http://schemas.microsoft.com/office/drawing/2014/main" id="{8D930651-2EA8-CB83-76DB-D9A4EBE11DD5}"/>
              </a:ext>
            </a:extLst>
          </p:cNvPr>
          <p:cNvSpPr/>
          <p:nvPr/>
        </p:nvSpPr>
        <p:spPr>
          <a:xfrm>
            <a:off x="6040205" y="3342159"/>
            <a:ext cx="835755" cy="642344"/>
          </a:xfrm>
          <a:custGeom>
            <a:avLst/>
            <a:gdLst/>
            <a:ahLst/>
            <a:cxnLst/>
            <a:rect l="l" t="t" r="r" b="b"/>
            <a:pathLst>
              <a:path w="2389949" h="2150954">
                <a:moveTo>
                  <a:pt x="0" y="0"/>
                </a:moveTo>
                <a:lnTo>
                  <a:pt x="2389949" y="0"/>
                </a:lnTo>
                <a:lnTo>
                  <a:pt x="2389949" y="2150953"/>
                </a:lnTo>
                <a:lnTo>
                  <a:pt x="0" y="21509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7" name="Freeform 52">
            <a:extLst>
              <a:ext uri="{FF2B5EF4-FFF2-40B4-BE49-F238E27FC236}">
                <a16:creationId xmlns:a16="http://schemas.microsoft.com/office/drawing/2014/main" id="{0F6EE9B1-8B09-B0C0-8B3F-2802F86C1FDD}"/>
              </a:ext>
            </a:extLst>
          </p:cNvPr>
          <p:cNvSpPr/>
          <p:nvPr/>
        </p:nvSpPr>
        <p:spPr>
          <a:xfrm>
            <a:off x="8357105" y="3342159"/>
            <a:ext cx="835755" cy="639618"/>
          </a:xfrm>
          <a:custGeom>
            <a:avLst/>
            <a:gdLst/>
            <a:ahLst/>
            <a:cxnLst/>
            <a:rect l="l" t="t" r="r" b="b"/>
            <a:pathLst>
              <a:path w="2389949" h="2150954">
                <a:moveTo>
                  <a:pt x="0" y="0"/>
                </a:moveTo>
                <a:lnTo>
                  <a:pt x="2389949" y="0"/>
                </a:lnTo>
                <a:lnTo>
                  <a:pt x="2389949" y="2150953"/>
                </a:lnTo>
                <a:lnTo>
                  <a:pt x="0" y="215095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492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FF39DA-657D-0546-D1D6-3F1D30236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30ECFF8-6470-F38F-4EBD-9FF95BB24916}"/>
              </a:ext>
            </a:extLst>
          </p:cNvPr>
          <p:cNvSpPr/>
          <p:nvPr/>
        </p:nvSpPr>
        <p:spPr>
          <a:xfrm>
            <a:off x="362608" y="331076"/>
            <a:ext cx="3205052" cy="477695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1D2DAF9-DF0D-E2B8-5964-634D36730A6C}"/>
              </a:ext>
            </a:extLst>
          </p:cNvPr>
          <p:cNvSpPr/>
          <p:nvPr/>
        </p:nvSpPr>
        <p:spPr>
          <a:xfrm>
            <a:off x="4856814" y="331077"/>
            <a:ext cx="7192779" cy="494546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19D13FA8-0DFD-0C83-43EE-72D55D2EDBB7}"/>
              </a:ext>
            </a:extLst>
          </p:cNvPr>
          <p:cNvSpPr/>
          <p:nvPr/>
        </p:nvSpPr>
        <p:spPr>
          <a:xfrm>
            <a:off x="3747541" y="2488367"/>
            <a:ext cx="1109273" cy="1259174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AACC039E-3E36-1DF1-6630-3EF2DF7E0994}"/>
              </a:ext>
            </a:extLst>
          </p:cNvPr>
          <p:cNvSpPr/>
          <p:nvPr/>
        </p:nvSpPr>
        <p:spPr>
          <a:xfrm>
            <a:off x="3402767" y="5846165"/>
            <a:ext cx="1813810" cy="890622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E46A51-6081-6844-359E-003F29920E2A}"/>
              </a:ext>
            </a:extLst>
          </p:cNvPr>
          <p:cNvSpPr txBox="1"/>
          <p:nvPr/>
        </p:nvSpPr>
        <p:spPr>
          <a:xfrm>
            <a:off x="5436433" y="5846165"/>
            <a:ext cx="481683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4400" b="1"/>
              <a:t>Weekly Schedule</a:t>
            </a:r>
            <a:endParaRPr lang="en-US" sz="4400" b="1"/>
          </a:p>
        </p:txBody>
      </p:sp>
    </p:spTree>
    <p:extLst>
      <p:ext uri="{BB962C8B-B14F-4D97-AF65-F5344CB8AC3E}">
        <p14:creationId xmlns:p14="http://schemas.microsoft.com/office/powerpoint/2010/main" val="282929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3B369-FA83-B3FD-1F59-3781B2B9F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A27E0A6-7AA9-8043-1966-2129249E1C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133" y="154303"/>
            <a:ext cx="8664316" cy="6435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495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B9861-23F4-6FCF-C563-C7E0B4B10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318E7B1-A288-EF1D-68AE-B588D5192E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66" y="1103939"/>
            <a:ext cx="11121668" cy="51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99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F1ED-EC7C-0DE5-41A3-2AE0880C4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DCE70-28C6-C165-0052-7E7AEDA6A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275" y="661601"/>
            <a:ext cx="9974653" cy="5919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10640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8F581-DE72-2EDB-1E7C-17C25EBE2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17EC6BB-716E-1AAE-7B90-0B4CE3011395}"/>
              </a:ext>
            </a:extLst>
          </p:cNvPr>
          <p:cNvSpPr/>
          <p:nvPr/>
        </p:nvSpPr>
        <p:spPr>
          <a:xfrm>
            <a:off x="329783" y="1034321"/>
            <a:ext cx="5601325" cy="4302177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559EA0-AC9E-2B86-D06E-E858BABB0CD0}"/>
              </a:ext>
            </a:extLst>
          </p:cNvPr>
          <p:cNvSpPr txBox="1"/>
          <p:nvPr/>
        </p:nvSpPr>
        <p:spPr>
          <a:xfrm>
            <a:off x="6610662" y="1034321"/>
            <a:ext cx="511664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>
                <a:solidFill>
                  <a:schemeClr val="accent1">
                    <a:lumMod val="75000"/>
                  </a:schemeClr>
                </a:solidFill>
              </a:rPr>
              <a:t>Hankura</a:t>
            </a:r>
          </a:p>
          <a:p>
            <a:pPr algn="ctr"/>
            <a:r>
              <a:rPr lang="en-US" sz="6000" b="1">
                <a:solidFill>
                  <a:srgbClr val="FF0000"/>
                </a:solidFill>
              </a:rPr>
              <a:t>Stop business</a:t>
            </a:r>
          </a:p>
          <a:p>
            <a:pPr algn="ctr"/>
            <a:r>
              <a:rPr lang="en-US" sz="6000" b="1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en-US" sz="6000" b="1">
                <a:solidFill>
                  <a:srgbClr val="FF0000"/>
                </a:solidFill>
              </a:rPr>
              <a:t>30/12/2025</a:t>
            </a:r>
          </a:p>
        </p:txBody>
      </p:sp>
    </p:spTree>
    <p:extLst>
      <p:ext uri="{BB962C8B-B14F-4D97-AF65-F5344CB8AC3E}">
        <p14:creationId xmlns:p14="http://schemas.microsoft.com/office/powerpoint/2010/main" val="3004907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56BEB-7E52-BACB-76DE-2268621B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470A56F-CE7C-222A-D95F-B90D0B829FE9}"/>
              </a:ext>
            </a:extLst>
          </p:cNvPr>
          <p:cNvSpPr/>
          <p:nvPr/>
        </p:nvSpPr>
        <p:spPr>
          <a:xfrm>
            <a:off x="794477" y="1390337"/>
            <a:ext cx="3717561" cy="4077325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>
                <a:solidFill>
                  <a:schemeClr val="bg2">
                    <a:lumMod val="25000"/>
                  </a:schemeClr>
                </a:solidFill>
              </a:rPr>
              <a:t>Find</a:t>
            </a:r>
          </a:p>
          <a:p>
            <a:pPr algn="ctr"/>
            <a:r>
              <a:rPr lang="en-US" sz="6000" b="1">
                <a:solidFill>
                  <a:schemeClr val="bg2">
                    <a:lumMod val="25000"/>
                  </a:schemeClr>
                </a:solidFill>
              </a:rPr>
              <a:t>New </a:t>
            </a:r>
          </a:p>
          <a:p>
            <a:pPr algn="ctr"/>
            <a:r>
              <a:rPr lang="en-US" sz="6000" b="1">
                <a:solidFill>
                  <a:schemeClr val="bg2">
                    <a:lumMod val="25000"/>
                  </a:schemeClr>
                </a:solidFill>
              </a:rPr>
              <a:t>System</a:t>
            </a:r>
            <a:endParaRPr lang="vi-VN" sz="60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F55E964-5DF3-F99A-605B-BD86E1E8BBA4}"/>
              </a:ext>
            </a:extLst>
          </p:cNvPr>
          <p:cNvSpPr/>
          <p:nvPr/>
        </p:nvSpPr>
        <p:spPr>
          <a:xfrm>
            <a:off x="6560696" y="237342"/>
            <a:ext cx="4671936" cy="156522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Vender 1</a:t>
            </a:r>
          </a:p>
          <a:p>
            <a:pPr algn="ctr"/>
            <a:endParaRPr lang="vi-VN" sz="6000" b="1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8D78CB9-205A-3369-60EF-1CB83A5FF8B4}"/>
              </a:ext>
            </a:extLst>
          </p:cNvPr>
          <p:cNvSpPr/>
          <p:nvPr/>
        </p:nvSpPr>
        <p:spPr>
          <a:xfrm>
            <a:off x="6560696" y="4216609"/>
            <a:ext cx="4671936" cy="1565223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endParaRPr lang="en-US" sz="3200" b="1">
              <a:solidFill>
                <a:schemeClr val="bg2">
                  <a:lumMod val="25000"/>
                </a:schemeClr>
              </a:solidFill>
            </a:endParaRPr>
          </a:p>
          <a:p>
            <a:pPr algn="ctr"/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Vender 2: </a:t>
            </a:r>
          </a:p>
          <a:p>
            <a:pPr algn="ctr"/>
            <a:r>
              <a:rPr lang="en-US" sz="3200" b="1">
                <a:solidFill>
                  <a:schemeClr val="bg2">
                    <a:lumMod val="25000"/>
                  </a:schemeClr>
                </a:solidFill>
              </a:rPr>
              <a:t>Aura Orientalis</a:t>
            </a:r>
          </a:p>
          <a:p>
            <a:pPr algn="ctr"/>
            <a:endParaRPr lang="vi-VN" sz="6000" b="1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C89D74-4820-4FC0-4B94-CE20D8F0BD6D}"/>
              </a:ext>
            </a:extLst>
          </p:cNvPr>
          <p:cNvCxnSpPr>
            <a:stCxn id="5" idx="3"/>
          </p:cNvCxnSpPr>
          <p:nvPr/>
        </p:nvCxnSpPr>
        <p:spPr>
          <a:xfrm flipV="1">
            <a:off x="4512038" y="1076168"/>
            <a:ext cx="2048658" cy="235283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C31177-3870-4BA6-92AA-58BFCD1F3134}"/>
              </a:ext>
            </a:extLst>
          </p:cNvPr>
          <p:cNvCxnSpPr>
            <a:stCxn id="5" idx="3"/>
            <a:endCxn id="7" idx="1"/>
          </p:cNvCxnSpPr>
          <p:nvPr/>
        </p:nvCxnSpPr>
        <p:spPr>
          <a:xfrm>
            <a:off x="4512038" y="3429000"/>
            <a:ext cx="2048658" cy="157022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529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8E22-3295-FEDD-F078-FE198A951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1B05ADA-7513-89B1-3254-513D6B366FB1}"/>
              </a:ext>
            </a:extLst>
          </p:cNvPr>
          <p:cNvSpPr/>
          <p:nvPr/>
        </p:nvSpPr>
        <p:spPr>
          <a:xfrm>
            <a:off x="134911" y="119921"/>
            <a:ext cx="4661941" cy="734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Aeon sharing with Vender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5E9511-9017-4314-FFB2-0FA145BFF7DE}"/>
              </a:ext>
            </a:extLst>
          </p:cNvPr>
          <p:cNvSpPr/>
          <p:nvPr/>
        </p:nvSpPr>
        <p:spPr>
          <a:xfrm>
            <a:off x="168632" y="2874364"/>
            <a:ext cx="1675158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Vấn đề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FCB4F56-0DB4-919B-5B5F-33A8E48EB32B}"/>
              </a:ext>
            </a:extLst>
          </p:cNvPr>
          <p:cNvSpPr/>
          <p:nvPr/>
        </p:nvSpPr>
        <p:spPr>
          <a:xfrm>
            <a:off x="2638270" y="1528997"/>
            <a:ext cx="179882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Nhận vấn đề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E3E47AA-04A3-F86C-B989-B4C064A2F486}"/>
              </a:ext>
            </a:extLst>
          </p:cNvPr>
          <p:cNvSpPr/>
          <p:nvPr/>
        </p:nvSpPr>
        <p:spPr>
          <a:xfrm>
            <a:off x="2638269" y="4219731"/>
            <a:ext cx="179882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Đưa ra</a:t>
            </a:r>
          </a:p>
          <a:p>
            <a:pPr algn="ctr"/>
            <a:r>
              <a:rPr lang="en-US"/>
              <a:t> giải pháp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BB1956A-BDEC-406B-C18D-73792D5484DE}"/>
              </a:ext>
            </a:extLst>
          </p:cNvPr>
          <p:cNvSpPr/>
          <p:nvPr/>
        </p:nvSpPr>
        <p:spPr>
          <a:xfrm>
            <a:off x="4985477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Quotation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B389161-33C9-726A-D65E-EE43F2D16781}"/>
              </a:ext>
            </a:extLst>
          </p:cNvPr>
          <p:cNvSpPr/>
          <p:nvPr/>
        </p:nvSpPr>
        <p:spPr>
          <a:xfrm>
            <a:off x="6784298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2B1E033-4913-5D0C-FEB5-BD2398812919}"/>
              </a:ext>
            </a:extLst>
          </p:cNvPr>
          <p:cNvSpPr/>
          <p:nvPr/>
        </p:nvSpPr>
        <p:spPr>
          <a:xfrm>
            <a:off x="8629341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 &amp; </a:t>
            </a:r>
          </a:p>
          <a:p>
            <a:pPr algn="ctr"/>
            <a:r>
              <a:rPr lang="en-US"/>
              <a:t>Go-live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75B5146-1DF9-1B95-0855-AB3D700AF1D1}"/>
              </a:ext>
            </a:extLst>
          </p:cNvPr>
          <p:cNvSpPr/>
          <p:nvPr/>
        </p:nvSpPr>
        <p:spPr>
          <a:xfrm>
            <a:off x="10553074" y="2870616"/>
            <a:ext cx="1470293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Maintain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7A9E994-FD71-D888-2328-12C3CD1CE7D0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3790" y="2083633"/>
            <a:ext cx="794480" cy="134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C966F40-EBA5-6304-B9CB-CE2F92EE2CC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3790" y="3429000"/>
            <a:ext cx="794479" cy="134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5EF7F42-A09B-4847-BAC4-1514DBED7D40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437090" y="2083633"/>
            <a:ext cx="548387" cy="1341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570AFB-F5AA-0069-EB73-074DE76F4BFC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437089" y="3425252"/>
            <a:ext cx="548388" cy="1349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6786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0DA4C-33E3-E0C2-D9EA-40F0BE8BE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EB1FB37-6E1E-C6E1-AA91-1621E8F04CBE}"/>
              </a:ext>
            </a:extLst>
          </p:cNvPr>
          <p:cNvSpPr/>
          <p:nvPr/>
        </p:nvSpPr>
        <p:spPr>
          <a:xfrm>
            <a:off x="134911" y="119921"/>
            <a:ext cx="4661941" cy="73451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Aeon sharing with Vender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C62943A-63AD-0BCB-ACC8-552680EB3687}"/>
              </a:ext>
            </a:extLst>
          </p:cNvPr>
          <p:cNvSpPr/>
          <p:nvPr/>
        </p:nvSpPr>
        <p:spPr>
          <a:xfrm>
            <a:off x="168632" y="2874364"/>
            <a:ext cx="1675158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Vấn đề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2A0940D-A9E6-2955-2F30-341CD9E17392}"/>
              </a:ext>
            </a:extLst>
          </p:cNvPr>
          <p:cNvSpPr/>
          <p:nvPr/>
        </p:nvSpPr>
        <p:spPr>
          <a:xfrm>
            <a:off x="2638270" y="1528997"/>
            <a:ext cx="179882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Nhận vấn đề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5E3DF13-974E-150C-074D-F0FA38A42660}"/>
              </a:ext>
            </a:extLst>
          </p:cNvPr>
          <p:cNvSpPr/>
          <p:nvPr/>
        </p:nvSpPr>
        <p:spPr>
          <a:xfrm>
            <a:off x="2638269" y="4219731"/>
            <a:ext cx="179882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Đưa ra</a:t>
            </a:r>
          </a:p>
          <a:p>
            <a:pPr algn="ctr"/>
            <a:r>
              <a:rPr lang="en-US"/>
              <a:t> giải pháp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788EE98-A782-87F1-43AC-4DA987CF9D43}"/>
              </a:ext>
            </a:extLst>
          </p:cNvPr>
          <p:cNvSpPr/>
          <p:nvPr/>
        </p:nvSpPr>
        <p:spPr>
          <a:xfrm>
            <a:off x="4985477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Quotation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8126DE4-702B-A265-09D5-6DA63759F452}"/>
              </a:ext>
            </a:extLst>
          </p:cNvPr>
          <p:cNvSpPr/>
          <p:nvPr/>
        </p:nvSpPr>
        <p:spPr>
          <a:xfrm>
            <a:off x="6784298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Contract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AC6A0F5-84BD-EF81-61CB-F0520C58D015}"/>
              </a:ext>
            </a:extLst>
          </p:cNvPr>
          <p:cNvSpPr/>
          <p:nvPr/>
        </p:nvSpPr>
        <p:spPr>
          <a:xfrm>
            <a:off x="8629341" y="2870616"/>
            <a:ext cx="1329140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Dev &amp; </a:t>
            </a:r>
          </a:p>
          <a:p>
            <a:pPr algn="ctr"/>
            <a:r>
              <a:rPr lang="en-US"/>
              <a:t>Go-live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1F993C2-C4F9-8808-87E0-59457C6AA77A}"/>
              </a:ext>
            </a:extLst>
          </p:cNvPr>
          <p:cNvSpPr/>
          <p:nvPr/>
        </p:nvSpPr>
        <p:spPr>
          <a:xfrm>
            <a:off x="10553074" y="2870616"/>
            <a:ext cx="1470293" cy="1109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Maintain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6EE9853-0EEC-249F-87F5-57218BBB288F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1843790" y="2083633"/>
            <a:ext cx="794480" cy="134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DD8CF2F-58F7-F9ED-0AAA-7703703253A9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843790" y="3429000"/>
            <a:ext cx="794479" cy="13453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65A498-AC42-5358-6150-786CCB58C60C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4437090" y="2083633"/>
            <a:ext cx="548387" cy="13416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39BA2E3-96C3-4683-4D1E-539E2F521538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4437089" y="3425252"/>
            <a:ext cx="548388" cy="13491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B6CB8F0-352C-1435-BC46-3EDE0FCE0732}"/>
              </a:ext>
            </a:extLst>
          </p:cNvPr>
          <p:cNvSpPr/>
          <p:nvPr/>
        </p:nvSpPr>
        <p:spPr>
          <a:xfrm>
            <a:off x="2233519" y="3706318"/>
            <a:ext cx="2623279" cy="213609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089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C8ECA-6ACE-5244-1238-404B67453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70737B-FE14-C84D-03E7-F09170FFDD6E}"/>
              </a:ext>
            </a:extLst>
          </p:cNvPr>
          <p:cNvSpPr/>
          <p:nvPr/>
        </p:nvSpPr>
        <p:spPr>
          <a:xfrm>
            <a:off x="404733" y="247337"/>
            <a:ext cx="6955437" cy="757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ĐƯA RA GIẢI PHÁP – Other Vender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C981C6D-8793-6414-FEFF-EB65E22595A8}"/>
              </a:ext>
            </a:extLst>
          </p:cNvPr>
          <p:cNvSpPr/>
          <p:nvPr/>
        </p:nvSpPr>
        <p:spPr>
          <a:xfrm>
            <a:off x="876922" y="1465288"/>
            <a:ext cx="2513351" cy="1352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out vấn đề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4ADEAF-8696-4E35-7486-7BA7B5B3D251}"/>
              </a:ext>
            </a:extLst>
          </p:cNvPr>
          <p:cNvSpPr/>
          <p:nvPr/>
        </p:nvSpPr>
        <p:spPr>
          <a:xfrm>
            <a:off x="876921" y="3833734"/>
            <a:ext cx="2513351" cy="1352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Đề xuất tính năng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27DA3E-7176-34C6-635E-E66797FE25EC}"/>
              </a:ext>
            </a:extLst>
          </p:cNvPr>
          <p:cNvSpPr txBox="1"/>
          <p:nvPr/>
        </p:nvSpPr>
        <p:spPr>
          <a:xfrm>
            <a:off x="6096000" y="2818151"/>
            <a:ext cx="31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Fee: estimate: Over 1 Bil</a:t>
            </a:r>
          </a:p>
        </p:txBody>
      </p:sp>
    </p:spTree>
    <p:extLst>
      <p:ext uri="{BB962C8B-B14F-4D97-AF65-F5344CB8AC3E}">
        <p14:creationId xmlns:p14="http://schemas.microsoft.com/office/powerpoint/2010/main" val="2442135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91B533F-1722-618F-2DC2-BDE008566D86}"/>
              </a:ext>
            </a:extLst>
          </p:cNvPr>
          <p:cNvSpPr/>
          <p:nvPr/>
        </p:nvSpPr>
        <p:spPr>
          <a:xfrm>
            <a:off x="369758" y="2064895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EF3E52-D7A4-CAE3-387C-4D4893E81B7A}"/>
              </a:ext>
            </a:extLst>
          </p:cNvPr>
          <p:cNvSpPr/>
          <p:nvPr/>
        </p:nvSpPr>
        <p:spPr>
          <a:xfrm>
            <a:off x="2826895" y="2087380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D8A65-A425-BEE7-1D68-19CA7B0A9895}"/>
              </a:ext>
            </a:extLst>
          </p:cNvPr>
          <p:cNvSpPr/>
          <p:nvPr/>
        </p:nvSpPr>
        <p:spPr>
          <a:xfrm>
            <a:off x="5284032" y="2064895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6422BC0-2978-B7A5-F505-661518CBFF10}"/>
              </a:ext>
            </a:extLst>
          </p:cNvPr>
          <p:cNvSpPr/>
          <p:nvPr/>
        </p:nvSpPr>
        <p:spPr>
          <a:xfrm>
            <a:off x="7706193" y="2064895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279C33F-6740-E8B1-3168-419E05E14E6A}"/>
              </a:ext>
            </a:extLst>
          </p:cNvPr>
          <p:cNvSpPr/>
          <p:nvPr/>
        </p:nvSpPr>
        <p:spPr>
          <a:xfrm>
            <a:off x="10128355" y="2064895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726FA8-3B04-AD40-0EAD-E20CF42D6E52}"/>
              </a:ext>
            </a:extLst>
          </p:cNvPr>
          <p:cNvSpPr txBox="1"/>
          <p:nvPr/>
        </p:nvSpPr>
        <p:spPr>
          <a:xfrm>
            <a:off x="1996188" y="411752"/>
            <a:ext cx="84544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b="1"/>
              <a:t>ムダ・ムラ・ムリを取り除く</a:t>
            </a:r>
            <a:r>
              <a:rPr lang="en-US" altLang="ja-JP" sz="3200" b="1"/>
              <a:t>5</a:t>
            </a:r>
            <a:r>
              <a:rPr lang="ja-JP" altLang="en-US" sz="3200" b="1"/>
              <a:t>つのステップ</a:t>
            </a:r>
            <a:endParaRPr lang="en-US" sz="3200" b="1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B2C8FB-4DB4-C8DD-FAA2-B6A23BA0DD88}"/>
              </a:ext>
            </a:extLst>
          </p:cNvPr>
          <p:cNvSpPr txBox="1"/>
          <p:nvPr/>
        </p:nvSpPr>
        <p:spPr>
          <a:xfrm>
            <a:off x="776990" y="1558977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2">
                    <a:lumMod val="90000"/>
                    <a:lumOff val="10000"/>
                  </a:schemeClr>
                </a:solidFill>
              </a:rPr>
              <a:t>STEP </a:t>
            </a:r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275D9D-76AE-4557-3303-9C76F6771C39}"/>
              </a:ext>
            </a:extLst>
          </p:cNvPr>
          <p:cNvSpPr txBox="1"/>
          <p:nvPr/>
        </p:nvSpPr>
        <p:spPr>
          <a:xfrm>
            <a:off x="3234127" y="1558977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2">
                    <a:lumMod val="90000"/>
                    <a:lumOff val="10000"/>
                  </a:schemeClr>
                </a:solidFill>
              </a:rPr>
              <a:t>STEP </a:t>
            </a:r>
            <a:r>
              <a:rPr lang="en-US" b="1">
                <a:solidFill>
                  <a:schemeClr val="tx2">
                    <a:lumMod val="90000"/>
                    <a:lumOff val="10000"/>
                  </a:schemeClr>
                </a:solidFill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38B707-996E-B1E8-A78D-BFA1C8C269F7}"/>
              </a:ext>
            </a:extLst>
          </p:cNvPr>
          <p:cNvSpPr txBox="1"/>
          <p:nvPr/>
        </p:nvSpPr>
        <p:spPr>
          <a:xfrm>
            <a:off x="5691264" y="1585210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2">
                    <a:lumMod val="90000"/>
                    <a:lumOff val="10000"/>
                  </a:schemeClr>
                </a:solidFill>
              </a:rPr>
              <a:t>STEP 3</a:t>
            </a:r>
            <a:endParaRPr lang="en-U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34AA24-00CA-FEB9-09B3-C3558DC898F8}"/>
              </a:ext>
            </a:extLst>
          </p:cNvPr>
          <p:cNvSpPr txBox="1"/>
          <p:nvPr/>
        </p:nvSpPr>
        <p:spPr>
          <a:xfrm>
            <a:off x="8148401" y="1585210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2">
                    <a:lumMod val="90000"/>
                    <a:lumOff val="10000"/>
                  </a:schemeClr>
                </a:solidFill>
              </a:rPr>
              <a:t>STEP 4</a:t>
            </a:r>
            <a:endParaRPr lang="en-U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83383-9877-73F9-3C80-EB6A45C8B4D3}"/>
              </a:ext>
            </a:extLst>
          </p:cNvPr>
          <p:cNvSpPr txBox="1"/>
          <p:nvPr/>
        </p:nvSpPr>
        <p:spPr>
          <a:xfrm>
            <a:off x="10535587" y="1585210"/>
            <a:ext cx="1064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b="1">
                <a:solidFill>
                  <a:schemeClr val="tx2">
                    <a:lumMod val="90000"/>
                    <a:lumOff val="10000"/>
                  </a:schemeClr>
                </a:solidFill>
              </a:rPr>
              <a:t>STEP 5</a:t>
            </a:r>
            <a:endParaRPr lang="en-US" b="1">
              <a:solidFill>
                <a:schemeClr val="tx2">
                  <a:lumMod val="90000"/>
                  <a:lumOff val="1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51E79C-D9D2-6BF9-E139-677E0F13CB41}"/>
              </a:ext>
            </a:extLst>
          </p:cNvPr>
          <p:cNvSpPr txBox="1"/>
          <p:nvPr/>
        </p:nvSpPr>
        <p:spPr>
          <a:xfrm>
            <a:off x="579619" y="2512526"/>
            <a:ext cx="141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/>
              <a:t>可視化</a:t>
            </a:r>
            <a:endParaRPr lang="vi-VN" altLang="ja-JP" b="1"/>
          </a:p>
          <a:p>
            <a:pPr algn="ctr"/>
            <a:r>
              <a:rPr lang="vi-VN"/>
              <a:t>Hiển thị hóa</a:t>
            </a:r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78D9423-4429-0318-AD27-C5A513B0DB60}"/>
              </a:ext>
            </a:extLst>
          </p:cNvPr>
          <p:cNvSpPr txBox="1"/>
          <p:nvPr/>
        </p:nvSpPr>
        <p:spPr>
          <a:xfrm>
            <a:off x="2826894" y="2512527"/>
            <a:ext cx="19137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/>
              <a:t>標準化</a:t>
            </a:r>
            <a:endParaRPr lang="vi-VN" altLang="ja-JP" b="1"/>
          </a:p>
          <a:p>
            <a:pPr algn="ctr"/>
            <a:r>
              <a:rPr lang="vi-VN"/>
              <a:t>Tiêu chuẩn hóa</a:t>
            </a:r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98BDEC-878D-D77E-0391-02F36A6E8E82}"/>
              </a:ext>
            </a:extLst>
          </p:cNvPr>
          <p:cNvSpPr txBox="1"/>
          <p:nvPr/>
        </p:nvSpPr>
        <p:spPr>
          <a:xfrm>
            <a:off x="5423939" y="2512527"/>
            <a:ext cx="173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/>
              <a:t>単純化</a:t>
            </a:r>
            <a:endParaRPr lang="vi-VN" altLang="ja-JP" b="1"/>
          </a:p>
          <a:p>
            <a:pPr algn="ctr"/>
            <a:r>
              <a:rPr lang="vi-VN"/>
              <a:t>Đơn giản hóa</a:t>
            </a:r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93BADF-B737-ADC6-D9EC-9A6890A12FFC}"/>
              </a:ext>
            </a:extLst>
          </p:cNvPr>
          <p:cNvSpPr txBox="1"/>
          <p:nvPr/>
        </p:nvSpPr>
        <p:spPr>
          <a:xfrm>
            <a:off x="7776146" y="2512527"/>
            <a:ext cx="173885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/>
              <a:t>徹底化</a:t>
            </a:r>
            <a:endParaRPr lang="vi-VN" altLang="ja-JP" b="1"/>
          </a:p>
          <a:p>
            <a:pPr algn="ctr"/>
            <a:r>
              <a:rPr lang="vi-VN"/>
              <a:t>Triệt để hóa</a:t>
            </a:r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EE45930-B5B4-2B0F-9262-9DF5033A7D93}"/>
              </a:ext>
            </a:extLst>
          </p:cNvPr>
          <p:cNvSpPr txBox="1"/>
          <p:nvPr/>
        </p:nvSpPr>
        <p:spPr>
          <a:xfrm>
            <a:off x="10268263" y="2512526"/>
            <a:ext cx="173885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b="1"/>
              <a:t>価値強化</a:t>
            </a:r>
            <a:endParaRPr lang="vi-VN" altLang="ja-JP" b="1"/>
          </a:p>
          <a:p>
            <a:pPr algn="ctr"/>
            <a:r>
              <a:rPr lang="vi-VN"/>
              <a:t>Tăng cường</a:t>
            </a:r>
          </a:p>
          <a:p>
            <a:pPr algn="ctr"/>
            <a:r>
              <a:rPr lang="vi-VN"/>
              <a:t>Giá trị</a:t>
            </a:r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B70F012-8F52-5CFA-71C8-A02043DE57A9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2248525" y="2881859"/>
            <a:ext cx="578370" cy="2248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63AEF12-0754-0AC4-7395-7B29CB64FC98}"/>
              </a:ext>
            </a:extLst>
          </p:cNvPr>
          <p:cNvCxnSpPr>
            <a:cxnSpLocks/>
          </p:cNvCxnSpPr>
          <p:nvPr/>
        </p:nvCxnSpPr>
        <p:spPr>
          <a:xfrm>
            <a:off x="4688174" y="2941499"/>
            <a:ext cx="578370" cy="2248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71C92D3-E4FE-332F-07B0-203BC602B23D}"/>
              </a:ext>
            </a:extLst>
          </p:cNvPr>
          <p:cNvCxnSpPr>
            <a:cxnSpLocks/>
          </p:cNvCxnSpPr>
          <p:nvPr/>
        </p:nvCxnSpPr>
        <p:spPr>
          <a:xfrm>
            <a:off x="7162800" y="2914947"/>
            <a:ext cx="578370" cy="22485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B8CE5CE-8440-294A-D01C-EF481D8F6BC0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9584960" y="2881859"/>
            <a:ext cx="543395" cy="0"/>
          </a:xfrm>
          <a:prstGeom prst="straightConnector1">
            <a:avLst/>
          </a:prstGeom>
          <a:ln w="762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Arrow: Chevron 1">
            <a:extLst>
              <a:ext uri="{FF2B5EF4-FFF2-40B4-BE49-F238E27FC236}">
                <a16:creationId xmlns:a16="http://schemas.microsoft.com/office/drawing/2014/main" id="{6146D38E-BA16-0DA5-5EE9-CEC81D494AD9}"/>
              </a:ext>
            </a:extLst>
          </p:cNvPr>
          <p:cNvSpPr/>
          <p:nvPr/>
        </p:nvSpPr>
        <p:spPr>
          <a:xfrm>
            <a:off x="579619" y="4938121"/>
            <a:ext cx="3366385" cy="958138"/>
          </a:xfrm>
          <a:prstGeom prst="chevron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4A4E46A-F8F2-38B2-8A3E-5CDD8B642160}"/>
              </a:ext>
            </a:extLst>
          </p:cNvPr>
          <p:cNvSpPr txBox="1"/>
          <p:nvPr/>
        </p:nvSpPr>
        <p:spPr>
          <a:xfrm>
            <a:off x="1457792" y="5214823"/>
            <a:ext cx="21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/>
              <a:t>Giam</a:t>
            </a:r>
            <a:endParaRPr lang="en-US"/>
          </a:p>
        </p:txBody>
      </p:sp>
      <p:sp>
        <p:nvSpPr>
          <p:cNvPr id="15" name="Arrow: Chevron 14">
            <a:extLst>
              <a:ext uri="{FF2B5EF4-FFF2-40B4-BE49-F238E27FC236}">
                <a16:creationId xmlns:a16="http://schemas.microsoft.com/office/drawing/2014/main" id="{E5793606-DC83-E440-508B-CF2E5D265FCF}"/>
              </a:ext>
            </a:extLst>
          </p:cNvPr>
          <p:cNvSpPr/>
          <p:nvPr/>
        </p:nvSpPr>
        <p:spPr>
          <a:xfrm>
            <a:off x="4409761" y="4908956"/>
            <a:ext cx="3366385" cy="958138"/>
          </a:xfrm>
          <a:prstGeom prst="chevron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E9AABE-9EEC-1834-8E30-6EF12CD69411}"/>
              </a:ext>
            </a:extLst>
          </p:cNvPr>
          <p:cNvSpPr txBox="1"/>
          <p:nvPr/>
        </p:nvSpPr>
        <p:spPr>
          <a:xfrm>
            <a:off x="5287934" y="5185658"/>
            <a:ext cx="21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Thảo</a:t>
            </a:r>
          </a:p>
        </p:txBody>
      </p:sp>
      <p:sp>
        <p:nvSpPr>
          <p:cNvPr id="24" name="Arrow: Chevron 23">
            <a:extLst>
              <a:ext uri="{FF2B5EF4-FFF2-40B4-BE49-F238E27FC236}">
                <a16:creationId xmlns:a16="http://schemas.microsoft.com/office/drawing/2014/main" id="{AE9A5861-E6F3-3C7B-148E-BB53D5347949}"/>
              </a:ext>
            </a:extLst>
          </p:cNvPr>
          <p:cNvSpPr/>
          <p:nvPr/>
        </p:nvSpPr>
        <p:spPr>
          <a:xfrm>
            <a:off x="8245996" y="4871183"/>
            <a:ext cx="3366385" cy="958138"/>
          </a:xfrm>
          <a:prstGeom prst="chevron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6F9FF7B-AA71-A5AD-D221-B6F1D3676099}"/>
              </a:ext>
            </a:extLst>
          </p:cNvPr>
          <p:cNvSpPr txBox="1"/>
          <p:nvPr/>
        </p:nvSpPr>
        <p:spPr>
          <a:xfrm>
            <a:off x="9124169" y="5147885"/>
            <a:ext cx="2159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Thảo</a:t>
            </a:r>
          </a:p>
        </p:txBody>
      </p:sp>
    </p:spTree>
    <p:extLst>
      <p:ext uri="{BB962C8B-B14F-4D97-AF65-F5344CB8AC3E}">
        <p14:creationId xmlns:p14="http://schemas.microsoft.com/office/powerpoint/2010/main" val="3037214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C2C3-85E5-2AA6-BCDA-90C2AAF154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27F89BF-31FB-4CC5-2F79-E77D8F40E4C0}"/>
              </a:ext>
            </a:extLst>
          </p:cNvPr>
          <p:cNvSpPr/>
          <p:nvPr/>
        </p:nvSpPr>
        <p:spPr>
          <a:xfrm>
            <a:off x="404733" y="247337"/>
            <a:ext cx="6235910" cy="75700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/>
              <a:t>ĐƯA RA GIẢI PHÁP – Aura Orientalis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169E296-B5A7-4BDD-CCC6-4800C0E50893}"/>
              </a:ext>
            </a:extLst>
          </p:cNvPr>
          <p:cNvSpPr/>
          <p:nvPr/>
        </p:nvSpPr>
        <p:spPr>
          <a:xfrm>
            <a:off x="876922" y="1465288"/>
            <a:ext cx="2513351" cy="13528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List out vấn đề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10AC223-442A-DAF8-6649-DAA9CAD3C324}"/>
              </a:ext>
            </a:extLst>
          </p:cNvPr>
          <p:cNvSpPr/>
          <p:nvPr/>
        </p:nvSpPr>
        <p:spPr>
          <a:xfrm>
            <a:off x="876921" y="3429001"/>
            <a:ext cx="2513351" cy="13228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Đề xuất tính năng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36927E-2E95-454A-7834-FA6B2D5F9B60}"/>
              </a:ext>
            </a:extLst>
          </p:cNvPr>
          <p:cNvSpPr/>
          <p:nvPr/>
        </p:nvSpPr>
        <p:spPr>
          <a:xfrm>
            <a:off x="876921" y="5242812"/>
            <a:ext cx="2513351" cy="132288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Demo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B23CE9-A8F2-0B68-E23A-5A59C7C365C5}"/>
              </a:ext>
            </a:extLst>
          </p:cNvPr>
          <p:cNvSpPr txBox="1"/>
          <p:nvPr/>
        </p:nvSpPr>
        <p:spPr>
          <a:xfrm>
            <a:off x="7420131" y="3244334"/>
            <a:ext cx="3117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Fee: estimate: Over 550m</a:t>
            </a:r>
          </a:p>
        </p:txBody>
      </p:sp>
    </p:spTree>
    <p:extLst>
      <p:ext uri="{BB962C8B-B14F-4D97-AF65-F5344CB8AC3E}">
        <p14:creationId xmlns:p14="http://schemas.microsoft.com/office/powerpoint/2010/main" val="5040776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C3B94F-5550-1A11-0392-869146CD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0A7A5C-0D24-E22F-9348-BDB291A21CA8}"/>
              </a:ext>
            </a:extLst>
          </p:cNvPr>
          <p:cNvSpPr txBox="1"/>
          <p:nvPr/>
        </p:nvSpPr>
        <p:spPr>
          <a:xfrm>
            <a:off x="1561476" y="2012590"/>
            <a:ext cx="906904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b="1"/>
              <a:t>Aura Orientalis</a:t>
            </a:r>
          </a:p>
          <a:p>
            <a:pPr algn="ctr"/>
            <a:r>
              <a:rPr lang="en-US" sz="8000" b="1"/>
              <a:t>AOI SORA DETAIL</a:t>
            </a:r>
          </a:p>
        </p:txBody>
      </p:sp>
    </p:spTree>
    <p:extLst>
      <p:ext uri="{BB962C8B-B14F-4D97-AF65-F5344CB8AC3E}">
        <p14:creationId xmlns:p14="http://schemas.microsoft.com/office/powerpoint/2010/main" val="2033968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FFAC7-F86E-B2FF-28D2-C46387968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12B2C9D-DC4D-B62E-5BA3-11C3A13AFD9B}"/>
              </a:ext>
            </a:extLst>
          </p:cNvPr>
          <p:cNvSpPr/>
          <p:nvPr/>
        </p:nvSpPr>
        <p:spPr>
          <a:xfrm>
            <a:off x="228599" y="2612036"/>
            <a:ext cx="1878767" cy="1633928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9BFBF-4E8A-2A9D-ECAD-5694B2D7CFBA}"/>
              </a:ext>
            </a:extLst>
          </p:cNvPr>
          <p:cNvSpPr txBox="1"/>
          <p:nvPr/>
        </p:nvSpPr>
        <p:spPr>
          <a:xfrm>
            <a:off x="459697" y="2967335"/>
            <a:ext cx="141656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Receving </a:t>
            </a:r>
          </a:p>
          <a:p>
            <a:pPr algn="ctr"/>
            <a:r>
              <a:rPr lang="en-US" altLang="ja-JP" b="1"/>
              <a:t>Information</a:t>
            </a:r>
          </a:p>
          <a:p>
            <a:pPr algn="ctr"/>
            <a:r>
              <a:rPr lang="en-US" altLang="ja-JP" b="1"/>
              <a:t>From MV</a:t>
            </a:r>
            <a:endParaRPr lang="vi-VN" altLang="ja-JP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E42EB81-6B63-E2C0-8A61-6DE98F4D3C6C}"/>
              </a:ext>
            </a:extLst>
          </p:cNvPr>
          <p:cNvSpPr/>
          <p:nvPr/>
        </p:nvSpPr>
        <p:spPr>
          <a:xfrm>
            <a:off x="3304082" y="376947"/>
            <a:ext cx="1878767" cy="1278629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96ADFF-DDFC-10D5-4964-795D0C7D6D94}"/>
              </a:ext>
            </a:extLst>
          </p:cNvPr>
          <p:cNvSpPr txBox="1"/>
          <p:nvPr/>
        </p:nvSpPr>
        <p:spPr>
          <a:xfrm>
            <a:off x="3535180" y="732246"/>
            <a:ext cx="141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Phân tích vấn đề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3ED6741-F278-E019-57E4-CCB8A159E939}"/>
              </a:ext>
            </a:extLst>
          </p:cNvPr>
          <p:cNvSpPr/>
          <p:nvPr/>
        </p:nvSpPr>
        <p:spPr>
          <a:xfrm>
            <a:off x="3304082" y="2124278"/>
            <a:ext cx="1878767" cy="1278629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D1E663-7290-13D5-5028-313DE9A475FE}"/>
              </a:ext>
            </a:extLst>
          </p:cNvPr>
          <p:cNvSpPr txBox="1"/>
          <p:nvPr/>
        </p:nvSpPr>
        <p:spPr>
          <a:xfrm>
            <a:off x="3535180" y="2440426"/>
            <a:ext cx="141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Đưa ra giải pháp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50D89EB-CB67-26E1-DAF9-11D1E9DDA3C4}"/>
              </a:ext>
            </a:extLst>
          </p:cNvPr>
          <p:cNvSpPr/>
          <p:nvPr/>
        </p:nvSpPr>
        <p:spPr>
          <a:xfrm>
            <a:off x="3304082" y="3834851"/>
            <a:ext cx="1878767" cy="1278629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909AD7-F94F-3A08-6F1E-26A9E8948670}"/>
              </a:ext>
            </a:extLst>
          </p:cNvPr>
          <p:cNvSpPr txBox="1"/>
          <p:nvPr/>
        </p:nvSpPr>
        <p:spPr>
          <a:xfrm>
            <a:off x="3535179" y="4315573"/>
            <a:ext cx="141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Demo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144A4216-8B66-E728-EC33-3DD8100F1E17}"/>
              </a:ext>
            </a:extLst>
          </p:cNvPr>
          <p:cNvSpPr/>
          <p:nvPr/>
        </p:nvSpPr>
        <p:spPr>
          <a:xfrm>
            <a:off x="3304082" y="5486439"/>
            <a:ext cx="1878767" cy="1278629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320943-4709-FB98-971A-545008C493A4}"/>
              </a:ext>
            </a:extLst>
          </p:cNvPr>
          <p:cNvSpPr txBox="1"/>
          <p:nvPr/>
        </p:nvSpPr>
        <p:spPr>
          <a:xfrm>
            <a:off x="3535179" y="5802588"/>
            <a:ext cx="14165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Estimate Cost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E03475-5254-D4D0-3F72-6784EA047B2E}"/>
              </a:ext>
            </a:extLst>
          </p:cNvPr>
          <p:cNvSpPr/>
          <p:nvPr/>
        </p:nvSpPr>
        <p:spPr>
          <a:xfrm>
            <a:off x="6148467" y="2550859"/>
            <a:ext cx="1878767" cy="1633928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6D026-6C14-7DCF-6318-19E6A853EB20}"/>
              </a:ext>
            </a:extLst>
          </p:cNvPr>
          <p:cNvSpPr txBox="1"/>
          <p:nvPr/>
        </p:nvSpPr>
        <p:spPr>
          <a:xfrm>
            <a:off x="6379565" y="3183157"/>
            <a:ext cx="141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>
                <a:solidFill>
                  <a:srgbClr val="FF0000"/>
                </a:solidFill>
              </a:rPr>
              <a:t>DEV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6E70CDC-F329-BF12-32DF-88B9E6AA0CF0}"/>
              </a:ext>
            </a:extLst>
          </p:cNvPr>
          <p:cNvSpPr/>
          <p:nvPr/>
        </p:nvSpPr>
        <p:spPr>
          <a:xfrm>
            <a:off x="8653391" y="2785437"/>
            <a:ext cx="1166726" cy="104556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88FD4-6160-9639-4AC2-C9D93073AEB7}"/>
              </a:ext>
            </a:extLst>
          </p:cNvPr>
          <p:cNvSpPr txBox="1"/>
          <p:nvPr/>
        </p:nvSpPr>
        <p:spPr>
          <a:xfrm>
            <a:off x="8515665" y="3123553"/>
            <a:ext cx="141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Contract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D6E79D0-0693-B340-C68D-CAFCDA571F29}"/>
              </a:ext>
            </a:extLst>
          </p:cNvPr>
          <p:cNvSpPr/>
          <p:nvPr/>
        </p:nvSpPr>
        <p:spPr>
          <a:xfrm>
            <a:off x="10431284" y="2754980"/>
            <a:ext cx="1647667" cy="1045564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69AC1E-25CC-21A6-6101-6E734A045362}"/>
              </a:ext>
            </a:extLst>
          </p:cNvPr>
          <p:cNvSpPr txBox="1"/>
          <p:nvPr/>
        </p:nvSpPr>
        <p:spPr>
          <a:xfrm>
            <a:off x="10546832" y="3093096"/>
            <a:ext cx="14165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b="1"/>
              <a:t>Manintain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3E3A34E-9077-3C1B-6F7E-AEB0D355ACF6}"/>
              </a:ext>
            </a:extLst>
          </p:cNvPr>
          <p:cNvCxnSpPr>
            <a:stCxn id="2" idx="3"/>
            <a:endCxn id="5" idx="1"/>
          </p:cNvCxnSpPr>
          <p:nvPr/>
        </p:nvCxnSpPr>
        <p:spPr>
          <a:xfrm flipV="1">
            <a:off x="2107366" y="1016262"/>
            <a:ext cx="1196716" cy="24127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2D7B4B0-148C-E39F-CBE3-46AD28937C19}"/>
              </a:ext>
            </a:extLst>
          </p:cNvPr>
          <p:cNvCxnSpPr>
            <a:stCxn id="2" idx="3"/>
            <a:endCxn id="7" idx="1"/>
          </p:cNvCxnSpPr>
          <p:nvPr/>
        </p:nvCxnSpPr>
        <p:spPr>
          <a:xfrm flipV="1">
            <a:off x="2107366" y="2763593"/>
            <a:ext cx="1196716" cy="665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29C63DF-CF28-6136-19CB-7FC7712C66C3}"/>
              </a:ext>
            </a:extLst>
          </p:cNvPr>
          <p:cNvCxnSpPr>
            <a:stCxn id="2" idx="3"/>
            <a:endCxn id="9" idx="1"/>
          </p:cNvCxnSpPr>
          <p:nvPr/>
        </p:nvCxnSpPr>
        <p:spPr>
          <a:xfrm>
            <a:off x="2107366" y="3429000"/>
            <a:ext cx="1196716" cy="10451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FC718C6-0964-0E34-D12F-0ED8F5C8ABFB}"/>
              </a:ext>
            </a:extLst>
          </p:cNvPr>
          <p:cNvCxnSpPr>
            <a:stCxn id="2" idx="3"/>
            <a:endCxn id="11" idx="1"/>
          </p:cNvCxnSpPr>
          <p:nvPr/>
        </p:nvCxnSpPr>
        <p:spPr>
          <a:xfrm>
            <a:off x="2107366" y="3429000"/>
            <a:ext cx="1196716" cy="2696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F858798-AE19-2B1F-0507-FAAB1DE1737D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5182849" y="1016262"/>
            <a:ext cx="965618" cy="235156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7472F2-A430-11D1-8B8D-98A1F7379DE4}"/>
              </a:ext>
            </a:extLst>
          </p:cNvPr>
          <p:cNvCxnSpPr>
            <a:stCxn id="7" idx="3"/>
            <a:endCxn id="13" idx="1"/>
          </p:cNvCxnSpPr>
          <p:nvPr/>
        </p:nvCxnSpPr>
        <p:spPr>
          <a:xfrm>
            <a:off x="5182849" y="2763593"/>
            <a:ext cx="965618" cy="6042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5FF98D7-BA51-17E7-49CA-78C955E6405F}"/>
              </a:ext>
            </a:extLst>
          </p:cNvPr>
          <p:cNvCxnSpPr>
            <a:stCxn id="9" idx="3"/>
            <a:endCxn id="13" idx="1"/>
          </p:cNvCxnSpPr>
          <p:nvPr/>
        </p:nvCxnSpPr>
        <p:spPr>
          <a:xfrm flipV="1">
            <a:off x="5182849" y="3367823"/>
            <a:ext cx="965618" cy="11063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B96E0A0-ED2A-72B0-1C6D-CDA699883C2C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 flipV="1">
            <a:off x="5182849" y="3367823"/>
            <a:ext cx="965618" cy="27579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A18E87-A8C8-8D49-7885-5F2ED1EDC6F5}"/>
              </a:ext>
            </a:extLst>
          </p:cNvPr>
          <p:cNvCxnSpPr>
            <a:stCxn id="13" idx="3"/>
          </p:cNvCxnSpPr>
          <p:nvPr/>
        </p:nvCxnSpPr>
        <p:spPr>
          <a:xfrm>
            <a:off x="8027234" y="3367823"/>
            <a:ext cx="6261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E701E08-5F55-8885-65A5-FA834E3FC03D}"/>
              </a:ext>
            </a:extLst>
          </p:cNvPr>
          <p:cNvCxnSpPr>
            <a:stCxn id="16" idx="3"/>
            <a:endCxn id="17" idx="1"/>
          </p:cNvCxnSpPr>
          <p:nvPr/>
        </p:nvCxnSpPr>
        <p:spPr>
          <a:xfrm flipV="1">
            <a:off x="9932234" y="3277762"/>
            <a:ext cx="499050" cy="30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4151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A253DA-0587-06D3-2D07-062F50A15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7312E3F-0ECB-3250-3B47-5CDF09E2A760}"/>
              </a:ext>
            </a:extLst>
          </p:cNvPr>
          <p:cNvSpPr/>
          <p:nvPr/>
        </p:nvSpPr>
        <p:spPr>
          <a:xfrm>
            <a:off x="197715" y="331077"/>
            <a:ext cx="3205052" cy="4776952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4A73D5-2A5F-CEBE-3FAD-33A8ED40C552}"/>
              </a:ext>
            </a:extLst>
          </p:cNvPr>
          <p:cNvSpPr/>
          <p:nvPr/>
        </p:nvSpPr>
        <p:spPr>
          <a:xfrm>
            <a:off x="4309673" y="331077"/>
            <a:ext cx="3050498" cy="4776952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Plus Sign 3">
            <a:extLst>
              <a:ext uri="{FF2B5EF4-FFF2-40B4-BE49-F238E27FC236}">
                <a16:creationId xmlns:a16="http://schemas.microsoft.com/office/drawing/2014/main" id="{E05C1730-DDC4-A100-9C7B-8F8152BE7EF8}"/>
              </a:ext>
            </a:extLst>
          </p:cNvPr>
          <p:cNvSpPr/>
          <p:nvPr/>
        </p:nvSpPr>
        <p:spPr>
          <a:xfrm>
            <a:off x="3402767" y="2320375"/>
            <a:ext cx="906905" cy="1108625"/>
          </a:xfrm>
          <a:prstGeom prst="mathPlu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quals 4">
            <a:extLst>
              <a:ext uri="{FF2B5EF4-FFF2-40B4-BE49-F238E27FC236}">
                <a16:creationId xmlns:a16="http://schemas.microsoft.com/office/drawing/2014/main" id="{5B665378-1098-9C1D-6466-5E768CFABB93}"/>
              </a:ext>
            </a:extLst>
          </p:cNvPr>
          <p:cNvSpPr/>
          <p:nvPr/>
        </p:nvSpPr>
        <p:spPr>
          <a:xfrm>
            <a:off x="7360171" y="2429376"/>
            <a:ext cx="1304145" cy="883450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300365-75E2-F4A7-DB0F-1034172B498F}"/>
              </a:ext>
            </a:extLst>
          </p:cNvPr>
          <p:cNvSpPr txBox="1"/>
          <p:nvPr/>
        </p:nvSpPr>
        <p:spPr>
          <a:xfrm>
            <a:off x="9054059" y="5749502"/>
            <a:ext cx="406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AO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588D67-1A43-A357-41C2-C654E3567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4336" y="339057"/>
            <a:ext cx="3302504" cy="4776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D83203-3C57-2348-029F-EF3DB5FA5D0F}"/>
              </a:ext>
            </a:extLst>
          </p:cNvPr>
          <p:cNvSpPr txBox="1"/>
          <p:nvPr/>
        </p:nvSpPr>
        <p:spPr>
          <a:xfrm>
            <a:off x="1800241" y="5749501"/>
            <a:ext cx="51082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Hankura + excle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5ADD5FD-817B-4EC8-B5D0-CEC3C9A55AA4}"/>
              </a:ext>
            </a:extLst>
          </p:cNvPr>
          <p:cNvSpPr/>
          <p:nvPr/>
        </p:nvSpPr>
        <p:spPr>
          <a:xfrm>
            <a:off x="6625653" y="5835307"/>
            <a:ext cx="2008683" cy="59782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5878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6F851-8F33-2C80-1736-C7E6A71A82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14B1B78-C5BA-4C58-ACC2-AD1144FE3BDC}"/>
              </a:ext>
            </a:extLst>
          </p:cNvPr>
          <p:cNvSpPr txBox="1"/>
          <p:nvPr/>
        </p:nvSpPr>
        <p:spPr>
          <a:xfrm>
            <a:off x="8884592" y="5700087"/>
            <a:ext cx="406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tx2">
                    <a:lumMod val="75000"/>
                    <a:lumOff val="25000"/>
                  </a:schemeClr>
                </a:solidFill>
              </a:rPr>
              <a:t>AO System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FCE91F-B2F2-C88F-BC03-C66CD74A5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00" y="532078"/>
            <a:ext cx="3644935" cy="4546902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A9A9A8-C873-5C11-96FA-00A165EA7FF1}"/>
              </a:ext>
            </a:extLst>
          </p:cNvPr>
          <p:cNvSpPr/>
          <p:nvPr/>
        </p:nvSpPr>
        <p:spPr>
          <a:xfrm>
            <a:off x="7555517" y="5892816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78DA60-867F-6696-28DC-F255F45CA4DA}"/>
              </a:ext>
            </a:extLst>
          </p:cNvPr>
          <p:cNvSpPr txBox="1"/>
          <p:nvPr/>
        </p:nvSpPr>
        <p:spPr>
          <a:xfrm>
            <a:off x="3526321" y="5750412"/>
            <a:ext cx="2666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Hankura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5DF7-6600-F508-EFD7-1AF5F4CD0D6D}"/>
              </a:ext>
            </a:extLst>
          </p:cNvPr>
          <p:cNvSpPr txBox="1"/>
          <p:nvPr/>
        </p:nvSpPr>
        <p:spPr>
          <a:xfrm>
            <a:off x="279786" y="86360"/>
            <a:ext cx="457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Report by picture &amp; yes/no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53589AB-3694-36E7-FCA6-7F5D3892BB47}"/>
              </a:ext>
            </a:extLst>
          </p:cNvPr>
          <p:cNvSpPr/>
          <p:nvPr/>
        </p:nvSpPr>
        <p:spPr>
          <a:xfrm>
            <a:off x="8927232" y="1000308"/>
            <a:ext cx="2445052" cy="9293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DC72DF-8A52-05EA-C038-A28E027F99E1}"/>
              </a:ext>
            </a:extLst>
          </p:cNvPr>
          <p:cNvSpPr txBox="1"/>
          <p:nvPr/>
        </p:nvSpPr>
        <p:spPr>
          <a:xfrm>
            <a:off x="8927231" y="1301221"/>
            <a:ext cx="298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Picture </a:t>
            </a:r>
            <a:r>
              <a:rPr lang="en-US">
                <a:solidFill>
                  <a:srgbClr val="FF0000"/>
                </a:solidFill>
              </a:rPr>
              <a:t>(Maximum 10)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2478A787-9708-9C03-EB24-4B258A690323}"/>
              </a:ext>
            </a:extLst>
          </p:cNvPr>
          <p:cNvSpPr/>
          <p:nvPr/>
        </p:nvSpPr>
        <p:spPr>
          <a:xfrm>
            <a:off x="8927231" y="2209727"/>
            <a:ext cx="2480284" cy="9293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418D59-CD7E-FD4F-2169-A5E3663D6250}"/>
              </a:ext>
            </a:extLst>
          </p:cNvPr>
          <p:cNvSpPr txBox="1"/>
          <p:nvPr/>
        </p:nvSpPr>
        <p:spPr>
          <a:xfrm>
            <a:off x="9701721" y="2468872"/>
            <a:ext cx="12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Yes/ No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65B4761-60C1-0B9A-53B9-621877C5A808}"/>
              </a:ext>
            </a:extLst>
          </p:cNvPr>
          <p:cNvSpPr/>
          <p:nvPr/>
        </p:nvSpPr>
        <p:spPr>
          <a:xfrm>
            <a:off x="8927231" y="3718884"/>
            <a:ext cx="2480284" cy="92939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7BB94D-8B6F-9B7B-942D-AE113E0BE551}"/>
              </a:ext>
            </a:extLst>
          </p:cNvPr>
          <p:cNvSpPr txBox="1"/>
          <p:nvPr/>
        </p:nvSpPr>
        <p:spPr>
          <a:xfrm>
            <a:off x="9627727" y="3998913"/>
            <a:ext cx="15889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Check list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C27BF4C-95F3-1972-5278-C47C8A6534BD}"/>
              </a:ext>
            </a:extLst>
          </p:cNvPr>
          <p:cNvSpPr/>
          <p:nvPr/>
        </p:nvSpPr>
        <p:spPr>
          <a:xfrm>
            <a:off x="4384270" y="1066442"/>
            <a:ext cx="2445052" cy="9293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51F5EB8-19BD-C59C-9AEB-403E77041D28}"/>
              </a:ext>
            </a:extLst>
          </p:cNvPr>
          <p:cNvSpPr txBox="1"/>
          <p:nvPr/>
        </p:nvSpPr>
        <p:spPr>
          <a:xfrm>
            <a:off x="4384269" y="1367355"/>
            <a:ext cx="298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Picture (Maximum 4)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D2F81C13-C8E4-F171-96B6-93EC1D60E468}"/>
              </a:ext>
            </a:extLst>
          </p:cNvPr>
          <p:cNvSpPr/>
          <p:nvPr/>
        </p:nvSpPr>
        <p:spPr>
          <a:xfrm>
            <a:off x="4384269" y="2275861"/>
            <a:ext cx="2480284" cy="92939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D8DBCA5-AE3E-66D9-FB0D-55AE1E913D87}"/>
              </a:ext>
            </a:extLst>
          </p:cNvPr>
          <p:cNvSpPr txBox="1"/>
          <p:nvPr/>
        </p:nvSpPr>
        <p:spPr>
          <a:xfrm>
            <a:off x="5158759" y="2535006"/>
            <a:ext cx="12142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Yes/ No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608B320-B240-4263-A3D4-6ECA7F33DB17}"/>
              </a:ext>
            </a:extLst>
          </p:cNvPr>
          <p:cNvCxnSpPr/>
          <p:nvPr/>
        </p:nvCxnSpPr>
        <p:spPr>
          <a:xfrm>
            <a:off x="8044721" y="209862"/>
            <a:ext cx="0" cy="54902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94589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73417-6778-B410-43B6-8858FDD88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C0F430F-F083-F7AB-FAC0-B4FBEE975A74}"/>
              </a:ext>
            </a:extLst>
          </p:cNvPr>
          <p:cNvSpPr txBox="1"/>
          <p:nvPr/>
        </p:nvSpPr>
        <p:spPr>
          <a:xfrm>
            <a:off x="7100763" y="5583316"/>
            <a:ext cx="406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tx2">
                    <a:lumMod val="75000"/>
                    <a:lumOff val="25000"/>
                  </a:schemeClr>
                </a:solidFill>
              </a:rPr>
              <a:t>AO System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339D138-56AB-9C8A-0A48-3F4864A33D8D}"/>
              </a:ext>
            </a:extLst>
          </p:cNvPr>
          <p:cNvSpPr/>
          <p:nvPr/>
        </p:nvSpPr>
        <p:spPr>
          <a:xfrm>
            <a:off x="4370531" y="58424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78F5CD7-A3CB-69DB-254A-5593CF56EFD6}"/>
              </a:ext>
            </a:extLst>
          </p:cNvPr>
          <p:cNvSpPr txBox="1"/>
          <p:nvPr/>
        </p:nvSpPr>
        <p:spPr>
          <a:xfrm>
            <a:off x="1236346" y="5674072"/>
            <a:ext cx="2666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Hankura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F77D3E-F3B8-F424-491D-7AA510A570A7}"/>
              </a:ext>
            </a:extLst>
          </p:cNvPr>
          <p:cNvSpPr txBox="1"/>
          <p:nvPr/>
        </p:nvSpPr>
        <p:spPr>
          <a:xfrm>
            <a:off x="279786" y="86360"/>
            <a:ext cx="457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Can’t check task in the past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AB2ADB39-9EE9-6BF5-6195-DC78498DC39F}"/>
              </a:ext>
            </a:extLst>
          </p:cNvPr>
          <p:cNvCxnSpPr/>
          <p:nvPr/>
        </p:nvCxnSpPr>
        <p:spPr>
          <a:xfrm>
            <a:off x="4859735" y="93091"/>
            <a:ext cx="0" cy="54902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C7001490-42B0-9571-9FF8-A62BB35EAC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982" y="711188"/>
            <a:ext cx="3729298" cy="485585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1BA65C-5C6C-C924-B5FF-6914BB167D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245" y="505243"/>
            <a:ext cx="5678017" cy="5007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36181E-3E1C-AF66-315A-C650A9D80E2C}"/>
              </a:ext>
            </a:extLst>
          </p:cNvPr>
          <p:cNvSpPr txBox="1"/>
          <p:nvPr/>
        </p:nvSpPr>
        <p:spPr>
          <a:xfrm>
            <a:off x="6666048" y="711188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Last week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B07C1E-7F3B-1BD8-865C-1954D0224932}"/>
              </a:ext>
            </a:extLst>
          </p:cNvPr>
          <p:cNvSpPr txBox="1"/>
          <p:nvPr/>
        </p:nvSpPr>
        <p:spPr>
          <a:xfrm>
            <a:off x="9019952" y="711188"/>
            <a:ext cx="16639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Next week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00C8BFB-221D-C317-9F46-2AF83E7C5E54}"/>
              </a:ext>
            </a:extLst>
          </p:cNvPr>
          <p:cNvSpPr/>
          <p:nvPr/>
        </p:nvSpPr>
        <p:spPr>
          <a:xfrm>
            <a:off x="6535711" y="711188"/>
            <a:ext cx="1528997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F0221261-80DB-BE0D-4096-51A2A9CF4218}"/>
              </a:ext>
            </a:extLst>
          </p:cNvPr>
          <p:cNvSpPr/>
          <p:nvPr/>
        </p:nvSpPr>
        <p:spPr>
          <a:xfrm>
            <a:off x="8879174" y="746617"/>
            <a:ext cx="1528997" cy="36933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406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36F81-0FA5-2D6F-D275-837C0E585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C09FC2A-5240-4B90-77FB-7C898BE2ED1E}"/>
              </a:ext>
            </a:extLst>
          </p:cNvPr>
          <p:cNvSpPr txBox="1"/>
          <p:nvPr/>
        </p:nvSpPr>
        <p:spPr>
          <a:xfrm>
            <a:off x="7100763" y="5583316"/>
            <a:ext cx="406266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chemeClr val="tx2">
                    <a:lumMod val="75000"/>
                    <a:lumOff val="25000"/>
                  </a:schemeClr>
                </a:solidFill>
              </a:rPr>
              <a:t>AO System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06E1021-329C-9D66-C297-58821C8209AC}"/>
              </a:ext>
            </a:extLst>
          </p:cNvPr>
          <p:cNvSpPr/>
          <p:nvPr/>
        </p:nvSpPr>
        <p:spPr>
          <a:xfrm>
            <a:off x="4370531" y="5842491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E6D11E-5248-D8D1-385D-69C478DCF0EE}"/>
              </a:ext>
            </a:extLst>
          </p:cNvPr>
          <p:cNvSpPr txBox="1"/>
          <p:nvPr/>
        </p:nvSpPr>
        <p:spPr>
          <a:xfrm>
            <a:off x="1236346" y="5674072"/>
            <a:ext cx="266682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/>
              <a:t>Hankura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B35B166-1CD2-6F19-9BEB-DA783B4AC5D0}"/>
              </a:ext>
            </a:extLst>
          </p:cNvPr>
          <p:cNvSpPr txBox="1"/>
          <p:nvPr/>
        </p:nvSpPr>
        <p:spPr>
          <a:xfrm>
            <a:off x="444678" y="300044"/>
            <a:ext cx="45799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Only can check </a:t>
            </a:r>
            <a:r>
              <a:rPr lang="vi-VN" sz="2400" b="1"/>
              <a:t>1 Store</a:t>
            </a:r>
            <a:endParaRPr lang="en-US" sz="2400" b="1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DE20D0B-EDDD-1AD6-E848-FBD9C81A4C8B}"/>
              </a:ext>
            </a:extLst>
          </p:cNvPr>
          <p:cNvCxnSpPr/>
          <p:nvPr/>
        </p:nvCxnSpPr>
        <p:spPr>
          <a:xfrm>
            <a:off x="4859735" y="93091"/>
            <a:ext cx="0" cy="54902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457FEF0-3E63-2613-89C1-28ABC446AB9F}"/>
              </a:ext>
            </a:extLst>
          </p:cNvPr>
          <p:cNvSpPr txBox="1"/>
          <p:nvPr/>
        </p:nvSpPr>
        <p:spPr>
          <a:xfrm>
            <a:off x="6308688" y="270304"/>
            <a:ext cx="54386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Only can check </a:t>
            </a:r>
            <a:r>
              <a:rPr lang="vi-VN" sz="2400" b="1"/>
              <a:t>many Store</a:t>
            </a:r>
            <a:r>
              <a:rPr lang="en-US" sz="2400" b="1"/>
              <a:t> in Ara</a:t>
            </a:r>
          </a:p>
        </p:txBody>
      </p:sp>
    </p:spTree>
    <p:extLst>
      <p:ext uri="{BB962C8B-B14F-4D97-AF65-F5344CB8AC3E}">
        <p14:creationId xmlns:p14="http://schemas.microsoft.com/office/powerpoint/2010/main" val="7713576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EEEF3-36DE-F50D-0F1F-05FDA9D31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B2783E-1A67-52BA-0D5E-772DC87279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603" y="206482"/>
            <a:ext cx="5991110" cy="23868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DCC2F0-BEE0-BDBE-2A74-916761911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602" y="2892188"/>
            <a:ext cx="5991110" cy="2729123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BDC4B63-B5AB-CD13-0248-07D472A224DB}"/>
              </a:ext>
            </a:extLst>
          </p:cNvPr>
          <p:cNvSpPr/>
          <p:nvPr/>
        </p:nvSpPr>
        <p:spPr>
          <a:xfrm>
            <a:off x="8184630" y="1214203"/>
            <a:ext cx="3462767" cy="3657600"/>
          </a:xfrm>
          <a:prstGeom prst="roundRect">
            <a:avLst/>
          </a:pr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D381D4-2BC7-6D13-7A32-73650B3F259D}"/>
              </a:ext>
            </a:extLst>
          </p:cNvPr>
          <p:cNvSpPr txBox="1"/>
          <p:nvPr/>
        </p:nvSpPr>
        <p:spPr>
          <a:xfrm>
            <a:off x="8709305" y="2381283"/>
            <a:ext cx="24134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/>
              <a:t>Auto Report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C2002C-1C64-D073-EDFF-D7A31924B574}"/>
              </a:ext>
            </a:extLst>
          </p:cNvPr>
          <p:cNvSpPr txBox="1"/>
          <p:nvPr/>
        </p:nvSpPr>
        <p:spPr>
          <a:xfrm>
            <a:off x="1036859" y="5920201"/>
            <a:ext cx="59911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/>
              <a:t>Manual Report by Excle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B311E48-165B-4D91-DC9A-36103080F089}"/>
              </a:ext>
            </a:extLst>
          </p:cNvPr>
          <p:cNvSpPr txBox="1"/>
          <p:nvPr/>
        </p:nvSpPr>
        <p:spPr>
          <a:xfrm>
            <a:off x="8844216" y="5797091"/>
            <a:ext cx="305545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>
                <a:solidFill>
                  <a:srgbClr val="00B0F0"/>
                </a:solidFill>
              </a:rPr>
              <a:t>AO System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2E57DC5-FF7C-9288-E932-C0514E044C5C}"/>
              </a:ext>
            </a:extLst>
          </p:cNvPr>
          <p:cNvCxnSpPr/>
          <p:nvPr/>
        </p:nvCxnSpPr>
        <p:spPr>
          <a:xfrm>
            <a:off x="6250898" y="6243366"/>
            <a:ext cx="2308486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30813CC-24C6-E050-58B5-721B34C4FABD}"/>
              </a:ext>
            </a:extLst>
          </p:cNvPr>
          <p:cNvCxnSpPr/>
          <p:nvPr/>
        </p:nvCxnSpPr>
        <p:spPr>
          <a:xfrm>
            <a:off x="7408062" y="131086"/>
            <a:ext cx="0" cy="5490225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94960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08CA8-A1C4-51AD-0EF1-74FEF26F79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C351181-966C-E5A3-7184-482653812A7A}"/>
              </a:ext>
            </a:extLst>
          </p:cNvPr>
          <p:cNvSpPr/>
          <p:nvPr/>
        </p:nvSpPr>
        <p:spPr>
          <a:xfrm>
            <a:off x="269823" y="179882"/>
            <a:ext cx="2683239" cy="6595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Aoi Sora – Giải  pháp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7FCEF1-1563-9422-72E4-12D156C7A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359" y="1286359"/>
            <a:ext cx="11143281" cy="4725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9105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6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86BFDEE-21E5-B9F0-55B0-7253F6BCF9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192" y="494676"/>
            <a:ext cx="10979321" cy="5336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553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C35B5-DAA0-E136-B9B7-2F0C8D3B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47C64A1-515F-36ED-C769-EA8DF7D22F14}"/>
              </a:ext>
            </a:extLst>
          </p:cNvPr>
          <p:cNvSpPr/>
          <p:nvPr/>
        </p:nvSpPr>
        <p:spPr>
          <a:xfrm>
            <a:off x="407235" y="2364698"/>
            <a:ext cx="1796320" cy="212860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BF9207-7441-A0DD-1272-458DFB1BAF75}"/>
              </a:ext>
            </a:extLst>
          </p:cNvPr>
          <p:cNvSpPr/>
          <p:nvPr/>
        </p:nvSpPr>
        <p:spPr>
          <a:xfrm>
            <a:off x="6096000" y="269823"/>
            <a:ext cx="4771869" cy="1903751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b="1">
                <a:solidFill>
                  <a:schemeClr val="tx1"/>
                </a:solidFill>
              </a:rPr>
              <a:t>Quy trình điện tử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04469FB-6C26-9192-EC6A-1969E0CDE57A}"/>
              </a:ext>
            </a:extLst>
          </p:cNvPr>
          <p:cNvSpPr/>
          <p:nvPr/>
        </p:nvSpPr>
        <p:spPr>
          <a:xfrm>
            <a:off x="6096000" y="2477123"/>
            <a:ext cx="4771869" cy="1903751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Check list công việc cho từng nhân viên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F607E67-4C15-72E8-E393-3FF3B7E12F37}"/>
              </a:ext>
            </a:extLst>
          </p:cNvPr>
          <p:cNvSpPr/>
          <p:nvPr/>
        </p:nvSpPr>
        <p:spPr>
          <a:xfrm>
            <a:off x="6096000" y="4796853"/>
            <a:ext cx="4771869" cy="19037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4000" b="1">
                <a:solidFill>
                  <a:srgbClr val="FF0000"/>
                </a:solidFill>
              </a:rPr>
              <a:t>Hankura</a:t>
            </a:r>
            <a:r>
              <a:rPr lang="vi-VN" sz="4000" b="1">
                <a:solidFill>
                  <a:schemeClr val="tx1">
                    <a:lumMod val="95000"/>
                    <a:lumOff val="5000"/>
                  </a:schemeClr>
                </a:solidFill>
              </a:rPr>
              <a:t> + Excle</a:t>
            </a:r>
            <a:endParaRPr lang="en-US" sz="4000" b="1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50EE97D-DB47-8B48-19FD-D5F5F7F03651}"/>
              </a:ext>
            </a:extLst>
          </p:cNvPr>
          <p:cNvSpPr/>
          <p:nvPr/>
        </p:nvSpPr>
        <p:spPr>
          <a:xfrm>
            <a:off x="3795010" y="269823"/>
            <a:ext cx="1901252" cy="1903751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2">
                    <a:lumMod val="25000"/>
                  </a:schemeClr>
                </a:solidFill>
              </a:rPr>
              <a:t>Manual</a:t>
            </a:r>
          </a:p>
          <a:p>
            <a:pPr algn="ctr"/>
            <a:r>
              <a:rPr lang="vi-VN">
                <a:solidFill>
                  <a:schemeClr val="bg2">
                    <a:lumMod val="25000"/>
                  </a:schemeClr>
                </a:solidFill>
              </a:rPr>
              <a:t>Teachme Biz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1BF8CFA-2AC5-2E19-4B0E-6B463C80DAA3}"/>
              </a:ext>
            </a:extLst>
          </p:cNvPr>
          <p:cNvSpPr/>
          <p:nvPr/>
        </p:nvSpPr>
        <p:spPr>
          <a:xfrm>
            <a:off x="3795010" y="2477123"/>
            <a:ext cx="1901252" cy="1903751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Daily Working Schedule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ECAC7-F415-4676-1FE5-8038C7F022E5}"/>
              </a:ext>
            </a:extLst>
          </p:cNvPr>
          <p:cNvSpPr/>
          <p:nvPr/>
        </p:nvSpPr>
        <p:spPr>
          <a:xfrm>
            <a:off x="3795010" y="4796853"/>
            <a:ext cx="1901252" cy="1903751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Weekly Schedule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984D87B-09A0-BC65-C34D-3BA17D204B92}"/>
              </a:ext>
            </a:extLst>
          </p:cNvPr>
          <p:cNvCxnSpPr>
            <a:stCxn id="5" idx="3"/>
            <a:endCxn id="9" idx="1"/>
          </p:cNvCxnSpPr>
          <p:nvPr/>
        </p:nvCxnSpPr>
        <p:spPr>
          <a:xfrm flipV="1">
            <a:off x="2203555" y="1221699"/>
            <a:ext cx="1591455" cy="22073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0E17603-41CA-988F-5331-245EA88F20A4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2203555" y="3428999"/>
            <a:ext cx="159145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7BF3E1-9679-9085-ED65-18FAEFF8A609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03555" y="3429000"/>
            <a:ext cx="1591455" cy="2319729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404E8E-E72A-88D0-42B4-D789044478A1}"/>
              </a:ext>
            </a:extLst>
          </p:cNvPr>
          <p:cNvCxnSpPr>
            <a:cxnSpLocks/>
          </p:cNvCxnSpPr>
          <p:nvPr/>
        </p:nvCxnSpPr>
        <p:spPr>
          <a:xfrm flipV="1">
            <a:off x="5696262" y="1221698"/>
            <a:ext cx="48843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FB54480-6AC2-6C1C-0718-21D7F8E3D2EE}"/>
              </a:ext>
            </a:extLst>
          </p:cNvPr>
          <p:cNvCxnSpPr>
            <a:cxnSpLocks/>
          </p:cNvCxnSpPr>
          <p:nvPr/>
        </p:nvCxnSpPr>
        <p:spPr>
          <a:xfrm flipV="1">
            <a:off x="5696262" y="3428997"/>
            <a:ext cx="48843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7357E43-35BD-79E0-7392-2A7BB07D4EE3}"/>
              </a:ext>
            </a:extLst>
          </p:cNvPr>
          <p:cNvCxnSpPr>
            <a:cxnSpLocks/>
          </p:cNvCxnSpPr>
          <p:nvPr/>
        </p:nvCxnSpPr>
        <p:spPr>
          <a:xfrm flipV="1">
            <a:off x="5651916" y="5748728"/>
            <a:ext cx="48843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4896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BD5F0A-999A-D30C-B094-20285A422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52CD53B-3393-7CA2-CDD7-E4B42321EFD4}"/>
              </a:ext>
            </a:extLst>
          </p:cNvPr>
          <p:cNvSpPr/>
          <p:nvPr/>
        </p:nvSpPr>
        <p:spPr>
          <a:xfrm>
            <a:off x="854442" y="325982"/>
            <a:ext cx="1556476" cy="1292955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7EFB418-13E0-2DEA-2156-9A6C29D03526}"/>
              </a:ext>
            </a:extLst>
          </p:cNvPr>
          <p:cNvSpPr/>
          <p:nvPr/>
        </p:nvSpPr>
        <p:spPr>
          <a:xfrm>
            <a:off x="6283377" y="288507"/>
            <a:ext cx="5054182" cy="129295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1B40E64-9501-0D2E-FA74-43A981485B22}"/>
              </a:ext>
            </a:extLst>
          </p:cNvPr>
          <p:cNvSpPr/>
          <p:nvPr/>
        </p:nvSpPr>
        <p:spPr>
          <a:xfrm>
            <a:off x="3426501" y="325982"/>
            <a:ext cx="1841292" cy="1292954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bg2">
                    <a:lumMod val="25000"/>
                  </a:schemeClr>
                </a:solidFill>
              </a:rPr>
              <a:t>Teachme Biz</a:t>
            </a:r>
            <a:endParaRPr lang="en-US">
              <a:solidFill>
                <a:schemeClr val="bg2">
                  <a:lumMod val="25000"/>
                </a:schemeClr>
              </a:solidFill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F790AC-35E4-EA41-CB86-FA9279B65729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410918" y="972459"/>
            <a:ext cx="1015583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450BA1F-839F-5918-528B-CA643D7B82B3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5267793" y="934984"/>
            <a:ext cx="1015584" cy="1689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8198F8EA-2110-90E6-DAFB-7ECDF37F5A07}"/>
              </a:ext>
            </a:extLst>
          </p:cNvPr>
          <p:cNvSpPr/>
          <p:nvPr/>
        </p:nvSpPr>
        <p:spPr>
          <a:xfrm>
            <a:off x="823209" y="2248524"/>
            <a:ext cx="10545581" cy="435464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853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8A4E8-AC4F-6188-1E62-F6BA8421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3B6E90F-9AB3-78D2-2B74-D22A16241ACA}"/>
              </a:ext>
            </a:extLst>
          </p:cNvPr>
          <p:cNvSpPr/>
          <p:nvPr/>
        </p:nvSpPr>
        <p:spPr>
          <a:xfrm>
            <a:off x="647077" y="191124"/>
            <a:ext cx="1706378" cy="1352863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74D9F00-4351-0314-1450-BCDEED351DE6}"/>
              </a:ext>
            </a:extLst>
          </p:cNvPr>
          <p:cNvSpPr/>
          <p:nvPr/>
        </p:nvSpPr>
        <p:spPr>
          <a:xfrm>
            <a:off x="6335842" y="303549"/>
            <a:ext cx="4945889" cy="12099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4D45C0A-F567-B1B0-EF9E-058B48DC7BD4}"/>
              </a:ext>
            </a:extLst>
          </p:cNvPr>
          <p:cNvSpPr/>
          <p:nvPr/>
        </p:nvSpPr>
        <p:spPr>
          <a:xfrm>
            <a:off x="3441620" y="303549"/>
            <a:ext cx="1806056" cy="1209955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Daily Working Schedule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9716C49-E7C6-B927-98C4-46B3657BAAF1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353455" y="867556"/>
            <a:ext cx="1088165" cy="4097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1B370DD-B3DF-77A1-C2FC-072A7E2B404B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5247676" y="908526"/>
            <a:ext cx="1088166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2D4B904-B970-732A-0870-23F98BDA6980}"/>
              </a:ext>
            </a:extLst>
          </p:cNvPr>
          <p:cNvSpPr/>
          <p:nvPr/>
        </p:nvSpPr>
        <p:spPr>
          <a:xfrm>
            <a:off x="647077" y="2077511"/>
            <a:ext cx="10545581" cy="4354643"/>
          </a:xfrm>
          <a:prstGeom prst="roundRect">
            <a:avLst/>
          </a:prstGeom>
          <a:solidFill>
            <a:srgbClr val="FFFF9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39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92177-44F9-2884-ED0C-45D9A1421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59FA734-961B-B0A3-4D54-F96C70B7B8DC}"/>
              </a:ext>
            </a:extLst>
          </p:cNvPr>
          <p:cNvSpPr/>
          <p:nvPr/>
        </p:nvSpPr>
        <p:spPr>
          <a:xfrm>
            <a:off x="572127" y="221105"/>
            <a:ext cx="1661855" cy="1537790"/>
          </a:xfrm>
          <a:prstGeom prst="roundRect">
            <a:avLst/>
          </a:prstGeom>
          <a:blipFill>
            <a:blip r:embed="rId2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52E8D3D-EDC5-7085-0C7B-C5F19D3560B4}"/>
              </a:ext>
            </a:extLst>
          </p:cNvPr>
          <p:cNvSpPr/>
          <p:nvPr/>
        </p:nvSpPr>
        <p:spPr>
          <a:xfrm>
            <a:off x="6410794" y="333531"/>
            <a:ext cx="4816840" cy="13753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96A0A72-F35F-CF46-C2E2-7FF8335C3B12}"/>
              </a:ext>
            </a:extLst>
          </p:cNvPr>
          <p:cNvSpPr/>
          <p:nvPr/>
        </p:nvSpPr>
        <p:spPr>
          <a:xfrm>
            <a:off x="4022275" y="302326"/>
            <a:ext cx="1758932" cy="137534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>
                <a:solidFill>
                  <a:schemeClr val="tx1"/>
                </a:solidFill>
              </a:rPr>
              <a:t>Hankura</a:t>
            </a:r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AED764C-4224-41A8-7AD2-753EC153CD63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233982" y="990000"/>
            <a:ext cx="178829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1226903-E662-CAEF-1FE9-9240FCF3C012}"/>
              </a:ext>
            </a:extLst>
          </p:cNvPr>
          <p:cNvCxnSpPr>
            <a:cxnSpLocks/>
          </p:cNvCxnSpPr>
          <p:nvPr/>
        </p:nvCxnSpPr>
        <p:spPr>
          <a:xfrm>
            <a:off x="5958926" y="1032447"/>
            <a:ext cx="45186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74968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61028" y="1497921"/>
            <a:ext cx="7269945" cy="3862159"/>
          </a:xfrm>
          <a:custGeom>
            <a:avLst/>
            <a:gdLst/>
            <a:ahLst/>
            <a:cxnLst/>
            <a:rect l="l" t="t" r="r" b="b"/>
            <a:pathLst>
              <a:path w="10904918" h="5793238">
                <a:moveTo>
                  <a:pt x="0" y="0"/>
                </a:moveTo>
                <a:lnTo>
                  <a:pt x="10904918" y="0"/>
                </a:lnTo>
                <a:lnTo>
                  <a:pt x="10904918" y="5793238"/>
                </a:lnTo>
                <a:lnTo>
                  <a:pt x="0" y="579323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3" name="Freeform 3"/>
          <p:cNvSpPr/>
          <p:nvPr/>
        </p:nvSpPr>
        <p:spPr>
          <a:xfrm>
            <a:off x="2889239" y="795211"/>
            <a:ext cx="540955" cy="693533"/>
          </a:xfrm>
          <a:custGeom>
            <a:avLst/>
            <a:gdLst/>
            <a:ahLst/>
            <a:cxnLst/>
            <a:rect l="l" t="t" r="r" b="b"/>
            <a:pathLst>
              <a:path w="811433" h="1040299">
                <a:moveTo>
                  <a:pt x="0" y="0"/>
                </a:moveTo>
                <a:lnTo>
                  <a:pt x="811433" y="0"/>
                </a:lnTo>
                <a:lnTo>
                  <a:pt x="811433" y="1040299"/>
                </a:lnTo>
                <a:lnTo>
                  <a:pt x="0" y="104029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4" name="Freeform 4"/>
          <p:cNvSpPr/>
          <p:nvPr/>
        </p:nvSpPr>
        <p:spPr>
          <a:xfrm>
            <a:off x="4606176" y="2613476"/>
            <a:ext cx="500741" cy="641977"/>
          </a:xfrm>
          <a:custGeom>
            <a:avLst/>
            <a:gdLst/>
            <a:ahLst/>
            <a:cxnLst/>
            <a:rect l="l" t="t" r="r" b="b"/>
            <a:pathLst>
              <a:path w="751112" h="962965">
                <a:moveTo>
                  <a:pt x="0" y="0"/>
                </a:moveTo>
                <a:lnTo>
                  <a:pt x="751112" y="0"/>
                </a:lnTo>
                <a:lnTo>
                  <a:pt x="751112" y="962965"/>
                </a:lnTo>
                <a:lnTo>
                  <a:pt x="0" y="96296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5" name="Freeform 5"/>
          <p:cNvSpPr/>
          <p:nvPr/>
        </p:nvSpPr>
        <p:spPr>
          <a:xfrm>
            <a:off x="6693195" y="4377990"/>
            <a:ext cx="554465" cy="710853"/>
          </a:xfrm>
          <a:custGeom>
            <a:avLst/>
            <a:gdLst/>
            <a:ahLst/>
            <a:cxnLst/>
            <a:rect l="l" t="t" r="r" b="b"/>
            <a:pathLst>
              <a:path w="831698" h="1066279">
                <a:moveTo>
                  <a:pt x="0" y="0"/>
                </a:moveTo>
                <a:lnTo>
                  <a:pt x="831698" y="0"/>
                </a:lnTo>
                <a:lnTo>
                  <a:pt x="831698" y="1066279"/>
                </a:lnTo>
                <a:lnTo>
                  <a:pt x="0" y="1066279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6" name="Freeform 6"/>
          <p:cNvSpPr/>
          <p:nvPr/>
        </p:nvSpPr>
        <p:spPr>
          <a:xfrm>
            <a:off x="8472442" y="2643548"/>
            <a:ext cx="488940" cy="626846"/>
          </a:xfrm>
          <a:custGeom>
            <a:avLst/>
            <a:gdLst/>
            <a:ahLst/>
            <a:cxnLst/>
            <a:rect l="l" t="t" r="r" b="b"/>
            <a:pathLst>
              <a:path w="733410" h="940269">
                <a:moveTo>
                  <a:pt x="0" y="0"/>
                </a:moveTo>
                <a:lnTo>
                  <a:pt x="733410" y="0"/>
                </a:lnTo>
                <a:lnTo>
                  <a:pt x="733410" y="940269"/>
                </a:lnTo>
                <a:lnTo>
                  <a:pt x="0" y="94026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9" name="Freeform 9"/>
          <p:cNvSpPr/>
          <p:nvPr/>
        </p:nvSpPr>
        <p:spPr>
          <a:xfrm>
            <a:off x="10043656" y="2971800"/>
            <a:ext cx="1342954" cy="1397435"/>
          </a:xfrm>
          <a:custGeom>
            <a:avLst/>
            <a:gdLst/>
            <a:ahLst/>
            <a:cxnLst/>
            <a:rect l="l" t="t" r="r" b="b"/>
            <a:pathLst>
              <a:path w="2156335" h="2228770">
                <a:moveTo>
                  <a:pt x="0" y="0"/>
                </a:moveTo>
                <a:lnTo>
                  <a:pt x="2156335" y="0"/>
                </a:lnTo>
                <a:lnTo>
                  <a:pt x="2156335" y="2228771"/>
                </a:lnTo>
                <a:lnTo>
                  <a:pt x="0" y="2228771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0" name="Freeform 10"/>
          <p:cNvSpPr/>
          <p:nvPr/>
        </p:nvSpPr>
        <p:spPr>
          <a:xfrm>
            <a:off x="10043656" y="2211226"/>
            <a:ext cx="1462808" cy="1033717"/>
          </a:xfrm>
          <a:custGeom>
            <a:avLst/>
            <a:gdLst/>
            <a:ahLst/>
            <a:cxnLst/>
            <a:rect l="l" t="t" r="r" b="b"/>
            <a:pathLst>
              <a:path w="2194212" h="1550576">
                <a:moveTo>
                  <a:pt x="0" y="0"/>
                </a:moveTo>
                <a:lnTo>
                  <a:pt x="2194212" y="0"/>
                </a:lnTo>
                <a:lnTo>
                  <a:pt x="2194212" y="1550576"/>
                </a:lnTo>
                <a:lnTo>
                  <a:pt x="0" y="1550576"/>
                </a:lnTo>
                <a:lnTo>
                  <a:pt x="0" y="0"/>
                </a:lnTo>
                <a:close/>
              </a:path>
            </a:pathLst>
          </a:custGeom>
          <a:blipFill>
            <a:blip r:embed="rId15"/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1" name="Freeform 11"/>
          <p:cNvSpPr/>
          <p:nvPr/>
        </p:nvSpPr>
        <p:spPr>
          <a:xfrm>
            <a:off x="1062254" y="1141978"/>
            <a:ext cx="1398774" cy="1258897"/>
          </a:xfrm>
          <a:custGeom>
            <a:avLst/>
            <a:gdLst/>
            <a:ahLst/>
            <a:cxnLst/>
            <a:rect l="l" t="t" r="r" b="b"/>
            <a:pathLst>
              <a:path w="2098161" h="1888345">
                <a:moveTo>
                  <a:pt x="0" y="0"/>
                </a:moveTo>
                <a:lnTo>
                  <a:pt x="2098161" y="0"/>
                </a:lnTo>
                <a:lnTo>
                  <a:pt x="2098161" y="1888344"/>
                </a:lnTo>
                <a:lnTo>
                  <a:pt x="0" y="188834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2" name="Freeform 12"/>
          <p:cNvSpPr/>
          <p:nvPr/>
        </p:nvSpPr>
        <p:spPr>
          <a:xfrm>
            <a:off x="772265" y="2674912"/>
            <a:ext cx="579979" cy="432085"/>
          </a:xfrm>
          <a:custGeom>
            <a:avLst/>
            <a:gdLst/>
            <a:ahLst/>
            <a:cxnLst/>
            <a:rect l="l" t="t" r="r" b="b"/>
            <a:pathLst>
              <a:path w="869969" h="648127">
                <a:moveTo>
                  <a:pt x="0" y="0"/>
                </a:moveTo>
                <a:lnTo>
                  <a:pt x="869969" y="0"/>
                </a:lnTo>
                <a:lnTo>
                  <a:pt x="869969" y="648126"/>
                </a:lnTo>
                <a:lnTo>
                  <a:pt x="0" y="64812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3" name="Freeform 13"/>
          <p:cNvSpPr/>
          <p:nvPr/>
        </p:nvSpPr>
        <p:spPr>
          <a:xfrm>
            <a:off x="238585" y="2659781"/>
            <a:ext cx="447215" cy="447215"/>
          </a:xfrm>
          <a:custGeom>
            <a:avLst/>
            <a:gdLst/>
            <a:ahLst/>
            <a:cxnLst/>
            <a:rect l="l" t="t" r="r" b="b"/>
            <a:pathLst>
              <a:path w="670822" h="670822">
                <a:moveTo>
                  <a:pt x="0" y="0"/>
                </a:moveTo>
                <a:lnTo>
                  <a:pt x="670822" y="0"/>
                </a:lnTo>
                <a:lnTo>
                  <a:pt x="670822" y="670822"/>
                </a:lnTo>
                <a:lnTo>
                  <a:pt x="0" y="6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4" name="Freeform 14"/>
          <p:cNvSpPr/>
          <p:nvPr/>
        </p:nvSpPr>
        <p:spPr>
          <a:xfrm>
            <a:off x="1524220" y="2710857"/>
            <a:ext cx="447215" cy="447215"/>
          </a:xfrm>
          <a:custGeom>
            <a:avLst/>
            <a:gdLst/>
            <a:ahLst/>
            <a:cxnLst/>
            <a:rect l="l" t="t" r="r" b="b"/>
            <a:pathLst>
              <a:path w="670822" h="670822">
                <a:moveTo>
                  <a:pt x="0" y="0"/>
                </a:moveTo>
                <a:lnTo>
                  <a:pt x="670822" y="0"/>
                </a:lnTo>
                <a:lnTo>
                  <a:pt x="670822" y="670822"/>
                </a:lnTo>
                <a:lnTo>
                  <a:pt x="0" y="67082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5" name="Freeform 15"/>
          <p:cNvSpPr/>
          <p:nvPr/>
        </p:nvSpPr>
        <p:spPr>
          <a:xfrm>
            <a:off x="2148344" y="2645963"/>
            <a:ext cx="537341" cy="551376"/>
          </a:xfrm>
          <a:custGeom>
            <a:avLst/>
            <a:gdLst/>
            <a:ahLst/>
            <a:cxnLst/>
            <a:rect l="l" t="t" r="r" b="b"/>
            <a:pathLst>
              <a:path w="806011" h="827064">
                <a:moveTo>
                  <a:pt x="0" y="0"/>
                </a:moveTo>
                <a:lnTo>
                  <a:pt x="806011" y="0"/>
                </a:lnTo>
                <a:lnTo>
                  <a:pt x="806011" y="827064"/>
                </a:lnTo>
                <a:lnTo>
                  <a:pt x="0" y="827064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sz="1200"/>
          </a:p>
        </p:txBody>
      </p:sp>
      <p:sp>
        <p:nvSpPr>
          <p:cNvPr id="16" name="TextBox 16"/>
          <p:cNvSpPr txBox="1"/>
          <p:nvPr/>
        </p:nvSpPr>
        <p:spPr>
          <a:xfrm>
            <a:off x="6348525" y="3880431"/>
            <a:ext cx="1748059" cy="4423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842"/>
              </a:lnSpc>
              <a:spcBef>
                <a:spcPct val="0"/>
              </a:spcBef>
            </a:pPr>
            <a:r>
              <a:rPr lang="vi-VN" sz="1315" b="1" spc="42">
                <a:solidFill>
                  <a:srgbClr val="2D374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Not standardized </a:t>
            </a:r>
          </a:p>
          <a:p>
            <a:pPr marL="0" lvl="1">
              <a:lnSpc>
                <a:spcPts val="1842"/>
              </a:lnSpc>
              <a:spcBef>
                <a:spcPct val="0"/>
              </a:spcBef>
            </a:pPr>
            <a:r>
              <a:rPr lang="vi-VN" sz="1315" b="1" spc="42">
                <a:solidFill>
                  <a:srgbClr val="2D374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Not simple</a:t>
            </a:r>
            <a:endParaRPr lang="en-US" sz="1315" b="1" spc="42">
              <a:solidFill>
                <a:srgbClr val="2D374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382F4F-E0A2-4F62-EF97-1605454854D2}"/>
              </a:ext>
            </a:extLst>
          </p:cNvPr>
          <p:cNvSpPr txBox="1"/>
          <p:nvPr/>
        </p:nvSpPr>
        <p:spPr>
          <a:xfrm>
            <a:off x="3494702" y="846428"/>
            <a:ext cx="2723689" cy="6731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1">
              <a:lnSpc>
                <a:spcPts val="1842"/>
              </a:lnSpc>
              <a:spcBef>
                <a:spcPct val="0"/>
              </a:spcBef>
            </a:pPr>
            <a:r>
              <a:rPr lang="vi-VN" sz="1315" b="1" spc="42">
                <a:solidFill>
                  <a:srgbClr val="2D374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Many Information &amp; task assignment from many dept of HQ</a:t>
            </a:r>
            <a:endParaRPr lang="en-US" sz="1315" b="1" spc="42">
              <a:solidFill>
                <a:srgbClr val="2D374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18" name="TextBox 16">
            <a:extLst>
              <a:ext uri="{FF2B5EF4-FFF2-40B4-BE49-F238E27FC236}">
                <a16:creationId xmlns:a16="http://schemas.microsoft.com/office/drawing/2014/main" id="{50D4A267-690D-B22B-6357-CF82EE302035}"/>
              </a:ext>
            </a:extLst>
          </p:cNvPr>
          <p:cNvSpPr txBox="1"/>
          <p:nvPr/>
        </p:nvSpPr>
        <p:spPr>
          <a:xfrm>
            <a:off x="7842883" y="2091478"/>
            <a:ext cx="1748059" cy="67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842"/>
              </a:lnSpc>
              <a:spcBef>
                <a:spcPct val="0"/>
              </a:spcBef>
            </a:pPr>
            <a:r>
              <a:rPr lang="vi-VN" sz="1315" b="1" spc="42">
                <a:solidFill>
                  <a:srgbClr val="2D374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HQ SM can not check all store’s work result</a:t>
            </a:r>
            <a:endParaRPr lang="en-US" sz="1315" b="1" spc="42">
              <a:solidFill>
                <a:srgbClr val="2D374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19" name="TextBox 16">
            <a:extLst>
              <a:ext uri="{FF2B5EF4-FFF2-40B4-BE49-F238E27FC236}">
                <a16:creationId xmlns:a16="http://schemas.microsoft.com/office/drawing/2014/main" id="{93C3DEA9-A1BD-F9DB-87AD-CE462F43A6AF}"/>
              </a:ext>
            </a:extLst>
          </p:cNvPr>
          <p:cNvSpPr txBox="1"/>
          <p:nvPr/>
        </p:nvSpPr>
        <p:spPr>
          <a:xfrm>
            <a:off x="4470333" y="1860638"/>
            <a:ext cx="1748059" cy="673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1">
              <a:lnSpc>
                <a:spcPts val="1842"/>
              </a:lnSpc>
              <a:spcBef>
                <a:spcPct val="0"/>
              </a:spcBef>
            </a:pPr>
            <a:r>
              <a:rPr lang="vi-VN" sz="1315" b="1" spc="42">
                <a:solidFill>
                  <a:srgbClr val="2D3740"/>
                </a:solidFill>
                <a:latin typeface="Barlow Semi-Bold"/>
                <a:ea typeface="Barlow Semi-Bold"/>
                <a:cs typeface="Barlow Semi-Bold"/>
                <a:sym typeface="Barlow Semi-Bold"/>
              </a:rPr>
              <a:t>Many method: mail, zalo, call, face-to-face discussions</a:t>
            </a:r>
            <a:endParaRPr lang="en-US" sz="1315" b="1" spc="42">
              <a:solidFill>
                <a:srgbClr val="2D3740"/>
              </a:solidFill>
              <a:latin typeface="Barlow Semi-Bold"/>
              <a:ea typeface="Barlow Semi-Bold"/>
              <a:cs typeface="Barlow Semi-Bold"/>
              <a:sym typeface="Barlow Semi-Bold"/>
            </a:endParaRPr>
          </a:p>
        </p:txBody>
      </p:sp>
      <p:sp>
        <p:nvSpPr>
          <p:cNvPr id="21" name="TextBox 39">
            <a:extLst>
              <a:ext uri="{FF2B5EF4-FFF2-40B4-BE49-F238E27FC236}">
                <a16:creationId xmlns:a16="http://schemas.microsoft.com/office/drawing/2014/main" id="{AC7BE43C-C262-852D-E283-FFE263494A90}"/>
              </a:ext>
            </a:extLst>
          </p:cNvPr>
          <p:cNvSpPr txBox="1"/>
          <p:nvPr/>
        </p:nvSpPr>
        <p:spPr>
          <a:xfrm>
            <a:off x="3024371" y="5659847"/>
            <a:ext cx="7337647" cy="43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vi-VN" sz="2666" b="1">
                <a:solidFill>
                  <a:srgbClr val="2D3740"/>
                </a:solidFill>
                <a:latin typeface="Barlow Bold"/>
                <a:ea typeface="Barlow Bold"/>
                <a:cs typeface="Barlow Bold"/>
                <a:sym typeface="Barlow Bold"/>
              </a:rPr>
              <a:t>INFORMATION &amp; TASK ASSIGNMENT</a:t>
            </a:r>
            <a:endParaRPr lang="en-US" sz="2666" b="1">
              <a:solidFill>
                <a:srgbClr val="2D3740"/>
              </a:solidFill>
              <a:latin typeface="Barlow Bold"/>
              <a:ea typeface="Barlow Bold"/>
              <a:cs typeface="Barlow Bold"/>
              <a:sym typeface="Barlow Bold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A6BD389-C0A7-0668-8EE4-2EA6DE89E0A9}"/>
              </a:ext>
            </a:extLst>
          </p:cNvPr>
          <p:cNvSpPr/>
          <p:nvPr/>
        </p:nvSpPr>
        <p:spPr>
          <a:xfrm>
            <a:off x="9835676" y="1141978"/>
            <a:ext cx="1878767" cy="4218102"/>
          </a:xfrm>
          <a:prstGeom prst="round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3305A78-FCC9-DBFA-8BE3-8B4AC097971C}"/>
              </a:ext>
            </a:extLst>
          </p:cNvPr>
          <p:cNvSpPr txBox="1"/>
          <p:nvPr/>
        </p:nvSpPr>
        <p:spPr>
          <a:xfrm>
            <a:off x="10159184" y="1309761"/>
            <a:ext cx="14043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25 Store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8DAE18A-03B8-D575-7821-BD545007CF16}"/>
              </a:ext>
            </a:extLst>
          </p:cNvPr>
          <p:cNvSpPr/>
          <p:nvPr/>
        </p:nvSpPr>
        <p:spPr>
          <a:xfrm>
            <a:off x="6345140" y="1282149"/>
            <a:ext cx="5694461" cy="534725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D6EFC0D-C02D-33F1-A255-0256FFC5F4D3}"/>
              </a:ext>
            </a:extLst>
          </p:cNvPr>
          <p:cNvSpPr/>
          <p:nvPr/>
        </p:nvSpPr>
        <p:spPr>
          <a:xfrm>
            <a:off x="311944" y="1282149"/>
            <a:ext cx="5934202" cy="5347251"/>
          </a:xfrm>
          <a:prstGeom prst="rect">
            <a:avLst/>
          </a:prstGeom>
          <a:solidFill>
            <a:schemeClr val="bg1"/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6" name="図 23">
            <a:extLst>
              <a:ext uri="{FF2B5EF4-FFF2-40B4-BE49-F238E27FC236}">
                <a16:creationId xmlns:a16="http://schemas.microsoft.com/office/drawing/2014/main" id="{3C14CCB4-42F5-1AFC-0739-57A0A542F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2703" y="1863193"/>
            <a:ext cx="6096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図 23">
            <a:extLst>
              <a:ext uri="{FF2B5EF4-FFF2-40B4-BE49-F238E27FC236}">
                <a16:creationId xmlns:a16="http://schemas.microsoft.com/office/drawing/2014/main" id="{7861072C-E899-3598-1FFC-8D445CCE1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294" y="1880827"/>
            <a:ext cx="6096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図 23">
            <a:extLst>
              <a:ext uri="{FF2B5EF4-FFF2-40B4-BE49-F238E27FC236}">
                <a16:creationId xmlns:a16="http://schemas.microsoft.com/office/drawing/2014/main" id="{CCD9B97C-AE3F-D441-AE3B-4C544C4C9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06" y="1892105"/>
            <a:ext cx="6096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28EFC26-50F7-16EC-B0DF-A360FF1D77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7259" y="5678185"/>
            <a:ext cx="1090341" cy="857791"/>
          </a:xfrm>
          <a:prstGeom prst="rect">
            <a:avLst/>
          </a:prstGeom>
        </p:spPr>
      </p:pic>
      <p:pic>
        <p:nvPicPr>
          <p:cNvPr id="11" name="図 23">
            <a:extLst>
              <a:ext uri="{FF2B5EF4-FFF2-40B4-BE49-F238E27FC236}">
                <a16:creationId xmlns:a16="http://schemas.microsoft.com/office/drawing/2014/main" id="{16C27FDE-622A-3866-3678-6DF5FF473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8691" y="1871782"/>
            <a:ext cx="6096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図 23">
            <a:extLst>
              <a:ext uri="{FF2B5EF4-FFF2-40B4-BE49-F238E27FC236}">
                <a16:creationId xmlns:a16="http://schemas.microsoft.com/office/drawing/2014/main" id="{3A2E35B5-72C9-C22B-A194-C783DB5CB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8929" y="1868994"/>
            <a:ext cx="609600" cy="55880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4DF408F-3B96-5C06-090E-33D10A9C76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2818" y="5678184"/>
            <a:ext cx="895553" cy="857791"/>
          </a:xfrm>
          <a:prstGeom prst="rect">
            <a:avLst/>
          </a:prstGeom>
        </p:spPr>
      </p:pic>
      <p:pic>
        <p:nvPicPr>
          <p:cNvPr id="17" name="図 152">
            <a:extLst>
              <a:ext uri="{FF2B5EF4-FFF2-40B4-BE49-F238E27FC236}">
                <a16:creationId xmlns:a16="http://schemas.microsoft.com/office/drawing/2014/main" id="{E638E863-7966-C2EA-D770-2176121D98C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0450" y="1883430"/>
            <a:ext cx="689741" cy="566789"/>
          </a:xfrm>
          <a:prstGeom prst="rect">
            <a:avLst/>
          </a:prstGeom>
        </p:spPr>
      </p:pic>
      <p:pic>
        <p:nvPicPr>
          <p:cNvPr id="18" name="図 152">
            <a:extLst>
              <a:ext uri="{FF2B5EF4-FFF2-40B4-BE49-F238E27FC236}">
                <a16:creationId xmlns:a16="http://schemas.microsoft.com/office/drawing/2014/main" id="{D0B160A1-B999-28FD-C4C0-007CCA54BA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83820" y="1846898"/>
            <a:ext cx="689741" cy="566789"/>
          </a:xfrm>
          <a:prstGeom prst="rect">
            <a:avLst/>
          </a:prstGeom>
        </p:spPr>
      </p:pic>
      <p:pic>
        <p:nvPicPr>
          <p:cNvPr id="19" name="図 152">
            <a:extLst>
              <a:ext uri="{FF2B5EF4-FFF2-40B4-BE49-F238E27FC236}">
                <a16:creationId xmlns:a16="http://schemas.microsoft.com/office/drawing/2014/main" id="{E27CC32F-8FD6-63EB-326B-1A5F19325E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4078" y="1838345"/>
            <a:ext cx="689741" cy="566789"/>
          </a:xfrm>
          <a:prstGeom prst="rect">
            <a:avLst/>
          </a:prstGeom>
        </p:spPr>
      </p:pic>
      <p:pic>
        <p:nvPicPr>
          <p:cNvPr id="20" name="図 152">
            <a:extLst>
              <a:ext uri="{FF2B5EF4-FFF2-40B4-BE49-F238E27FC236}">
                <a16:creationId xmlns:a16="http://schemas.microsoft.com/office/drawing/2014/main" id="{6EDF8ECF-B271-FBE1-8B3B-1CBEB18508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98524" y="1846898"/>
            <a:ext cx="689741" cy="566789"/>
          </a:xfrm>
          <a:prstGeom prst="rect">
            <a:avLst/>
          </a:prstGeom>
        </p:spPr>
      </p:pic>
      <p:pic>
        <p:nvPicPr>
          <p:cNvPr id="21" name="図 152">
            <a:extLst>
              <a:ext uri="{FF2B5EF4-FFF2-40B4-BE49-F238E27FC236}">
                <a16:creationId xmlns:a16="http://schemas.microsoft.com/office/drawing/2014/main" id="{213BD552-A6F2-016C-6095-191CE16151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69858" y="1846899"/>
            <a:ext cx="689741" cy="566789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A47F3CEE-4C0C-4333-D07B-0BA4F5F79DB4}"/>
              </a:ext>
            </a:extLst>
          </p:cNvPr>
          <p:cNvSpPr/>
          <p:nvPr/>
        </p:nvSpPr>
        <p:spPr>
          <a:xfrm>
            <a:off x="981715" y="3204466"/>
            <a:ext cx="609600" cy="590589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46B69DA-CC9F-59DD-1349-C3318958F6B4}"/>
              </a:ext>
            </a:extLst>
          </p:cNvPr>
          <p:cNvSpPr/>
          <p:nvPr/>
        </p:nvSpPr>
        <p:spPr>
          <a:xfrm>
            <a:off x="1858385" y="3195684"/>
            <a:ext cx="609600" cy="57857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244F2BE-37C2-C4B3-9FCF-7B269322CF34}"/>
              </a:ext>
            </a:extLst>
          </p:cNvPr>
          <p:cNvSpPr/>
          <p:nvPr/>
        </p:nvSpPr>
        <p:spPr>
          <a:xfrm>
            <a:off x="2831741" y="3196061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3197E8-2C52-2549-DDDA-249D443CD5C6}"/>
              </a:ext>
            </a:extLst>
          </p:cNvPr>
          <p:cNvSpPr/>
          <p:nvPr/>
        </p:nvSpPr>
        <p:spPr>
          <a:xfrm>
            <a:off x="3763517" y="3188222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2A2CA95-ECED-6CE5-4757-9F73CF75682C}"/>
              </a:ext>
            </a:extLst>
          </p:cNvPr>
          <p:cNvSpPr/>
          <p:nvPr/>
        </p:nvSpPr>
        <p:spPr>
          <a:xfrm>
            <a:off x="4621187" y="3169560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2CC3709-CF57-6BE6-41DA-FFDC2A88022D}"/>
              </a:ext>
            </a:extLst>
          </p:cNvPr>
          <p:cNvSpPr/>
          <p:nvPr/>
        </p:nvSpPr>
        <p:spPr>
          <a:xfrm>
            <a:off x="1258770" y="3924085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916431C-1B82-6C7C-1017-3F6D887923C7}"/>
              </a:ext>
            </a:extLst>
          </p:cNvPr>
          <p:cNvSpPr/>
          <p:nvPr/>
        </p:nvSpPr>
        <p:spPr>
          <a:xfrm>
            <a:off x="2024560" y="3946941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2EBF9DF-CDAB-CF64-6631-3629B27E20AC}"/>
              </a:ext>
            </a:extLst>
          </p:cNvPr>
          <p:cNvSpPr/>
          <p:nvPr/>
        </p:nvSpPr>
        <p:spPr>
          <a:xfrm>
            <a:off x="2780091" y="3946941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40CE7-4270-07CB-8C72-7F4DAF0E6027}"/>
              </a:ext>
            </a:extLst>
          </p:cNvPr>
          <p:cNvSpPr/>
          <p:nvPr/>
        </p:nvSpPr>
        <p:spPr>
          <a:xfrm>
            <a:off x="3624060" y="3921023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31" name="直線矢印コネクタ 94">
            <a:extLst>
              <a:ext uri="{FF2B5EF4-FFF2-40B4-BE49-F238E27FC236}">
                <a16:creationId xmlns:a16="http://schemas.microsoft.com/office/drawing/2014/main" id="{6BFC345B-2BEB-7FCD-67BA-012509B58A88}"/>
              </a:ext>
            </a:extLst>
          </p:cNvPr>
          <p:cNvCxnSpPr>
            <a:cxnSpLocks/>
          </p:cNvCxnSpPr>
          <p:nvPr/>
        </p:nvCxnSpPr>
        <p:spPr>
          <a:xfrm>
            <a:off x="1149884" y="2460038"/>
            <a:ext cx="15749" cy="656562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94">
            <a:extLst>
              <a:ext uri="{FF2B5EF4-FFF2-40B4-BE49-F238E27FC236}">
                <a16:creationId xmlns:a16="http://schemas.microsoft.com/office/drawing/2014/main" id="{4C674811-F8F0-3594-4BD0-85A6F2667373}"/>
              </a:ext>
            </a:extLst>
          </p:cNvPr>
          <p:cNvCxnSpPr>
            <a:cxnSpLocks/>
          </p:cNvCxnSpPr>
          <p:nvPr/>
        </p:nvCxnSpPr>
        <p:spPr>
          <a:xfrm>
            <a:off x="2233249" y="2476703"/>
            <a:ext cx="2348" cy="728808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94">
            <a:extLst>
              <a:ext uri="{FF2B5EF4-FFF2-40B4-BE49-F238E27FC236}">
                <a16:creationId xmlns:a16="http://schemas.microsoft.com/office/drawing/2014/main" id="{05D49FF4-6154-4711-9AED-797AAF8359AC}"/>
              </a:ext>
            </a:extLst>
          </p:cNvPr>
          <p:cNvCxnSpPr>
            <a:cxnSpLocks/>
          </p:cNvCxnSpPr>
          <p:nvPr/>
        </p:nvCxnSpPr>
        <p:spPr>
          <a:xfrm>
            <a:off x="3100483" y="2484209"/>
            <a:ext cx="2348" cy="728808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94">
            <a:extLst>
              <a:ext uri="{FF2B5EF4-FFF2-40B4-BE49-F238E27FC236}">
                <a16:creationId xmlns:a16="http://schemas.microsoft.com/office/drawing/2014/main" id="{D4DD201F-F796-B1BD-5AD5-4AEEED75FD35}"/>
              </a:ext>
            </a:extLst>
          </p:cNvPr>
          <p:cNvCxnSpPr>
            <a:cxnSpLocks/>
          </p:cNvCxnSpPr>
          <p:nvPr/>
        </p:nvCxnSpPr>
        <p:spPr>
          <a:xfrm>
            <a:off x="3966976" y="2464041"/>
            <a:ext cx="2348" cy="728808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94">
            <a:extLst>
              <a:ext uri="{FF2B5EF4-FFF2-40B4-BE49-F238E27FC236}">
                <a16:creationId xmlns:a16="http://schemas.microsoft.com/office/drawing/2014/main" id="{847A2FC7-6DE2-2B2B-FF28-8BA00B2F82D8}"/>
              </a:ext>
            </a:extLst>
          </p:cNvPr>
          <p:cNvCxnSpPr>
            <a:cxnSpLocks/>
          </p:cNvCxnSpPr>
          <p:nvPr/>
        </p:nvCxnSpPr>
        <p:spPr>
          <a:xfrm>
            <a:off x="4806361" y="2450871"/>
            <a:ext cx="2348" cy="728808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94">
            <a:extLst>
              <a:ext uri="{FF2B5EF4-FFF2-40B4-BE49-F238E27FC236}">
                <a16:creationId xmlns:a16="http://schemas.microsoft.com/office/drawing/2014/main" id="{7890F6C9-FBFC-2411-F123-7369810776F3}"/>
              </a:ext>
            </a:extLst>
          </p:cNvPr>
          <p:cNvCxnSpPr>
            <a:cxnSpLocks/>
          </p:cNvCxnSpPr>
          <p:nvPr/>
        </p:nvCxnSpPr>
        <p:spPr>
          <a:xfrm flipV="1">
            <a:off x="1276111" y="2450219"/>
            <a:ext cx="0" cy="6628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94">
            <a:extLst>
              <a:ext uri="{FF2B5EF4-FFF2-40B4-BE49-F238E27FC236}">
                <a16:creationId xmlns:a16="http://schemas.microsoft.com/office/drawing/2014/main" id="{0D1A0184-44F6-5FE5-BC31-48548EE0B79C}"/>
              </a:ext>
            </a:extLst>
          </p:cNvPr>
          <p:cNvCxnSpPr>
            <a:cxnSpLocks/>
          </p:cNvCxnSpPr>
          <p:nvPr/>
        </p:nvCxnSpPr>
        <p:spPr>
          <a:xfrm flipV="1">
            <a:off x="2148073" y="2439626"/>
            <a:ext cx="0" cy="6628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矢印コネクタ 94">
            <a:extLst>
              <a:ext uri="{FF2B5EF4-FFF2-40B4-BE49-F238E27FC236}">
                <a16:creationId xmlns:a16="http://schemas.microsoft.com/office/drawing/2014/main" id="{67559635-7636-1718-D859-24CDD4478434}"/>
              </a:ext>
            </a:extLst>
          </p:cNvPr>
          <p:cNvCxnSpPr>
            <a:cxnSpLocks/>
          </p:cNvCxnSpPr>
          <p:nvPr/>
        </p:nvCxnSpPr>
        <p:spPr>
          <a:xfrm flipV="1">
            <a:off x="3196138" y="2476704"/>
            <a:ext cx="0" cy="6628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94">
            <a:extLst>
              <a:ext uri="{FF2B5EF4-FFF2-40B4-BE49-F238E27FC236}">
                <a16:creationId xmlns:a16="http://schemas.microsoft.com/office/drawing/2014/main" id="{068DC44B-D187-A167-C02E-EC1120523FBF}"/>
              </a:ext>
            </a:extLst>
          </p:cNvPr>
          <p:cNvCxnSpPr>
            <a:cxnSpLocks/>
          </p:cNvCxnSpPr>
          <p:nvPr/>
        </p:nvCxnSpPr>
        <p:spPr>
          <a:xfrm flipV="1">
            <a:off x="4068317" y="2439627"/>
            <a:ext cx="0" cy="6628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94">
            <a:extLst>
              <a:ext uri="{FF2B5EF4-FFF2-40B4-BE49-F238E27FC236}">
                <a16:creationId xmlns:a16="http://schemas.microsoft.com/office/drawing/2014/main" id="{11CD7F7A-9F5D-E722-F40E-D797BEEAB4D8}"/>
              </a:ext>
            </a:extLst>
          </p:cNvPr>
          <p:cNvCxnSpPr>
            <a:cxnSpLocks/>
          </p:cNvCxnSpPr>
          <p:nvPr/>
        </p:nvCxnSpPr>
        <p:spPr>
          <a:xfrm flipV="1">
            <a:off x="4903505" y="2430186"/>
            <a:ext cx="0" cy="66289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4256277-65EB-7BE6-B51F-913F950DA221}"/>
              </a:ext>
            </a:extLst>
          </p:cNvPr>
          <p:cNvSpPr txBox="1"/>
          <p:nvPr/>
        </p:nvSpPr>
        <p:spPr>
          <a:xfrm>
            <a:off x="1052652" y="3316329"/>
            <a:ext cx="570907" cy="379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933"/>
              <a:t>Each Dept </a:t>
            </a:r>
            <a:endParaRPr lang="en-US" sz="933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4E6D52-8317-E56B-506B-311230031EBC}"/>
              </a:ext>
            </a:extLst>
          </p:cNvPr>
          <p:cNvSpPr txBox="1"/>
          <p:nvPr/>
        </p:nvSpPr>
        <p:spPr>
          <a:xfrm>
            <a:off x="1847291" y="3184071"/>
            <a:ext cx="618757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33"/>
              <a:t>Sale Plan Meeting</a:t>
            </a:r>
            <a:endParaRPr lang="en-US" sz="933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3F66443-7777-726D-22FD-87BA6C6123F1}"/>
              </a:ext>
            </a:extLst>
          </p:cNvPr>
          <p:cNvSpPr txBox="1"/>
          <p:nvPr/>
        </p:nvSpPr>
        <p:spPr>
          <a:xfrm>
            <a:off x="2819871" y="3199886"/>
            <a:ext cx="618757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33"/>
              <a:t>Store</a:t>
            </a:r>
          </a:p>
          <a:p>
            <a:pPr algn="ctr"/>
            <a:r>
              <a:rPr lang="vi-VN" sz="933"/>
              <a:t>Leader</a:t>
            </a:r>
          </a:p>
          <a:p>
            <a:pPr algn="ctr"/>
            <a:r>
              <a:rPr lang="vi-VN" sz="933"/>
              <a:t>Meeting</a:t>
            </a:r>
            <a:endParaRPr lang="en-US" sz="933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9E58B96-31CD-267E-9B5A-22DF6ACD07C1}"/>
              </a:ext>
            </a:extLst>
          </p:cNvPr>
          <p:cNvSpPr txBox="1"/>
          <p:nvPr/>
        </p:nvSpPr>
        <p:spPr>
          <a:xfrm>
            <a:off x="3727087" y="3243407"/>
            <a:ext cx="651279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33"/>
              <a:t>Education</a:t>
            </a:r>
          </a:p>
          <a:p>
            <a:pPr algn="ctr"/>
            <a:r>
              <a:rPr lang="vi-VN" sz="933"/>
              <a:t>Class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D863539-3159-520E-C64C-77CBBBD94ABF}"/>
              </a:ext>
            </a:extLst>
          </p:cNvPr>
          <p:cNvSpPr txBox="1"/>
          <p:nvPr/>
        </p:nvSpPr>
        <p:spPr>
          <a:xfrm>
            <a:off x="4585543" y="3289841"/>
            <a:ext cx="651279" cy="2358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33"/>
              <a:t>Urgent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A7C2F389-86BB-4F32-3E6F-E75B64492B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2599" y="4015328"/>
            <a:ext cx="414676" cy="47662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83FB147-AFD7-9E08-D05D-1958080AE5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4533" y="4006213"/>
            <a:ext cx="492387" cy="42948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4337D9C1-1641-B306-E253-29EC0E0C1F31}"/>
              </a:ext>
            </a:extLst>
          </p:cNvPr>
          <p:cNvSpPr txBox="1"/>
          <p:nvPr/>
        </p:nvSpPr>
        <p:spPr>
          <a:xfrm>
            <a:off x="2769328" y="4038145"/>
            <a:ext cx="651279" cy="523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vi-VN" sz="933"/>
              <a:t>Survey</a:t>
            </a:r>
          </a:p>
          <a:p>
            <a:pPr algn="ctr"/>
            <a:r>
              <a:rPr lang="ja-JP" altLang="en-US" sz="933"/>
              <a:t>アンケート</a:t>
            </a:r>
            <a:endParaRPr lang="vi-VN" sz="933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64403017-6F97-EE58-5A3C-0C6EB69C7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0396" y="3960236"/>
            <a:ext cx="514093" cy="469390"/>
          </a:xfrm>
          <a:prstGeom prst="rect">
            <a:avLst/>
          </a:prstGeom>
        </p:spPr>
      </p:pic>
      <p:cxnSp>
        <p:nvCxnSpPr>
          <p:cNvPr id="66" name="直線矢印コネクタ 94">
            <a:extLst>
              <a:ext uri="{FF2B5EF4-FFF2-40B4-BE49-F238E27FC236}">
                <a16:creationId xmlns:a16="http://schemas.microsoft.com/office/drawing/2014/main" id="{6A13A714-344F-923F-83FF-88D655DCA2B2}"/>
              </a:ext>
            </a:extLst>
          </p:cNvPr>
          <p:cNvCxnSpPr>
            <a:cxnSpLocks/>
            <a:stCxn id="60" idx="2"/>
            <a:endCxn id="10" idx="0"/>
          </p:cNvCxnSpPr>
          <p:nvPr/>
        </p:nvCxnSpPr>
        <p:spPr>
          <a:xfrm>
            <a:off x="1519937" y="4491951"/>
            <a:ext cx="1592493" cy="1186233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94">
            <a:extLst>
              <a:ext uri="{FF2B5EF4-FFF2-40B4-BE49-F238E27FC236}">
                <a16:creationId xmlns:a16="http://schemas.microsoft.com/office/drawing/2014/main" id="{D65BC04F-2253-9F37-F8EB-6E93E2814B8D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218697" y="4525340"/>
            <a:ext cx="893732" cy="1152844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94">
            <a:extLst>
              <a:ext uri="{FF2B5EF4-FFF2-40B4-BE49-F238E27FC236}">
                <a16:creationId xmlns:a16="http://schemas.microsoft.com/office/drawing/2014/main" id="{BD4EA0E3-BA52-F229-3D71-302DE772D800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2869552" y="4488572"/>
            <a:ext cx="242877" cy="1189613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94">
            <a:extLst>
              <a:ext uri="{FF2B5EF4-FFF2-40B4-BE49-F238E27FC236}">
                <a16:creationId xmlns:a16="http://schemas.microsoft.com/office/drawing/2014/main" id="{CA3D328C-CB05-E329-B879-D83CA7966BD5}"/>
              </a:ext>
            </a:extLst>
          </p:cNvPr>
          <p:cNvCxnSpPr>
            <a:cxnSpLocks/>
            <a:stCxn id="28" idx="2"/>
            <a:endCxn id="10" idx="0"/>
          </p:cNvCxnSpPr>
          <p:nvPr/>
        </p:nvCxnSpPr>
        <p:spPr>
          <a:xfrm flipH="1">
            <a:off x="3112429" y="4479823"/>
            <a:ext cx="816431" cy="1198361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94">
            <a:extLst>
              <a:ext uri="{FF2B5EF4-FFF2-40B4-BE49-F238E27FC236}">
                <a16:creationId xmlns:a16="http://schemas.microsoft.com/office/drawing/2014/main" id="{D9818DF0-DA49-5F81-3354-748D84C09CB5}"/>
              </a:ext>
            </a:extLst>
          </p:cNvPr>
          <p:cNvCxnSpPr>
            <a:cxnSpLocks/>
          </p:cNvCxnSpPr>
          <p:nvPr/>
        </p:nvCxnSpPr>
        <p:spPr>
          <a:xfrm flipH="1" flipV="1">
            <a:off x="1687945" y="4559819"/>
            <a:ext cx="1342924" cy="107064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Rectangle 82">
            <a:extLst>
              <a:ext uri="{FF2B5EF4-FFF2-40B4-BE49-F238E27FC236}">
                <a16:creationId xmlns:a16="http://schemas.microsoft.com/office/drawing/2014/main" id="{6D41FF2C-4FF9-667D-06F6-AF8F6921ED0D}"/>
              </a:ext>
            </a:extLst>
          </p:cNvPr>
          <p:cNvSpPr/>
          <p:nvPr/>
        </p:nvSpPr>
        <p:spPr>
          <a:xfrm>
            <a:off x="4470199" y="3926943"/>
            <a:ext cx="587359" cy="53813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91" name="直線矢印コネクタ 94">
            <a:extLst>
              <a:ext uri="{FF2B5EF4-FFF2-40B4-BE49-F238E27FC236}">
                <a16:creationId xmlns:a16="http://schemas.microsoft.com/office/drawing/2014/main" id="{EEB5686C-D913-597E-0979-DEE1C9CCA64E}"/>
              </a:ext>
            </a:extLst>
          </p:cNvPr>
          <p:cNvCxnSpPr>
            <a:cxnSpLocks/>
            <a:endCxn id="26" idx="2"/>
          </p:cNvCxnSpPr>
          <p:nvPr/>
        </p:nvCxnSpPr>
        <p:spPr>
          <a:xfrm flipH="1" flipV="1">
            <a:off x="2329360" y="4505741"/>
            <a:ext cx="738472" cy="109551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53ED2B81-EB03-1318-77BF-B28BBD73A80E}"/>
              </a:ext>
            </a:extLst>
          </p:cNvPr>
          <p:cNvCxnSpPr>
            <a:cxnSpLocks/>
          </p:cNvCxnSpPr>
          <p:nvPr/>
        </p:nvCxnSpPr>
        <p:spPr>
          <a:xfrm flipH="1" flipV="1">
            <a:off x="2947979" y="4488572"/>
            <a:ext cx="191947" cy="1112679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線矢印コネクタ 94">
            <a:extLst>
              <a:ext uri="{FF2B5EF4-FFF2-40B4-BE49-F238E27FC236}">
                <a16:creationId xmlns:a16="http://schemas.microsoft.com/office/drawing/2014/main" id="{FA514A0E-4D8F-7ACD-560A-3F0FB4513034}"/>
              </a:ext>
            </a:extLst>
          </p:cNvPr>
          <p:cNvCxnSpPr>
            <a:cxnSpLocks/>
          </p:cNvCxnSpPr>
          <p:nvPr/>
        </p:nvCxnSpPr>
        <p:spPr>
          <a:xfrm flipV="1">
            <a:off x="3196138" y="4459891"/>
            <a:ext cx="671125" cy="115515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直線矢印コネクタ 94">
            <a:extLst>
              <a:ext uri="{FF2B5EF4-FFF2-40B4-BE49-F238E27FC236}">
                <a16:creationId xmlns:a16="http://schemas.microsoft.com/office/drawing/2014/main" id="{BB2491F5-350A-C4BD-F1EB-9BBBF804F1C4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3112429" y="4496002"/>
            <a:ext cx="1564471" cy="1182182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94">
            <a:extLst>
              <a:ext uri="{FF2B5EF4-FFF2-40B4-BE49-F238E27FC236}">
                <a16:creationId xmlns:a16="http://schemas.microsoft.com/office/drawing/2014/main" id="{40A9FA64-9F13-9B80-A222-6C002F6217A1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3112430" y="4507689"/>
            <a:ext cx="1676977" cy="117049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2" name="Picture 111">
            <a:extLst>
              <a:ext uri="{FF2B5EF4-FFF2-40B4-BE49-F238E27FC236}">
                <a16:creationId xmlns:a16="http://schemas.microsoft.com/office/drawing/2014/main" id="{FCC282B8-BF1D-FAB6-0724-894FEC2869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07994" y="3940813"/>
            <a:ext cx="511769" cy="479355"/>
          </a:xfrm>
          <a:prstGeom prst="rect">
            <a:avLst/>
          </a:prstGeom>
        </p:spPr>
      </p:pic>
      <p:cxnSp>
        <p:nvCxnSpPr>
          <p:cNvPr id="113" name="直線矢印コネクタ 94">
            <a:extLst>
              <a:ext uri="{FF2B5EF4-FFF2-40B4-BE49-F238E27FC236}">
                <a16:creationId xmlns:a16="http://schemas.microsoft.com/office/drawing/2014/main" id="{C037C870-813C-90A0-FE94-221B02D565AD}"/>
              </a:ext>
            </a:extLst>
          </p:cNvPr>
          <p:cNvCxnSpPr>
            <a:cxnSpLocks/>
          </p:cNvCxnSpPr>
          <p:nvPr/>
        </p:nvCxnSpPr>
        <p:spPr>
          <a:xfrm>
            <a:off x="6802863" y="2455794"/>
            <a:ext cx="2284416" cy="1073048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94">
            <a:extLst>
              <a:ext uri="{FF2B5EF4-FFF2-40B4-BE49-F238E27FC236}">
                <a16:creationId xmlns:a16="http://schemas.microsoft.com/office/drawing/2014/main" id="{585E516D-CBDB-1A1E-2570-F54DDE0BC923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7928691" y="2413687"/>
            <a:ext cx="1215912" cy="1118237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94">
            <a:extLst>
              <a:ext uri="{FF2B5EF4-FFF2-40B4-BE49-F238E27FC236}">
                <a16:creationId xmlns:a16="http://schemas.microsoft.com/office/drawing/2014/main" id="{FBE21E2D-E1A4-BD80-7D75-C02FCF8996E7}"/>
              </a:ext>
            </a:extLst>
          </p:cNvPr>
          <p:cNvCxnSpPr>
            <a:cxnSpLocks/>
          </p:cNvCxnSpPr>
          <p:nvPr/>
        </p:nvCxnSpPr>
        <p:spPr>
          <a:xfrm>
            <a:off x="9088158" y="2405134"/>
            <a:ext cx="40257" cy="1123709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94">
            <a:extLst>
              <a:ext uri="{FF2B5EF4-FFF2-40B4-BE49-F238E27FC236}">
                <a16:creationId xmlns:a16="http://schemas.microsoft.com/office/drawing/2014/main" id="{A28213CA-2CB0-10E0-767A-58BB582078EA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9086102" y="2419984"/>
            <a:ext cx="1097949" cy="1135343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94">
            <a:extLst>
              <a:ext uri="{FF2B5EF4-FFF2-40B4-BE49-F238E27FC236}">
                <a16:creationId xmlns:a16="http://schemas.microsoft.com/office/drawing/2014/main" id="{E30BF9F5-593B-DFD4-0479-703CF641A13C}"/>
              </a:ext>
            </a:extLst>
          </p:cNvPr>
          <p:cNvCxnSpPr>
            <a:cxnSpLocks/>
            <a:endCxn id="136" idx="0"/>
          </p:cNvCxnSpPr>
          <p:nvPr/>
        </p:nvCxnSpPr>
        <p:spPr>
          <a:xfrm flipH="1">
            <a:off x="9086102" y="2440172"/>
            <a:ext cx="2167729" cy="1115155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94">
            <a:extLst>
              <a:ext uri="{FF2B5EF4-FFF2-40B4-BE49-F238E27FC236}">
                <a16:creationId xmlns:a16="http://schemas.microsoft.com/office/drawing/2014/main" id="{5017F2A3-DF8E-45F2-4DC9-BEB3F57D7799}"/>
              </a:ext>
            </a:extLst>
          </p:cNvPr>
          <p:cNvCxnSpPr>
            <a:cxnSpLocks/>
          </p:cNvCxnSpPr>
          <p:nvPr/>
        </p:nvCxnSpPr>
        <p:spPr>
          <a:xfrm flipH="1" flipV="1">
            <a:off x="6713402" y="2476704"/>
            <a:ext cx="2358569" cy="104358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矢印コネクタ 94">
            <a:extLst>
              <a:ext uri="{FF2B5EF4-FFF2-40B4-BE49-F238E27FC236}">
                <a16:creationId xmlns:a16="http://schemas.microsoft.com/office/drawing/2014/main" id="{4973F81D-73AD-2900-AE27-821F029910AE}"/>
              </a:ext>
            </a:extLst>
          </p:cNvPr>
          <p:cNvCxnSpPr>
            <a:cxnSpLocks/>
          </p:cNvCxnSpPr>
          <p:nvPr/>
        </p:nvCxnSpPr>
        <p:spPr>
          <a:xfrm flipH="1" flipV="1">
            <a:off x="7827494" y="2425322"/>
            <a:ext cx="1296169" cy="1094967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Oval 135">
            <a:extLst>
              <a:ext uri="{FF2B5EF4-FFF2-40B4-BE49-F238E27FC236}">
                <a16:creationId xmlns:a16="http://schemas.microsoft.com/office/drawing/2014/main" id="{0C03C87D-EE2C-5CD0-4EE1-38C685A6A9B4}"/>
              </a:ext>
            </a:extLst>
          </p:cNvPr>
          <p:cNvSpPr/>
          <p:nvPr/>
        </p:nvSpPr>
        <p:spPr>
          <a:xfrm>
            <a:off x="7827493" y="3555327"/>
            <a:ext cx="2517216" cy="107096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cxnSp>
        <p:nvCxnSpPr>
          <p:cNvPr id="146" name="直線矢印コネクタ 94">
            <a:extLst>
              <a:ext uri="{FF2B5EF4-FFF2-40B4-BE49-F238E27FC236}">
                <a16:creationId xmlns:a16="http://schemas.microsoft.com/office/drawing/2014/main" id="{7C7742AE-A81E-FE9A-64B5-5611C958C8B3}"/>
              </a:ext>
            </a:extLst>
          </p:cNvPr>
          <p:cNvCxnSpPr>
            <a:cxnSpLocks/>
          </p:cNvCxnSpPr>
          <p:nvPr/>
        </p:nvCxnSpPr>
        <p:spPr>
          <a:xfrm flipH="1" flipV="1">
            <a:off x="8974086" y="2370096"/>
            <a:ext cx="146977" cy="1070555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94">
            <a:extLst>
              <a:ext uri="{FF2B5EF4-FFF2-40B4-BE49-F238E27FC236}">
                <a16:creationId xmlns:a16="http://schemas.microsoft.com/office/drawing/2014/main" id="{32FB3383-384B-9803-B33E-2B4C6EA94B1A}"/>
              </a:ext>
            </a:extLst>
          </p:cNvPr>
          <p:cNvCxnSpPr>
            <a:cxnSpLocks/>
          </p:cNvCxnSpPr>
          <p:nvPr/>
        </p:nvCxnSpPr>
        <p:spPr>
          <a:xfrm flipV="1">
            <a:off x="9150048" y="2425322"/>
            <a:ext cx="940921" cy="1103521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94">
            <a:extLst>
              <a:ext uri="{FF2B5EF4-FFF2-40B4-BE49-F238E27FC236}">
                <a16:creationId xmlns:a16="http://schemas.microsoft.com/office/drawing/2014/main" id="{ED357519-704C-46B2-0BDA-B38C7E258EEF}"/>
              </a:ext>
            </a:extLst>
          </p:cNvPr>
          <p:cNvCxnSpPr>
            <a:cxnSpLocks/>
          </p:cNvCxnSpPr>
          <p:nvPr/>
        </p:nvCxnSpPr>
        <p:spPr>
          <a:xfrm flipV="1">
            <a:off x="9170988" y="2431617"/>
            <a:ext cx="1949425" cy="10709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矢印コネクタ 94">
            <a:extLst>
              <a:ext uri="{FF2B5EF4-FFF2-40B4-BE49-F238E27FC236}">
                <a16:creationId xmlns:a16="http://schemas.microsoft.com/office/drawing/2014/main" id="{D726DCEC-60BC-4A3A-EF06-69C89A27A180}"/>
              </a:ext>
            </a:extLst>
          </p:cNvPr>
          <p:cNvCxnSpPr>
            <a:cxnSpLocks/>
            <a:stCxn id="136" idx="4"/>
          </p:cNvCxnSpPr>
          <p:nvPr/>
        </p:nvCxnSpPr>
        <p:spPr>
          <a:xfrm>
            <a:off x="9086102" y="4626290"/>
            <a:ext cx="34961" cy="1036283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矢印コネクタ 94">
            <a:extLst>
              <a:ext uri="{FF2B5EF4-FFF2-40B4-BE49-F238E27FC236}">
                <a16:creationId xmlns:a16="http://schemas.microsoft.com/office/drawing/2014/main" id="{B7976D5A-F52E-1688-7A75-D7B4E466BC02}"/>
              </a:ext>
            </a:extLst>
          </p:cNvPr>
          <p:cNvCxnSpPr>
            <a:cxnSpLocks/>
          </p:cNvCxnSpPr>
          <p:nvPr/>
        </p:nvCxnSpPr>
        <p:spPr>
          <a:xfrm flipV="1">
            <a:off x="9204771" y="4626289"/>
            <a:ext cx="0" cy="1042676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Rectangle 167">
            <a:extLst>
              <a:ext uri="{FF2B5EF4-FFF2-40B4-BE49-F238E27FC236}">
                <a16:creationId xmlns:a16="http://schemas.microsoft.com/office/drawing/2014/main" id="{14157FED-83C0-888E-5ACA-C5315D7AC044}"/>
              </a:ext>
            </a:extLst>
          </p:cNvPr>
          <p:cNvSpPr/>
          <p:nvPr/>
        </p:nvSpPr>
        <p:spPr>
          <a:xfrm>
            <a:off x="7946165" y="4763028"/>
            <a:ext cx="1037215" cy="291253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</a:rPr>
              <a:t>Intrucstion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0C129909-6000-8C6A-F3EA-809094F1810A}"/>
              </a:ext>
            </a:extLst>
          </p:cNvPr>
          <p:cNvSpPr/>
          <p:nvPr/>
        </p:nvSpPr>
        <p:spPr>
          <a:xfrm>
            <a:off x="7943058" y="5199388"/>
            <a:ext cx="1037215" cy="32218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</a:rPr>
              <a:t>Information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D2C4F925-03CC-B681-DA41-DA39F3574D6E}"/>
              </a:ext>
            </a:extLst>
          </p:cNvPr>
          <p:cNvSpPr/>
          <p:nvPr/>
        </p:nvSpPr>
        <p:spPr>
          <a:xfrm>
            <a:off x="9369224" y="4760903"/>
            <a:ext cx="930149" cy="333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</a:rPr>
              <a:t>Report</a:t>
            </a:r>
            <a:endParaRPr lang="en-US" sz="1200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EE557A67-8598-AB8A-AF33-896147D40866}"/>
              </a:ext>
            </a:extLst>
          </p:cNvPr>
          <p:cNvSpPr/>
          <p:nvPr/>
        </p:nvSpPr>
        <p:spPr>
          <a:xfrm>
            <a:off x="430099" y="3933151"/>
            <a:ext cx="609600" cy="55880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9B5B0C85-98FB-553B-A442-7ACA27B96E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5865" y="4012738"/>
            <a:ext cx="489003" cy="453795"/>
          </a:xfrm>
          <a:prstGeom prst="rect">
            <a:avLst/>
          </a:prstGeom>
        </p:spPr>
      </p:pic>
      <p:cxnSp>
        <p:nvCxnSpPr>
          <p:cNvPr id="189" name="直線矢印コネクタ 94">
            <a:extLst>
              <a:ext uri="{FF2B5EF4-FFF2-40B4-BE49-F238E27FC236}">
                <a16:creationId xmlns:a16="http://schemas.microsoft.com/office/drawing/2014/main" id="{9864B787-EEAC-9032-0D1C-03D681184469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69219" y="4533083"/>
            <a:ext cx="2443211" cy="1145101"/>
          </a:xfrm>
          <a:prstGeom prst="straightConnector1">
            <a:avLst/>
          </a:prstGeom>
          <a:ln w="38100">
            <a:solidFill>
              <a:srgbClr val="CC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直線矢印コネクタ 94">
            <a:extLst>
              <a:ext uri="{FF2B5EF4-FFF2-40B4-BE49-F238E27FC236}">
                <a16:creationId xmlns:a16="http://schemas.microsoft.com/office/drawing/2014/main" id="{CE6EA6A9-2DA8-589C-C349-137BC97D6CF5}"/>
              </a:ext>
            </a:extLst>
          </p:cNvPr>
          <p:cNvCxnSpPr>
            <a:cxnSpLocks/>
          </p:cNvCxnSpPr>
          <p:nvPr/>
        </p:nvCxnSpPr>
        <p:spPr>
          <a:xfrm flipH="1" flipV="1">
            <a:off x="814972" y="4544522"/>
            <a:ext cx="2172257" cy="1095663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D462E384-33CC-6E3E-443A-20B4FD3EA8EA}"/>
              </a:ext>
            </a:extLst>
          </p:cNvPr>
          <p:cNvSpPr/>
          <p:nvPr/>
        </p:nvSpPr>
        <p:spPr>
          <a:xfrm>
            <a:off x="9403820" y="5187886"/>
            <a:ext cx="895553" cy="33368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vi-VN" sz="1200">
                <a:solidFill>
                  <a:schemeClr val="tx1"/>
                </a:solidFill>
              </a:rPr>
              <a:t>Check</a:t>
            </a:r>
            <a:endParaRPr lang="en-US" sz="1200">
              <a:solidFill>
                <a:schemeClr val="tx1"/>
              </a:solidFill>
            </a:endParaRPr>
          </a:p>
        </p:txBody>
      </p:sp>
      <p:pic>
        <p:nvPicPr>
          <p:cNvPr id="196" name="図 2">
            <a:extLst>
              <a:ext uri="{FF2B5EF4-FFF2-40B4-BE49-F238E27FC236}">
                <a16:creationId xmlns:a16="http://schemas.microsoft.com/office/drawing/2014/main" id="{7516CE45-928F-7750-5E52-C93CF9200DD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flipH="1">
            <a:off x="10933230" y="3213017"/>
            <a:ext cx="1016750" cy="1450697"/>
          </a:xfrm>
          <a:prstGeom prst="rect">
            <a:avLst/>
          </a:prstGeom>
        </p:spPr>
      </p:pic>
      <p:pic>
        <p:nvPicPr>
          <p:cNvPr id="197" name="図 75">
            <a:extLst>
              <a:ext uri="{FF2B5EF4-FFF2-40B4-BE49-F238E27FC236}">
                <a16:creationId xmlns:a16="http://schemas.microsoft.com/office/drawing/2014/main" id="{53E49CE5-A398-6380-77C2-1CF8A2536B3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317566" y="3186365"/>
            <a:ext cx="839938" cy="1309637"/>
          </a:xfrm>
          <a:prstGeom prst="rect">
            <a:avLst/>
          </a:prstGeom>
        </p:spPr>
      </p:pic>
      <p:sp>
        <p:nvSpPr>
          <p:cNvPr id="231" name="TextBox 230">
            <a:extLst>
              <a:ext uri="{FF2B5EF4-FFF2-40B4-BE49-F238E27FC236}">
                <a16:creationId xmlns:a16="http://schemas.microsoft.com/office/drawing/2014/main" id="{5EEB0D87-0456-3DE6-2CC3-4FFD0CC9ED4D}"/>
              </a:ext>
            </a:extLst>
          </p:cNvPr>
          <p:cNvSpPr txBox="1"/>
          <p:nvPr/>
        </p:nvSpPr>
        <p:spPr>
          <a:xfrm>
            <a:off x="5300038" y="4488572"/>
            <a:ext cx="85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/>
              <a:t>OP Team</a:t>
            </a:r>
            <a:endParaRPr lang="en-US" sz="1200" b="1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4040084-43E5-E09A-F82C-877F52BF8619}"/>
              </a:ext>
            </a:extLst>
          </p:cNvPr>
          <p:cNvSpPr txBox="1"/>
          <p:nvPr/>
        </p:nvSpPr>
        <p:spPr>
          <a:xfrm>
            <a:off x="11009287" y="4637792"/>
            <a:ext cx="85954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 b="1"/>
              <a:t>OP Team</a:t>
            </a:r>
            <a:endParaRPr lang="en-US" sz="1200" b="1"/>
          </a:p>
        </p:txBody>
      </p:sp>
      <p:cxnSp>
        <p:nvCxnSpPr>
          <p:cNvPr id="240" name="Connector: Curved 239">
            <a:extLst>
              <a:ext uri="{FF2B5EF4-FFF2-40B4-BE49-F238E27FC236}">
                <a16:creationId xmlns:a16="http://schemas.microsoft.com/office/drawing/2014/main" id="{6353DC2D-7245-AEFE-8B59-B507B98B7433}"/>
              </a:ext>
            </a:extLst>
          </p:cNvPr>
          <p:cNvCxnSpPr>
            <a:cxnSpLocks/>
            <a:stCxn id="232" idx="2"/>
          </p:cNvCxnSpPr>
          <p:nvPr/>
        </p:nvCxnSpPr>
        <p:spPr>
          <a:xfrm rot="5400000">
            <a:off x="9990090" y="4723228"/>
            <a:ext cx="1257409" cy="1640535"/>
          </a:xfrm>
          <a:prstGeom prst="curved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3EAFFF77-157E-ED08-1050-A5AF2F8963A4}"/>
              </a:ext>
            </a:extLst>
          </p:cNvPr>
          <p:cNvCxnSpPr/>
          <p:nvPr/>
        </p:nvCxnSpPr>
        <p:spPr>
          <a:xfrm>
            <a:off x="10366707" y="4038144"/>
            <a:ext cx="503151" cy="0"/>
          </a:xfrm>
          <a:prstGeom prst="straightConnector1">
            <a:avLst/>
          </a:prstGeom>
          <a:ln w="5715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21B3F5CD-B681-10F3-599E-0DDCFAE307B7}"/>
              </a:ext>
            </a:extLst>
          </p:cNvPr>
          <p:cNvSpPr txBox="1"/>
          <p:nvPr/>
        </p:nvSpPr>
        <p:spPr>
          <a:xfrm>
            <a:off x="10869858" y="5853079"/>
            <a:ext cx="895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1200"/>
              <a:t>Training</a:t>
            </a:r>
            <a:endParaRPr lang="en-US" sz="1200"/>
          </a:p>
        </p:txBody>
      </p:sp>
      <p:sp>
        <p:nvSpPr>
          <p:cNvPr id="249" name="TextBox 39">
            <a:extLst>
              <a:ext uri="{FF2B5EF4-FFF2-40B4-BE49-F238E27FC236}">
                <a16:creationId xmlns:a16="http://schemas.microsoft.com/office/drawing/2014/main" id="{FDE0E36F-F187-0E6C-8476-B991C8735C6B}"/>
              </a:ext>
            </a:extLst>
          </p:cNvPr>
          <p:cNvSpPr txBox="1"/>
          <p:nvPr/>
        </p:nvSpPr>
        <p:spPr>
          <a:xfrm>
            <a:off x="390048" y="1268937"/>
            <a:ext cx="2479504" cy="43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vi-VN" sz="2666" b="1">
                <a:solidFill>
                  <a:srgbClr val="2D3740"/>
                </a:solidFill>
                <a:latin typeface="Barlow Bold"/>
                <a:ea typeface="Barlow Bold"/>
                <a:cs typeface="Barlow Bold"/>
                <a:sym typeface="Barlow Bold"/>
              </a:rPr>
              <a:t>CURRENT</a:t>
            </a:r>
          </a:p>
        </p:txBody>
      </p:sp>
      <p:sp>
        <p:nvSpPr>
          <p:cNvPr id="250" name="TextBox 39">
            <a:extLst>
              <a:ext uri="{FF2B5EF4-FFF2-40B4-BE49-F238E27FC236}">
                <a16:creationId xmlns:a16="http://schemas.microsoft.com/office/drawing/2014/main" id="{FFB6B09E-7450-9A5D-621E-25DD13960CFD}"/>
              </a:ext>
            </a:extLst>
          </p:cNvPr>
          <p:cNvSpPr txBox="1"/>
          <p:nvPr/>
        </p:nvSpPr>
        <p:spPr>
          <a:xfrm>
            <a:off x="6453713" y="1282632"/>
            <a:ext cx="2479504" cy="4337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733"/>
              </a:lnSpc>
            </a:pPr>
            <a:r>
              <a:rPr lang="vi-VN" sz="2666" b="1">
                <a:solidFill>
                  <a:srgbClr val="2D3740"/>
                </a:solidFill>
                <a:latin typeface="Barlow Bold"/>
                <a:ea typeface="Barlow Bold"/>
                <a:cs typeface="Barlow Bold"/>
                <a:sym typeface="Barlow Bold"/>
              </a:rPr>
              <a:t>AFTER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D91A2A4-964A-CE20-2828-1EA951040D07}"/>
              </a:ext>
            </a:extLst>
          </p:cNvPr>
          <p:cNvSpPr txBox="1"/>
          <p:nvPr/>
        </p:nvSpPr>
        <p:spPr>
          <a:xfrm>
            <a:off x="8287818" y="3922481"/>
            <a:ext cx="18339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solidFill>
                  <a:srgbClr val="FF0000"/>
                </a:solidFill>
              </a:rPr>
              <a:t>New</a:t>
            </a:r>
            <a:r>
              <a:rPr lang="vi-VN" sz="2000" b="1">
                <a:solidFill>
                  <a:srgbClr val="FF0000"/>
                </a:solidFill>
              </a:rPr>
              <a:t> System</a:t>
            </a:r>
            <a:endParaRPr lang="en-US" sz="2000" b="1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5849FE-404D-1336-C9AF-7DBF9B021CB2}"/>
              </a:ext>
            </a:extLst>
          </p:cNvPr>
          <p:cNvSpPr txBox="1"/>
          <p:nvPr/>
        </p:nvSpPr>
        <p:spPr>
          <a:xfrm>
            <a:off x="1834387" y="6230647"/>
            <a:ext cx="7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7DCF69-2B17-7AC4-5CF7-40E86728C7E3}"/>
              </a:ext>
            </a:extLst>
          </p:cNvPr>
          <p:cNvSpPr txBox="1"/>
          <p:nvPr/>
        </p:nvSpPr>
        <p:spPr>
          <a:xfrm>
            <a:off x="8001387" y="6260069"/>
            <a:ext cx="741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24297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</TotalTime>
  <Words>382</Words>
  <Application>Microsoft Office PowerPoint</Application>
  <PresentationFormat>Widescreen</PresentationFormat>
  <Paragraphs>144</Paragraphs>
  <Slides>29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Barlow Semi-Bold</vt:lpstr>
      <vt:lpstr>Franklin Gothic Demi (Headings)</vt:lpstr>
      <vt:lpstr>Aptos</vt:lpstr>
      <vt:lpstr>Aptos Display</vt:lpstr>
      <vt:lpstr>Arial</vt:lpstr>
      <vt:lpstr>Barlow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Phan Thị Phương Thảo</dc:creator>
  <cp:lastModifiedBy>Phan Thị Phương Thảo</cp:lastModifiedBy>
  <cp:revision>5</cp:revision>
  <dcterms:created xsi:type="dcterms:W3CDTF">2025-07-23T07:30:58Z</dcterms:created>
  <dcterms:modified xsi:type="dcterms:W3CDTF">2025-07-25T18:10:03Z</dcterms:modified>
</cp:coreProperties>
</file>