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5"/>
  </p:sldMasterIdLst>
  <p:notesMasterIdLst>
    <p:notesMasterId r:id="rId34"/>
  </p:notesMasterIdLst>
  <p:sldIdLst>
    <p:sldId id="261" r:id="rId6"/>
    <p:sldId id="297" r:id="rId7"/>
    <p:sldId id="298" r:id="rId8"/>
    <p:sldId id="301" r:id="rId9"/>
    <p:sldId id="326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00" r:id="rId20"/>
    <p:sldId id="324" r:id="rId21"/>
    <p:sldId id="325" r:id="rId22"/>
    <p:sldId id="311" r:id="rId23"/>
    <p:sldId id="312" r:id="rId24"/>
    <p:sldId id="313" r:id="rId25"/>
    <p:sldId id="314" r:id="rId26"/>
    <p:sldId id="315" r:id="rId27"/>
    <p:sldId id="316" r:id="rId28"/>
    <p:sldId id="317" r:id="rId29"/>
    <p:sldId id="318" r:id="rId30"/>
    <p:sldId id="320" r:id="rId31"/>
    <p:sldId id="262" r:id="rId32"/>
    <p:sldId id="258" r:id="rId33"/>
  </p:sldIdLst>
  <p:sldSz cx="9144000" cy="6858000" type="screen4x3"/>
  <p:notesSz cx="6858000" cy="9144000"/>
  <p:defaultTextStyle>
    <a:defPPr>
      <a:defRPr lang="da-DK"/>
    </a:defPPr>
    <a:lvl1pPr algn="ctr" rtl="0" fontAlgn="base">
      <a:spcBef>
        <a:spcPct val="0"/>
      </a:spcBef>
      <a:spcAft>
        <a:spcPct val="0"/>
      </a:spcAft>
      <a:defRPr sz="1000" kern="1200">
        <a:solidFill>
          <a:srgbClr val="FFFFFF"/>
        </a:solidFill>
        <a:latin typeface="Verdana" pitchFamily="48" charset="0"/>
        <a:ea typeface="ＭＳ Ｐゴシック" pitchFamily="48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000" kern="1200">
        <a:solidFill>
          <a:srgbClr val="FFFFFF"/>
        </a:solidFill>
        <a:latin typeface="Verdana" pitchFamily="48" charset="0"/>
        <a:ea typeface="ＭＳ Ｐゴシック" pitchFamily="48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000" kern="1200">
        <a:solidFill>
          <a:srgbClr val="FFFFFF"/>
        </a:solidFill>
        <a:latin typeface="Verdana" pitchFamily="48" charset="0"/>
        <a:ea typeface="ＭＳ Ｐゴシック" pitchFamily="48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000" kern="1200">
        <a:solidFill>
          <a:srgbClr val="FFFFFF"/>
        </a:solidFill>
        <a:latin typeface="Verdana" pitchFamily="48" charset="0"/>
        <a:ea typeface="ＭＳ Ｐゴシック" pitchFamily="48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000" kern="1200">
        <a:solidFill>
          <a:srgbClr val="FFFFFF"/>
        </a:solidFill>
        <a:latin typeface="Verdana" pitchFamily="48" charset="0"/>
        <a:ea typeface="ＭＳ Ｐゴシック" pitchFamily="48" charset="-128"/>
        <a:cs typeface="+mn-cs"/>
      </a:defRPr>
    </a:lvl5pPr>
    <a:lvl6pPr marL="2286000" algn="l" defTabSz="914400" rtl="0" eaLnBrk="1" latinLnBrk="0" hangingPunct="1">
      <a:defRPr sz="1000" kern="1200">
        <a:solidFill>
          <a:srgbClr val="FFFFFF"/>
        </a:solidFill>
        <a:latin typeface="Verdana" pitchFamily="48" charset="0"/>
        <a:ea typeface="ＭＳ Ｐゴシック" pitchFamily="48" charset="-128"/>
        <a:cs typeface="+mn-cs"/>
      </a:defRPr>
    </a:lvl6pPr>
    <a:lvl7pPr marL="2743200" algn="l" defTabSz="914400" rtl="0" eaLnBrk="1" latinLnBrk="0" hangingPunct="1">
      <a:defRPr sz="1000" kern="1200">
        <a:solidFill>
          <a:srgbClr val="FFFFFF"/>
        </a:solidFill>
        <a:latin typeface="Verdana" pitchFamily="48" charset="0"/>
        <a:ea typeface="ＭＳ Ｐゴシック" pitchFamily="48" charset="-128"/>
        <a:cs typeface="+mn-cs"/>
      </a:defRPr>
    </a:lvl7pPr>
    <a:lvl8pPr marL="3200400" algn="l" defTabSz="914400" rtl="0" eaLnBrk="1" latinLnBrk="0" hangingPunct="1">
      <a:defRPr sz="1000" kern="1200">
        <a:solidFill>
          <a:srgbClr val="FFFFFF"/>
        </a:solidFill>
        <a:latin typeface="Verdana" pitchFamily="48" charset="0"/>
        <a:ea typeface="ＭＳ Ｐゴシック" pitchFamily="48" charset="-128"/>
        <a:cs typeface="+mn-cs"/>
      </a:defRPr>
    </a:lvl8pPr>
    <a:lvl9pPr marL="3657600" algn="l" defTabSz="914400" rtl="0" eaLnBrk="1" latinLnBrk="0" hangingPunct="1">
      <a:defRPr sz="1000" kern="1200">
        <a:solidFill>
          <a:srgbClr val="FFFFFF"/>
        </a:solidFill>
        <a:latin typeface="Verdana" pitchFamily="48" charset="0"/>
        <a:ea typeface="ＭＳ Ｐゴシック" pitchFamily="48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ter Sebastian Winslow" initials="PSW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6F75"/>
    <a:srgbClr val="364048"/>
    <a:srgbClr val="374148"/>
    <a:srgbClr val="45535E"/>
    <a:srgbClr val="4E5E6A"/>
    <a:srgbClr val="51616E"/>
    <a:srgbClr val="343E46"/>
    <a:srgbClr val="6F82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0" autoAdjust="0"/>
    <p:restoredTop sz="90929"/>
  </p:normalViewPr>
  <p:slideViewPr>
    <p:cSldViewPr>
      <p:cViewPr varScale="1">
        <p:scale>
          <a:sx n="90" d="100"/>
          <a:sy n="90" d="100"/>
        </p:scale>
        <p:origin x="104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ableStyles" Target="tableStyles.xml"/><Relationship Id="rId21" Type="http://schemas.openxmlformats.org/officeDocument/2006/relationships/slide" Target="slides/slide16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commentAuthors" Target="commentAuthor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3E5EC3-94E8-4D8B-8FE2-520B95710C84}" type="doc">
      <dgm:prSet loTypeId="urn:microsoft.com/office/officeart/2005/8/layout/hProcess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a-DK"/>
        </a:p>
      </dgm:t>
    </dgm:pt>
    <dgm:pt modelId="{5257BAB4-34D0-4526-9C6E-E95C56B01100}">
      <dgm:prSet phldrT="[Text]" custT="1"/>
      <dgm:spPr/>
      <dgm:t>
        <a:bodyPr/>
        <a:lstStyle/>
        <a:p>
          <a:r>
            <a:rPr lang="da-DK" sz="1200" dirty="0" smtClean="0"/>
            <a:t>VS 2008 - Mar 2009</a:t>
          </a:r>
          <a:endParaRPr lang="da-DK" sz="1200" dirty="0"/>
        </a:p>
      </dgm:t>
    </dgm:pt>
    <dgm:pt modelId="{47B0C45B-E63D-41CF-B0E1-7C4C77AA6101}" type="parTrans" cxnId="{90D64D3E-17BE-416B-BF32-705CAE3B0E23}">
      <dgm:prSet/>
      <dgm:spPr/>
      <dgm:t>
        <a:bodyPr/>
        <a:lstStyle/>
        <a:p>
          <a:endParaRPr lang="da-DK"/>
        </a:p>
      </dgm:t>
    </dgm:pt>
    <dgm:pt modelId="{DB532C61-284D-452B-BED5-1BAB9A779332}" type="sibTrans" cxnId="{90D64D3E-17BE-416B-BF32-705CAE3B0E23}">
      <dgm:prSet/>
      <dgm:spPr/>
      <dgm:t>
        <a:bodyPr/>
        <a:lstStyle/>
        <a:p>
          <a:endParaRPr lang="da-DK"/>
        </a:p>
      </dgm:t>
    </dgm:pt>
    <dgm:pt modelId="{5BA0D554-74BE-44FC-9CB4-6519953AE17B}">
      <dgm:prSet phldrT="[Text]" custT="1"/>
      <dgm:spPr/>
      <dgm:t>
        <a:bodyPr/>
        <a:lstStyle/>
        <a:p>
          <a:r>
            <a:rPr lang="da-DK" sz="2400" dirty="0" smtClean="0"/>
            <a:t>MVC 1</a:t>
          </a:r>
          <a:endParaRPr lang="da-DK" sz="2400" dirty="0"/>
        </a:p>
      </dgm:t>
    </dgm:pt>
    <dgm:pt modelId="{1975F545-83A1-48CE-9E96-6C7D9DEFC13E}" type="parTrans" cxnId="{A1DED681-B3D7-41CD-A7DA-D6D9A636EDF3}">
      <dgm:prSet/>
      <dgm:spPr/>
      <dgm:t>
        <a:bodyPr/>
        <a:lstStyle/>
        <a:p>
          <a:endParaRPr lang="da-DK"/>
        </a:p>
      </dgm:t>
    </dgm:pt>
    <dgm:pt modelId="{B5D13830-57AC-4D30-8F03-BEA32B84BD50}" type="sibTrans" cxnId="{A1DED681-B3D7-41CD-A7DA-D6D9A636EDF3}">
      <dgm:prSet/>
      <dgm:spPr/>
      <dgm:t>
        <a:bodyPr/>
        <a:lstStyle/>
        <a:p>
          <a:endParaRPr lang="da-DK"/>
        </a:p>
      </dgm:t>
    </dgm:pt>
    <dgm:pt modelId="{1023CFBD-E41D-48D8-B3A9-67B87744D3CE}">
      <dgm:prSet phldrT="[Text]" custT="1"/>
      <dgm:spPr/>
      <dgm:t>
        <a:bodyPr/>
        <a:lstStyle/>
        <a:p>
          <a:r>
            <a:rPr lang="da-DK" sz="1200" dirty="0" smtClean="0"/>
            <a:t>VS 2008/10 - JAN 2011</a:t>
          </a:r>
          <a:endParaRPr lang="da-DK" sz="1200" dirty="0"/>
        </a:p>
      </dgm:t>
    </dgm:pt>
    <dgm:pt modelId="{ACF88C6C-1956-4940-9FD8-4F9FF7F7B41A}" type="parTrans" cxnId="{B1F788F2-957D-4AD2-8704-BAC7F0DBED79}">
      <dgm:prSet/>
      <dgm:spPr/>
      <dgm:t>
        <a:bodyPr/>
        <a:lstStyle/>
        <a:p>
          <a:endParaRPr lang="da-DK"/>
        </a:p>
      </dgm:t>
    </dgm:pt>
    <dgm:pt modelId="{B478A106-A93C-4B97-80D0-21F5DF429E25}" type="sibTrans" cxnId="{B1F788F2-957D-4AD2-8704-BAC7F0DBED79}">
      <dgm:prSet/>
      <dgm:spPr/>
      <dgm:t>
        <a:bodyPr/>
        <a:lstStyle/>
        <a:p>
          <a:endParaRPr lang="da-DK"/>
        </a:p>
      </dgm:t>
    </dgm:pt>
    <dgm:pt modelId="{5D196EC3-0584-407B-91A9-B6F40B886BAF}">
      <dgm:prSet phldrT="[Text]" custT="1"/>
      <dgm:spPr/>
      <dgm:t>
        <a:bodyPr/>
        <a:lstStyle/>
        <a:p>
          <a:r>
            <a:rPr lang="da-DK" sz="2400" dirty="0" smtClean="0"/>
            <a:t>MVC 3</a:t>
          </a:r>
          <a:endParaRPr lang="da-DK" sz="2400" dirty="0"/>
        </a:p>
      </dgm:t>
    </dgm:pt>
    <dgm:pt modelId="{0276C252-2394-4AF3-A2DA-4F873BEA3910}" type="parTrans" cxnId="{4ABD56FC-B17C-40ED-83F7-0A842902AF0D}">
      <dgm:prSet/>
      <dgm:spPr/>
      <dgm:t>
        <a:bodyPr/>
        <a:lstStyle/>
        <a:p>
          <a:endParaRPr lang="da-DK"/>
        </a:p>
      </dgm:t>
    </dgm:pt>
    <dgm:pt modelId="{13B07ED9-EC3B-4486-A721-EBEA58AEF47D}" type="sibTrans" cxnId="{4ABD56FC-B17C-40ED-83F7-0A842902AF0D}">
      <dgm:prSet/>
      <dgm:spPr/>
      <dgm:t>
        <a:bodyPr/>
        <a:lstStyle/>
        <a:p>
          <a:endParaRPr lang="da-DK"/>
        </a:p>
      </dgm:t>
    </dgm:pt>
    <dgm:pt modelId="{C8CEE0B8-8ADA-4F22-BC47-FBE1EA9E02D9}">
      <dgm:prSet phldrT="[Text]" custT="1"/>
      <dgm:spPr/>
      <dgm:t>
        <a:bodyPr/>
        <a:lstStyle/>
        <a:p>
          <a:r>
            <a:rPr lang="da-DK" sz="1200" dirty="0" smtClean="0"/>
            <a:t>VS 2010/12 - </a:t>
          </a:r>
          <a:r>
            <a:rPr lang="da-DK" sz="1200" dirty="0" err="1" smtClean="0"/>
            <a:t>Aug</a:t>
          </a:r>
          <a:r>
            <a:rPr lang="da-DK" sz="1200" dirty="0" smtClean="0"/>
            <a:t> 2012</a:t>
          </a:r>
          <a:endParaRPr lang="da-DK" sz="1200" dirty="0"/>
        </a:p>
      </dgm:t>
    </dgm:pt>
    <dgm:pt modelId="{2FECF83C-47CE-4E59-9253-799D510C8395}" type="parTrans" cxnId="{91DF3201-0321-412C-9B91-970667D2FEF6}">
      <dgm:prSet/>
      <dgm:spPr/>
      <dgm:t>
        <a:bodyPr/>
        <a:lstStyle/>
        <a:p>
          <a:endParaRPr lang="da-DK"/>
        </a:p>
      </dgm:t>
    </dgm:pt>
    <dgm:pt modelId="{B84279E0-3CCD-4CDF-8342-BDD36B06A887}" type="sibTrans" cxnId="{91DF3201-0321-412C-9B91-970667D2FEF6}">
      <dgm:prSet/>
      <dgm:spPr/>
      <dgm:t>
        <a:bodyPr/>
        <a:lstStyle/>
        <a:p>
          <a:endParaRPr lang="da-DK"/>
        </a:p>
      </dgm:t>
    </dgm:pt>
    <dgm:pt modelId="{CBD10278-D906-404B-9AF6-97591ADC541A}">
      <dgm:prSet phldrT="[Text]" custT="1"/>
      <dgm:spPr/>
      <dgm:t>
        <a:bodyPr/>
        <a:lstStyle/>
        <a:p>
          <a:r>
            <a:rPr lang="da-DK" sz="2400" dirty="0" smtClean="0"/>
            <a:t>MVC 4</a:t>
          </a:r>
          <a:endParaRPr lang="da-DK" sz="2400" dirty="0"/>
        </a:p>
      </dgm:t>
    </dgm:pt>
    <dgm:pt modelId="{6F843AC7-CBBD-4DAD-BAB2-774A49ED9CC4}" type="parTrans" cxnId="{E3B2ED55-FE69-4BBE-9F8E-CDC113D3308B}">
      <dgm:prSet/>
      <dgm:spPr/>
      <dgm:t>
        <a:bodyPr/>
        <a:lstStyle/>
        <a:p>
          <a:endParaRPr lang="da-DK"/>
        </a:p>
      </dgm:t>
    </dgm:pt>
    <dgm:pt modelId="{807A23A9-F7BB-4941-82C1-EC794AAE2D08}" type="sibTrans" cxnId="{E3B2ED55-FE69-4BBE-9F8E-CDC113D3308B}">
      <dgm:prSet/>
      <dgm:spPr/>
      <dgm:t>
        <a:bodyPr/>
        <a:lstStyle/>
        <a:p>
          <a:endParaRPr lang="da-DK"/>
        </a:p>
      </dgm:t>
    </dgm:pt>
    <dgm:pt modelId="{B2932A36-25C5-4D09-BF79-9031BC592AAD}">
      <dgm:prSet phldrT="[Text]" custT="1"/>
      <dgm:spPr/>
      <dgm:t>
        <a:bodyPr/>
        <a:lstStyle/>
        <a:p>
          <a:r>
            <a:rPr lang="da-DK" sz="1200" dirty="0" err="1" smtClean="0"/>
            <a:t>Razor</a:t>
          </a:r>
          <a:endParaRPr lang="da-DK" sz="1200" dirty="0"/>
        </a:p>
      </dgm:t>
    </dgm:pt>
    <dgm:pt modelId="{0CA6FA9E-ECCB-498D-AD23-1E128141533F}" type="parTrans" cxnId="{046910AB-6E11-44D1-B5A0-1ABDD6602CEA}">
      <dgm:prSet/>
      <dgm:spPr/>
      <dgm:t>
        <a:bodyPr/>
        <a:lstStyle/>
        <a:p>
          <a:endParaRPr lang="da-DK"/>
        </a:p>
      </dgm:t>
    </dgm:pt>
    <dgm:pt modelId="{769BF314-A512-43E5-B5B7-CFE722C11C83}" type="sibTrans" cxnId="{046910AB-6E11-44D1-B5A0-1ABDD6602CEA}">
      <dgm:prSet/>
      <dgm:spPr/>
      <dgm:t>
        <a:bodyPr/>
        <a:lstStyle/>
        <a:p>
          <a:endParaRPr lang="da-DK"/>
        </a:p>
      </dgm:t>
    </dgm:pt>
    <dgm:pt modelId="{D413FAA0-9884-402F-B7D3-1A7E14EAF9E6}">
      <dgm:prSet phldrT="[Text]" custT="1"/>
      <dgm:spPr/>
      <dgm:t>
        <a:bodyPr/>
        <a:lstStyle/>
        <a:p>
          <a:r>
            <a:rPr lang="da-DK" sz="1200" dirty="0" err="1" smtClean="0"/>
            <a:t>ActionResult</a:t>
          </a:r>
          <a:endParaRPr lang="da-DK" sz="1200" dirty="0"/>
        </a:p>
      </dgm:t>
    </dgm:pt>
    <dgm:pt modelId="{06EF29E4-2E81-4A4F-AF45-7CB5BEB53961}" type="parTrans" cxnId="{B28EDD11-B018-4B86-B234-05465834B5EA}">
      <dgm:prSet/>
      <dgm:spPr/>
      <dgm:t>
        <a:bodyPr/>
        <a:lstStyle/>
        <a:p>
          <a:endParaRPr lang="da-DK"/>
        </a:p>
      </dgm:t>
    </dgm:pt>
    <dgm:pt modelId="{5F926F04-E241-4C01-86F5-7A82B36D6E26}" type="sibTrans" cxnId="{B28EDD11-B018-4B86-B234-05465834B5EA}">
      <dgm:prSet/>
      <dgm:spPr/>
      <dgm:t>
        <a:bodyPr/>
        <a:lstStyle/>
        <a:p>
          <a:endParaRPr lang="da-DK"/>
        </a:p>
      </dgm:t>
    </dgm:pt>
    <dgm:pt modelId="{BC8B5B5E-37F2-4526-BB41-F77DBBDDA939}">
      <dgm:prSet phldrT="[Text]" custT="1"/>
      <dgm:spPr/>
      <dgm:t>
        <a:bodyPr/>
        <a:lstStyle/>
        <a:p>
          <a:r>
            <a:rPr lang="da-DK" sz="1200" dirty="0" smtClean="0"/>
            <a:t>VS 2013 - </a:t>
          </a:r>
          <a:r>
            <a:rPr lang="da-DK" sz="1200" dirty="0" err="1" smtClean="0"/>
            <a:t>Aug</a:t>
          </a:r>
          <a:r>
            <a:rPr lang="da-DK" sz="1200" dirty="0" smtClean="0"/>
            <a:t> 2013</a:t>
          </a:r>
          <a:endParaRPr lang="da-DK" sz="1200" dirty="0"/>
        </a:p>
      </dgm:t>
    </dgm:pt>
    <dgm:pt modelId="{96580137-E0E9-43BF-AC34-BC7FDB3CD577}" type="parTrans" cxnId="{CD1AB994-D593-4BD3-8D57-0F156674D30E}">
      <dgm:prSet/>
      <dgm:spPr/>
      <dgm:t>
        <a:bodyPr/>
        <a:lstStyle/>
        <a:p>
          <a:endParaRPr lang="da-DK"/>
        </a:p>
      </dgm:t>
    </dgm:pt>
    <dgm:pt modelId="{B769AAD6-9F0F-47D3-8283-AEC07B86DC00}" type="sibTrans" cxnId="{CD1AB994-D593-4BD3-8D57-0F156674D30E}">
      <dgm:prSet/>
      <dgm:spPr/>
      <dgm:t>
        <a:bodyPr/>
        <a:lstStyle/>
        <a:p>
          <a:endParaRPr lang="da-DK"/>
        </a:p>
      </dgm:t>
    </dgm:pt>
    <dgm:pt modelId="{26B1B660-4E5D-4F8C-9235-391ADBF2FC6D}">
      <dgm:prSet phldrT="[Text]" custT="1"/>
      <dgm:spPr/>
      <dgm:t>
        <a:bodyPr/>
        <a:lstStyle/>
        <a:p>
          <a:r>
            <a:rPr lang="da-DK" sz="2400" dirty="0" smtClean="0"/>
            <a:t>MVC 5</a:t>
          </a:r>
          <a:endParaRPr lang="da-DK" sz="2400" dirty="0"/>
        </a:p>
      </dgm:t>
    </dgm:pt>
    <dgm:pt modelId="{907D591B-1076-458C-8726-913F60C35C23}" type="parTrans" cxnId="{6DE74D21-5B41-43AF-BEC1-735444E15B14}">
      <dgm:prSet/>
      <dgm:spPr/>
      <dgm:t>
        <a:bodyPr/>
        <a:lstStyle/>
        <a:p>
          <a:endParaRPr lang="da-DK"/>
        </a:p>
      </dgm:t>
    </dgm:pt>
    <dgm:pt modelId="{7F31BA4C-2F88-49C0-8FF4-192E5209EF77}" type="sibTrans" cxnId="{6DE74D21-5B41-43AF-BEC1-735444E15B14}">
      <dgm:prSet/>
      <dgm:spPr/>
      <dgm:t>
        <a:bodyPr/>
        <a:lstStyle/>
        <a:p>
          <a:endParaRPr lang="da-DK"/>
        </a:p>
      </dgm:t>
    </dgm:pt>
    <dgm:pt modelId="{B803A07A-37FE-476F-AE58-382A1CF0E254}">
      <dgm:prSet phldrT="[Text]" custT="1"/>
      <dgm:spPr/>
      <dgm:t>
        <a:bodyPr/>
        <a:lstStyle/>
        <a:p>
          <a:r>
            <a:rPr lang="da-DK" sz="1200" dirty="0" err="1" smtClean="0"/>
            <a:t>ViewBag</a:t>
          </a:r>
          <a:endParaRPr lang="da-DK" sz="1200" dirty="0"/>
        </a:p>
      </dgm:t>
    </dgm:pt>
    <dgm:pt modelId="{068A6A04-6D9D-4139-942B-8E03F844A574}" type="parTrans" cxnId="{F5A378B3-8A36-49C5-AB4D-E97995CD5B97}">
      <dgm:prSet/>
      <dgm:spPr/>
      <dgm:t>
        <a:bodyPr/>
        <a:lstStyle/>
        <a:p>
          <a:endParaRPr lang="da-DK"/>
        </a:p>
      </dgm:t>
    </dgm:pt>
    <dgm:pt modelId="{E8788AA0-A9A6-40A0-992D-C503DD7F89AC}" type="sibTrans" cxnId="{F5A378B3-8A36-49C5-AB4D-E97995CD5B97}">
      <dgm:prSet/>
      <dgm:spPr/>
      <dgm:t>
        <a:bodyPr/>
        <a:lstStyle/>
        <a:p>
          <a:endParaRPr lang="da-DK"/>
        </a:p>
      </dgm:t>
    </dgm:pt>
    <dgm:pt modelId="{200B6D2D-D31E-4349-A3A3-62413917EB1C}">
      <dgm:prSet phldrT="[Text]" custT="1"/>
      <dgm:spPr/>
      <dgm:t>
        <a:bodyPr/>
        <a:lstStyle/>
        <a:p>
          <a:endParaRPr lang="da-DK" sz="1100" dirty="0"/>
        </a:p>
      </dgm:t>
    </dgm:pt>
    <dgm:pt modelId="{8F32F1AE-DEB2-464D-8998-788DEA85CAFF}" type="parTrans" cxnId="{FB92BAC6-B17B-432F-9E03-489D9EBE3EDD}">
      <dgm:prSet/>
      <dgm:spPr/>
      <dgm:t>
        <a:bodyPr/>
        <a:lstStyle/>
        <a:p>
          <a:endParaRPr lang="da-DK"/>
        </a:p>
      </dgm:t>
    </dgm:pt>
    <dgm:pt modelId="{6E41C3C9-C8C4-4833-B502-3D62AC5552D7}" type="sibTrans" cxnId="{FB92BAC6-B17B-432F-9E03-489D9EBE3EDD}">
      <dgm:prSet/>
      <dgm:spPr/>
      <dgm:t>
        <a:bodyPr/>
        <a:lstStyle/>
        <a:p>
          <a:endParaRPr lang="da-DK"/>
        </a:p>
      </dgm:t>
    </dgm:pt>
    <dgm:pt modelId="{90AA4D7E-F8E3-4A64-AE0A-AF7CA4F81BF3}">
      <dgm:prSet phldrT="[Text]" custT="1"/>
      <dgm:spPr/>
      <dgm:t>
        <a:bodyPr/>
        <a:lstStyle/>
        <a:p>
          <a:r>
            <a:rPr lang="da-DK" sz="1200" dirty="0" err="1" smtClean="0"/>
            <a:t>IDependency</a:t>
          </a:r>
          <a:r>
            <a:rPr lang="da-DK" sz="1200" dirty="0" smtClean="0"/>
            <a:t/>
          </a:r>
          <a:br>
            <a:rPr lang="da-DK" sz="1200" dirty="0" smtClean="0"/>
          </a:br>
          <a:r>
            <a:rPr lang="da-DK" sz="1200" dirty="0" smtClean="0"/>
            <a:t>Resolver</a:t>
          </a:r>
          <a:endParaRPr lang="da-DK" sz="1200" dirty="0"/>
        </a:p>
      </dgm:t>
    </dgm:pt>
    <dgm:pt modelId="{1987810B-A083-4789-A30E-C910006125CC}" type="parTrans" cxnId="{22D5F817-EC1C-4D0F-8913-F3E5109CE1E0}">
      <dgm:prSet/>
      <dgm:spPr/>
      <dgm:t>
        <a:bodyPr/>
        <a:lstStyle/>
        <a:p>
          <a:endParaRPr lang="da-DK"/>
        </a:p>
      </dgm:t>
    </dgm:pt>
    <dgm:pt modelId="{6AD7EA6B-EE8F-4035-8A3F-91E25547B9E6}" type="sibTrans" cxnId="{22D5F817-EC1C-4D0F-8913-F3E5109CE1E0}">
      <dgm:prSet/>
      <dgm:spPr/>
      <dgm:t>
        <a:bodyPr/>
        <a:lstStyle/>
        <a:p>
          <a:endParaRPr lang="da-DK"/>
        </a:p>
      </dgm:t>
    </dgm:pt>
    <dgm:pt modelId="{B83C3745-663C-4581-86C3-48B98106B594}">
      <dgm:prSet phldrT="[Text]" custT="1"/>
      <dgm:spPr/>
      <dgm:t>
        <a:bodyPr/>
        <a:lstStyle/>
        <a:p>
          <a:r>
            <a:rPr lang="da-DK" sz="1200" dirty="0" err="1" smtClean="0"/>
            <a:t>Unobtrusive</a:t>
          </a:r>
          <a:r>
            <a:rPr lang="da-DK" sz="1200" dirty="0" smtClean="0"/>
            <a:t> </a:t>
          </a:r>
          <a:r>
            <a:rPr lang="da-DK" sz="1200" dirty="0" err="1" smtClean="0"/>
            <a:t>Javascript</a:t>
          </a:r>
          <a:endParaRPr lang="da-DK" sz="1200" dirty="0"/>
        </a:p>
      </dgm:t>
    </dgm:pt>
    <dgm:pt modelId="{86F7CD3F-BD1E-4B31-9D6F-C6D79A7C3938}" type="parTrans" cxnId="{74E0FC89-A394-4569-8C72-C2D49CF53DE5}">
      <dgm:prSet/>
      <dgm:spPr/>
      <dgm:t>
        <a:bodyPr/>
        <a:lstStyle/>
        <a:p>
          <a:endParaRPr lang="da-DK"/>
        </a:p>
      </dgm:t>
    </dgm:pt>
    <dgm:pt modelId="{BEAC2E2F-D2F5-4A28-B132-63C56B1057B3}" type="sibTrans" cxnId="{74E0FC89-A394-4569-8C72-C2D49CF53DE5}">
      <dgm:prSet/>
      <dgm:spPr/>
      <dgm:t>
        <a:bodyPr/>
        <a:lstStyle/>
        <a:p>
          <a:endParaRPr lang="da-DK"/>
        </a:p>
      </dgm:t>
    </dgm:pt>
    <dgm:pt modelId="{C120AE28-4084-48F9-8C0C-16F1C37442AC}">
      <dgm:prSet phldrT="[Text]" custT="1"/>
      <dgm:spPr/>
      <dgm:t>
        <a:bodyPr/>
        <a:lstStyle/>
        <a:p>
          <a:r>
            <a:rPr lang="da-DK" sz="1200" dirty="0" err="1" smtClean="0"/>
            <a:t>Async</a:t>
          </a:r>
          <a:r>
            <a:rPr lang="da-DK" sz="1200" dirty="0" smtClean="0"/>
            <a:t> Controllers</a:t>
          </a:r>
          <a:endParaRPr lang="da-DK" sz="1200" dirty="0"/>
        </a:p>
      </dgm:t>
    </dgm:pt>
    <dgm:pt modelId="{053188BC-3880-4AC4-B917-17240150060F}" type="parTrans" cxnId="{DB31F8C0-F75E-4117-A561-D25449E983B9}">
      <dgm:prSet/>
      <dgm:spPr/>
      <dgm:t>
        <a:bodyPr/>
        <a:lstStyle/>
        <a:p>
          <a:endParaRPr lang="da-DK"/>
        </a:p>
      </dgm:t>
    </dgm:pt>
    <dgm:pt modelId="{109BEC7E-F5FD-4875-B444-F3BB5BC0267D}" type="sibTrans" cxnId="{DB31F8C0-F75E-4117-A561-D25449E983B9}">
      <dgm:prSet/>
      <dgm:spPr/>
      <dgm:t>
        <a:bodyPr/>
        <a:lstStyle/>
        <a:p>
          <a:endParaRPr lang="da-DK"/>
        </a:p>
      </dgm:t>
    </dgm:pt>
    <dgm:pt modelId="{380AD736-1ECB-4E7F-80A2-5FF2955077D4}">
      <dgm:prSet phldrT="[Text]" custT="1"/>
      <dgm:spPr/>
      <dgm:t>
        <a:bodyPr/>
        <a:lstStyle/>
        <a:p>
          <a:r>
            <a:rPr lang="da-DK" sz="1200" dirty="0" err="1" smtClean="0"/>
            <a:t>Bundling</a:t>
          </a:r>
          <a:r>
            <a:rPr lang="da-DK" sz="1200" dirty="0" smtClean="0"/>
            <a:t> and </a:t>
          </a:r>
          <a:r>
            <a:rPr lang="da-DK" sz="1200" dirty="0" err="1" smtClean="0"/>
            <a:t>minification</a:t>
          </a:r>
          <a:endParaRPr lang="da-DK" sz="1200" dirty="0"/>
        </a:p>
      </dgm:t>
    </dgm:pt>
    <dgm:pt modelId="{E9EFE761-70E2-4A7F-A675-9B342FB1B72F}" type="parTrans" cxnId="{BFB8F081-5028-468D-905B-BFB8525B28E7}">
      <dgm:prSet/>
      <dgm:spPr/>
      <dgm:t>
        <a:bodyPr/>
        <a:lstStyle/>
        <a:p>
          <a:endParaRPr lang="da-DK"/>
        </a:p>
      </dgm:t>
    </dgm:pt>
    <dgm:pt modelId="{EF572180-6AA0-4F5B-BE93-8F76BC447D4C}" type="sibTrans" cxnId="{BFB8F081-5028-468D-905B-BFB8525B28E7}">
      <dgm:prSet/>
      <dgm:spPr/>
      <dgm:t>
        <a:bodyPr/>
        <a:lstStyle/>
        <a:p>
          <a:endParaRPr lang="da-DK"/>
        </a:p>
      </dgm:t>
    </dgm:pt>
    <dgm:pt modelId="{B27032D6-DC7C-450F-82D2-34CFF0341050}">
      <dgm:prSet phldrT="[Text]" custT="1"/>
      <dgm:spPr/>
      <dgm:t>
        <a:bodyPr/>
        <a:lstStyle/>
        <a:p>
          <a:r>
            <a:rPr lang="da-DK" sz="1200" dirty="0" err="1" smtClean="0"/>
            <a:t>DotNetOpenAuth</a:t>
          </a:r>
          <a:endParaRPr lang="da-DK" sz="1200" dirty="0"/>
        </a:p>
      </dgm:t>
    </dgm:pt>
    <dgm:pt modelId="{886F4180-1AF9-4F6D-B03B-73287794404D}" type="parTrans" cxnId="{4196F518-C173-4392-B0E1-71EE29A44DA8}">
      <dgm:prSet/>
      <dgm:spPr/>
      <dgm:t>
        <a:bodyPr/>
        <a:lstStyle/>
        <a:p>
          <a:endParaRPr lang="da-DK"/>
        </a:p>
      </dgm:t>
    </dgm:pt>
    <dgm:pt modelId="{CF575208-9779-45DE-9759-3AE742B138D9}" type="sibTrans" cxnId="{4196F518-C173-4392-B0E1-71EE29A44DA8}">
      <dgm:prSet/>
      <dgm:spPr/>
      <dgm:t>
        <a:bodyPr/>
        <a:lstStyle/>
        <a:p>
          <a:endParaRPr lang="da-DK"/>
        </a:p>
      </dgm:t>
    </dgm:pt>
    <dgm:pt modelId="{D03E0C57-C5D4-4D79-8744-99388ED0EE79}">
      <dgm:prSet phldrT="[Text]" custT="1"/>
      <dgm:spPr/>
      <dgm:t>
        <a:bodyPr/>
        <a:lstStyle/>
        <a:p>
          <a:r>
            <a:rPr lang="da-DK" sz="1200" dirty="0" err="1" smtClean="0"/>
            <a:t>WebApi</a:t>
          </a:r>
          <a:endParaRPr lang="da-DK" sz="1200" dirty="0"/>
        </a:p>
      </dgm:t>
    </dgm:pt>
    <dgm:pt modelId="{E73D1739-13F8-4583-8E53-3ADDECFDD9DB}" type="parTrans" cxnId="{43BA7DE1-D4F0-4C0F-BF23-BD2C20EA2415}">
      <dgm:prSet/>
      <dgm:spPr/>
      <dgm:t>
        <a:bodyPr/>
        <a:lstStyle/>
        <a:p>
          <a:endParaRPr lang="da-DK"/>
        </a:p>
      </dgm:t>
    </dgm:pt>
    <dgm:pt modelId="{F22DBC0E-5CAA-4034-A133-B07CDBAC0A39}" type="sibTrans" cxnId="{43BA7DE1-D4F0-4C0F-BF23-BD2C20EA2415}">
      <dgm:prSet/>
      <dgm:spPr/>
      <dgm:t>
        <a:bodyPr/>
        <a:lstStyle/>
        <a:p>
          <a:endParaRPr lang="da-DK"/>
        </a:p>
      </dgm:t>
    </dgm:pt>
    <dgm:pt modelId="{26348495-6C16-41A9-A8A7-E87E8ECD58F6}">
      <dgm:prSet phldrT="[Text]" custT="1"/>
      <dgm:spPr/>
      <dgm:t>
        <a:bodyPr/>
        <a:lstStyle/>
        <a:p>
          <a:r>
            <a:rPr lang="da-DK" sz="1200" dirty="0" err="1" smtClean="0"/>
            <a:t>Nicer</a:t>
          </a:r>
          <a:r>
            <a:rPr lang="da-DK" sz="1200" dirty="0" smtClean="0"/>
            <a:t> </a:t>
          </a:r>
          <a:r>
            <a:rPr lang="da-DK" sz="1200" dirty="0" err="1" smtClean="0"/>
            <a:t>project</a:t>
          </a:r>
          <a:r>
            <a:rPr lang="da-DK" sz="1200" dirty="0" smtClean="0"/>
            <a:t> templates </a:t>
          </a:r>
          <a:br>
            <a:rPr lang="da-DK" sz="1200" dirty="0" smtClean="0"/>
          </a:br>
          <a:r>
            <a:rPr lang="da-DK" sz="1200" dirty="0" smtClean="0"/>
            <a:t>(</a:t>
          </a:r>
          <a:r>
            <a:rPr lang="da-DK" sz="1200" dirty="0" err="1" smtClean="0"/>
            <a:t>empty</a:t>
          </a:r>
          <a:r>
            <a:rPr lang="da-DK" sz="1200" dirty="0" smtClean="0"/>
            <a:t>) </a:t>
          </a:r>
          <a:r>
            <a:rPr lang="da-DK" sz="1200" dirty="0" smtClean="0">
              <a:sym typeface="Wingdings" panose="05000000000000000000" pitchFamily="2" charset="2"/>
            </a:rPr>
            <a:t></a:t>
          </a:r>
          <a:endParaRPr lang="da-DK" sz="1200" dirty="0"/>
        </a:p>
      </dgm:t>
    </dgm:pt>
    <dgm:pt modelId="{F6A801EC-EE0A-4A71-A742-740F2DC870AE}" type="parTrans" cxnId="{7596F9C2-55B4-4520-A9AF-C1856CA2AC5B}">
      <dgm:prSet/>
      <dgm:spPr/>
      <dgm:t>
        <a:bodyPr/>
        <a:lstStyle/>
        <a:p>
          <a:endParaRPr lang="da-DK"/>
        </a:p>
      </dgm:t>
    </dgm:pt>
    <dgm:pt modelId="{07BB8D9D-604B-405A-B509-9089DB8C4ED7}" type="sibTrans" cxnId="{7596F9C2-55B4-4520-A9AF-C1856CA2AC5B}">
      <dgm:prSet/>
      <dgm:spPr/>
      <dgm:t>
        <a:bodyPr/>
        <a:lstStyle/>
        <a:p>
          <a:endParaRPr lang="da-DK"/>
        </a:p>
      </dgm:t>
    </dgm:pt>
    <dgm:pt modelId="{C37262F8-3FC3-4C21-8886-6F7100BD3BEA}">
      <dgm:prSet phldrT="[Text]" custT="1"/>
      <dgm:spPr/>
      <dgm:t>
        <a:bodyPr/>
        <a:lstStyle/>
        <a:p>
          <a:r>
            <a:rPr lang="da-DK" sz="1200" dirty="0" err="1" smtClean="0"/>
            <a:t>DisplayModes</a:t>
          </a:r>
          <a:endParaRPr lang="da-DK" sz="1200" dirty="0"/>
        </a:p>
      </dgm:t>
    </dgm:pt>
    <dgm:pt modelId="{C494CA0A-32BD-4617-97B8-D61BF59BB0DA}" type="parTrans" cxnId="{5994A331-D022-4599-9072-5A667A9FD696}">
      <dgm:prSet/>
      <dgm:spPr/>
      <dgm:t>
        <a:bodyPr/>
        <a:lstStyle/>
        <a:p>
          <a:endParaRPr lang="da-DK"/>
        </a:p>
      </dgm:t>
    </dgm:pt>
    <dgm:pt modelId="{0CCBB5D9-C185-4FAF-BB86-AE566405B4D9}" type="sibTrans" cxnId="{5994A331-D022-4599-9072-5A667A9FD696}">
      <dgm:prSet/>
      <dgm:spPr/>
      <dgm:t>
        <a:bodyPr/>
        <a:lstStyle/>
        <a:p>
          <a:endParaRPr lang="da-DK"/>
        </a:p>
      </dgm:t>
    </dgm:pt>
    <dgm:pt modelId="{C102F930-2F1D-45E5-BEE1-692B33320B6B}">
      <dgm:prSet phldrT="[Text]" custT="1"/>
      <dgm:spPr/>
      <dgm:t>
        <a:bodyPr/>
        <a:lstStyle/>
        <a:p>
          <a:r>
            <a:rPr lang="da-DK" sz="1200" dirty="0" smtClean="0"/>
            <a:t>Mobile  </a:t>
          </a:r>
          <a:r>
            <a:rPr lang="da-DK" sz="1200" dirty="0" err="1" smtClean="0"/>
            <a:t>focus</a:t>
          </a:r>
          <a:endParaRPr lang="da-DK" sz="1200" dirty="0"/>
        </a:p>
      </dgm:t>
    </dgm:pt>
    <dgm:pt modelId="{304BE892-33A7-420C-99CA-327003702277}" type="parTrans" cxnId="{C5320CD9-EC56-40BC-9CAD-9309F008706A}">
      <dgm:prSet/>
      <dgm:spPr/>
      <dgm:t>
        <a:bodyPr/>
        <a:lstStyle/>
        <a:p>
          <a:endParaRPr lang="da-DK"/>
        </a:p>
      </dgm:t>
    </dgm:pt>
    <dgm:pt modelId="{AB0C2437-6A7D-4CAC-B5CD-73DF83138F9C}" type="sibTrans" cxnId="{C5320CD9-EC56-40BC-9CAD-9309F008706A}">
      <dgm:prSet/>
      <dgm:spPr/>
      <dgm:t>
        <a:bodyPr/>
        <a:lstStyle/>
        <a:p>
          <a:endParaRPr lang="da-DK"/>
        </a:p>
      </dgm:t>
    </dgm:pt>
    <dgm:pt modelId="{BE0FAE64-14B4-4A01-AE29-97D5602F103F}">
      <dgm:prSet phldrT="[Text]" custT="1"/>
      <dgm:spPr/>
      <dgm:t>
        <a:bodyPr/>
        <a:lstStyle/>
        <a:p>
          <a:endParaRPr lang="da-DK" sz="1200" dirty="0"/>
        </a:p>
      </dgm:t>
    </dgm:pt>
    <dgm:pt modelId="{76B37A8B-B04C-41CB-AE59-32C74519FD85}" type="parTrans" cxnId="{A8AAD4E4-0CAA-464E-AA26-CD4A7439B766}">
      <dgm:prSet/>
      <dgm:spPr/>
      <dgm:t>
        <a:bodyPr/>
        <a:lstStyle/>
        <a:p>
          <a:endParaRPr lang="da-DK"/>
        </a:p>
      </dgm:t>
    </dgm:pt>
    <dgm:pt modelId="{087BAB52-6CA6-49EE-908F-716B4C31E643}" type="sibTrans" cxnId="{A8AAD4E4-0CAA-464E-AA26-CD4A7439B766}">
      <dgm:prSet/>
      <dgm:spPr/>
      <dgm:t>
        <a:bodyPr/>
        <a:lstStyle/>
        <a:p>
          <a:endParaRPr lang="da-DK"/>
        </a:p>
      </dgm:t>
    </dgm:pt>
    <dgm:pt modelId="{02703F19-A9A6-4A4B-B099-D7D8332B1C2C}">
      <dgm:prSet phldrT="[Text]" custT="1"/>
      <dgm:spPr/>
      <dgm:t>
        <a:bodyPr/>
        <a:lstStyle/>
        <a:p>
          <a:r>
            <a:rPr lang="da-DK" sz="1200" dirty="0" err="1" smtClean="0"/>
            <a:t>Attribute</a:t>
          </a:r>
          <a:r>
            <a:rPr lang="da-DK" sz="1200" dirty="0" smtClean="0"/>
            <a:t> routing</a:t>
          </a:r>
          <a:endParaRPr lang="da-DK" sz="1200" dirty="0"/>
        </a:p>
      </dgm:t>
    </dgm:pt>
    <dgm:pt modelId="{BD607C12-3BFC-4A4C-91C7-1674B7AD469B}" type="parTrans" cxnId="{8641D8E2-2C6A-486C-9262-AE8B4616B0AD}">
      <dgm:prSet/>
      <dgm:spPr/>
      <dgm:t>
        <a:bodyPr/>
        <a:lstStyle/>
        <a:p>
          <a:endParaRPr lang="da-DK"/>
        </a:p>
      </dgm:t>
    </dgm:pt>
    <dgm:pt modelId="{30E87E33-4027-4745-99BB-9B1034400A18}" type="sibTrans" cxnId="{8641D8E2-2C6A-486C-9262-AE8B4616B0AD}">
      <dgm:prSet/>
      <dgm:spPr/>
      <dgm:t>
        <a:bodyPr/>
        <a:lstStyle/>
        <a:p>
          <a:endParaRPr lang="da-DK"/>
        </a:p>
      </dgm:t>
    </dgm:pt>
    <dgm:pt modelId="{AA617B7E-5A1B-4D24-9705-500D8881DA01}">
      <dgm:prSet phldrT="[Text]" custT="1"/>
      <dgm:spPr/>
      <dgm:t>
        <a:bodyPr/>
        <a:lstStyle/>
        <a:p>
          <a:endParaRPr lang="da-DK" sz="1200" dirty="0"/>
        </a:p>
      </dgm:t>
    </dgm:pt>
    <dgm:pt modelId="{67280959-6DA6-4811-A80A-EC02D2125CFE}" type="parTrans" cxnId="{BFCA710E-727F-4D22-BA23-ECCB7BE7F5A0}">
      <dgm:prSet/>
      <dgm:spPr/>
      <dgm:t>
        <a:bodyPr/>
        <a:lstStyle/>
        <a:p>
          <a:endParaRPr lang="da-DK"/>
        </a:p>
      </dgm:t>
    </dgm:pt>
    <dgm:pt modelId="{9C522B1F-4A41-48F3-8C00-6C35928262E3}" type="sibTrans" cxnId="{BFCA710E-727F-4D22-BA23-ECCB7BE7F5A0}">
      <dgm:prSet/>
      <dgm:spPr/>
      <dgm:t>
        <a:bodyPr/>
        <a:lstStyle/>
        <a:p>
          <a:endParaRPr lang="da-DK"/>
        </a:p>
      </dgm:t>
    </dgm:pt>
    <dgm:pt modelId="{8E95ECD3-A4F2-4573-9B28-EE510BA009CC}">
      <dgm:prSet phldrT="[Text]" custT="1"/>
      <dgm:spPr/>
      <dgm:t>
        <a:bodyPr/>
        <a:lstStyle/>
        <a:p>
          <a:r>
            <a:rPr lang="da-DK" sz="1200" dirty="0" err="1" smtClean="0"/>
            <a:t>Bootstrap</a:t>
          </a:r>
          <a:r>
            <a:rPr lang="da-DK" sz="1200" dirty="0" smtClean="0"/>
            <a:t> in template</a:t>
          </a:r>
          <a:endParaRPr lang="da-DK" sz="1200" dirty="0"/>
        </a:p>
      </dgm:t>
    </dgm:pt>
    <dgm:pt modelId="{63EBAA94-1080-417B-B8A8-0BB9F1889EBE}" type="parTrans" cxnId="{03714430-DB21-477B-B6CA-07BE24DD6D11}">
      <dgm:prSet/>
      <dgm:spPr/>
      <dgm:t>
        <a:bodyPr/>
        <a:lstStyle/>
        <a:p>
          <a:endParaRPr lang="da-DK"/>
        </a:p>
      </dgm:t>
    </dgm:pt>
    <dgm:pt modelId="{660A595D-86B9-43D8-8D8D-57E548BE48A3}" type="sibTrans" cxnId="{03714430-DB21-477B-B6CA-07BE24DD6D11}">
      <dgm:prSet/>
      <dgm:spPr/>
      <dgm:t>
        <a:bodyPr/>
        <a:lstStyle/>
        <a:p>
          <a:endParaRPr lang="da-DK"/>
        </a:p>
      </dgm:t>
    </dgm:pt>
    <dgm:pt modelId="{198D286E-8184-41C7-AC99-06EEBBDB4F04}">
      <dgm:prSet phldrT="[Text]" custT="1"/>
      <dgm:spPr/>
      <dgm:t>
        <a:bodyPr/>
        <a:lstStyle/>
        <a:p>
          <a:r>
            <a:rPr lang="da-DK" sz="1200" dirty="0" smtClean="0"/>
            <a:t>ASP.NET Identity</a:t>
          </a:r>
          <a:endParaRPr lang="da-DK" sz="1200" dirty="0"/>
        </a:p>
      </dgm:t>
    </dgm:pt>
    <dgm:pt modelId="{7B6974E8-50B6-4CA9-81F2-BD184F62EC6C}" type="parTrans" cxnId="{4E5F84EA-2E3C-4B34-B8CE-0F06E1C98670}">
      <dgm:prSet/>
      <dgm:spPr/>
      <dgm:t>
        <a:bodyPr/>
        <a:lstStyle/>
        <a:p>
          <a:endParaRPr lang="da-DK"/>
        </a:p>
      </dgm:t>
    </dgm:pt>
    <dgm:pt modelId="{2BF7A394-29FE-4159-A29A-DEC7A71FD7BB}" type="sibTrans" cxnId="{4E5F84EA-2E3C-4B34-B8CE-0F06E1C98670}">
      <dgm:prSet/>
      <dgm:spPr/>
      <dgm:t>
        <a:bodyPr/>
        <a:lstStyle/>
        <a:p>
          <a:endParaRPr lang="da-DK"/>
        </a:p>
      </dgm:t>
    </dgm:pt>
    <dgm:pt modelId="{C00FF6EE-E9E4-4019-A5F7-566112EA21FB}">
      <dgm:prSet phldrT="[Text]" custT="1"/>
      <dgm:spPr/>
      <dgm:t>
        <a:bodyPr/>
        <a:lstStyle/>
        <a:p>
          <a:r>
            <a:rPr lang="da-DK" sz="1200" dirty="0" smtClean="0"/>
            <a:t>Authentication Filters</a:t>
          </a:r>
          <a:endParaRPr lang="da-DK" sz="1200" dirty="0"/>
        </a:p>
      </dgm:t>
    </dgm:pt>
    <dgm:pt modelId="{F0C96A6D-2A29-477C-AD1F-B35924986FCC}" type="parTrans" cxnId="{D2EC346D-C979-4F2C-A251-6EDA4A7A91BB}">
      <dgm:prSet/>
      <dgm:spPr/>
      <dgm:t>
        <a:bodyPr/>
        <a:lstStyle/>
        <a:p>
          <a:endParaRPr lang="da-DK"/>
        </a:p>
      </dgm:t>
    </dgm:pt>
    <dgm:pt modelId="{3E8EB78F-3B2B-43D0-9FB4-789DAF2C9F70}" type="sibTrans" cxnId="{D2EC346D-C979-4F2C-A251-6EDA4A7A91BB}">
      <dgm:prSet/>
      <dgm:spPr/>
      <dgm:t>
        <a:bodyPr/>
        <a:lstStyle/>
        <a:p>
          <a:endParaRPr lang="da-DK"/>
        </a:p>
      </dgm:t>
    </dgm:pt>
    <dgm:pt modelId="{CD4C1E75-64C4-4CC5-BD1A-CEA3D8AB76C9}">
      <dgm:prSet phldrT="[Text]" custT="1"/>
      <dgm:spPr/>
      <dgm:t>
        <a:bodyPr/>
        <a:lstStyle/>
        <a:p>
          <a:r>
            <a:rPr lang="da-DK" sz="1200" dirty="0" smtClean="0"/>
            <a:t>Filter overrides</a:t>
          </a:r>
          <a:endParaRPr lang="da-DK" sz="1200" dirty="0"/>
        </a:p>
      </dgm:t>
    </dgm:pt>
    <dgm:pt modelId="{DE1755FC-4CCC-4ED2-BFEC-5D56DC9773BB}" type="parTrans" cxnId="{CAA1DE46-78DB-4410-B496-F043D2B8F626}">
      <dgm:prSet/>
      <dgm:spPr/>
      <dgm:t>
        <a:bodyPr/>
        <a:lstStyle/>
        <a:p>
          <a:endParaRPr lang="da-DK"/>
        </a:p>
      </dgm:t>
    </dgm:pt>
    <dgm:pt modelId="{203B085B-2B3B-4DE7-B5F0-317084BB8ABA}" type="sibTrans" cxnId="{CAA1DE46-78DB-4410-B496-F043D2B8F626}">
      <dgm:prSet/>
      <dgm:spPr/>
      <dgm:t>
        <a:bodyPr/>
        <a:lstStyle/>
        <a:p>
          <a:endParaRPr lang="da-DK"/>
        </a:p>
      </dgm:t>
    </dgm:pt>
    <dgm:pt modelId="{348E29A9-C639-4603-90C0-BCB127F79D74}">
      <dgm:prSet phldrT="[Text]" custT="1"/>
      <dgm:spPr/>
      <dgm:t>
        <a:bodyPr/>
        <a:lstStyle/>
        <a:p>
          <a:r>
            <a:rPr lang="da-DK" sz="1200" dirty="0" err="1" smtClean="0"/>
            <a:t>NuGet</a:t>
          </a:r>
          <a:r>
            <a:rPr lang="da-DK" sz="1200" dirty="0" smtClean="0"/>
            <a:t>!</a:t>
          </a:r>
          <a:endParaRPr lang="da-DK" sz="1200" dirty="0"/>
        </a:p>
      </dgm:t>
    </dgm:pt>
    <dgm:pt modelId="{82A4E14C-DEAA-439D-861B-123FD0AA9A88}" type="parTrans" cxnId="{F18B69FE-9270-4C25-9BD1-56637278D97D}">
      <dgm:prSet/>
      <dgm:spPr/>
      <dgm:t>
        <a:bodyPr/>
        <a:lstStyle/>
        <a:p>
          <a:endParaRPr lang="da-DK"/>
        </a:p>
      </dgm:t>
    </dgm:pt>
    <dgm:pt modelId="{76C712EA-33E1-4DF4-A94E-AC0944103EDC}" type="sibTrans" cxnId="{F18B69FE-9270-4C25-9BD1-56637278D97D}">
      <dgm:prSet/>
      <dgm:spPr/>
      <dgm:t>
        <a:bodyPr/>
        <a:lstStyle/>
        <a:p>
          <a:endParaRPr lang="da-DK"/>
        </a:p>
      </dgm:t>
    </dgm:pt>
    <dgm:pt modelId="{FE242BE6-0F4F-4529-9AF3-08A3E517744B}">
      <dgm:prSet phldrT="[Text]" custT="1"/>
      <dgm:spPr/>
      <dgm:t>
        <a:bodyPr/>
        <a:lstStyle/>
        <a:p>
          <a:r>
            <a:rPr lang="da-DK" sz="1200" dirty="0" smtClean="0"/>
            <a:t>Open source </a:t>
          </a:r>
          <a:br>
            <a:rPr lang="da-DK" sz="1200" dirty="0" smtClean="0"/>
          </a:br>
          <a:r>
            <a:rPr lang="da-DK" sz="1200" dirty="0" smtClean="0"/>
            <a:t>(MS-PL!)</a:t>
          </a:r>
          <a:endParaRPr lang="da-DK" sz="1200" dirty="0"/>
        </a:p>
      </dgm:t>
    </dgm:pt>
    <dgm:pt modelId="{B22D99E6-BDCF-47D2-85BF-F30AE74DF9AA}" type="parTrans" cxnId="{36AC63A4-3519-4E98-BC3D-E6797B5956D5}">
      <dgm:prSet/>
      <dgm:spPr/>
      <dgm:t>
        <a:bodyPr/>
        <a:lstStyle/>
        <a:p>
          <a:endParaRPr lang="da-DK"/>
        </a:p>
      </dgm:t>
    </dgm:pt>
    <dgm:pt modelId="{758C51B8-83D0-4544-8E69-B55206264FFD}" type="sibTrans" cxnId="{36AC63A4-3519-4E98-BC3D-E6797B5956D5}">
      <dgm:prSet/>
      <dgm:spPr/>
      <dgm:t>
        <a:bodyPr/>
        <a:lstStyle/>
        <a:p>
          <a:endParaRPr lang="da-DK"/>
        </a:p>
      </dgm:t>
    </dgm:pt>
    <dgm:pt modelId="{453FE795-0B24-4270-B141-8C7252FA144A}">
      <dgm:prSet phldrT="[Text]" custT="1"/>
      <dgm:spPr/>
      <dgm:t>
        <a:bodyPr/>
        <a:lstStyle/>
        <a:p>
          <a:r>
            <a:rPr lang="da-DK" sz="1200" dirty="0" smtClean="0"/>
            <a:t>Routing</a:t>
          </a:r>
          <a:endParaRPr lang="da-DK" sz="1200" dirty="0"/>
        </a:p>
      </dgm:t>
    </dgm:pt>
    <dgm:pt modelId="{A0391FDA-CE63-4820-8E06-BC62BC8CF6BF}" type="parTrans" cxnId="{4C46F322-0E4D-4F68-8913-0FBF7149B5BF}">
      <dgm:prSet/>
      <dgm:spPr/>
      <dgm:t>
        <a:bodyPr/>
        <a:lstStyle/>
        <a:p>
          <a:endParaRPr lang="da-DK"/>
        </a:p>
      </dgm:t>
    </dgm:pt>
    <dgm:pt modelId="{FEBEF0B2-7BCC-4F69-87B1-C25F62087485}" type="sibTrans" cxnId="{4C46F322-0E4D-4F68-8913-0FBF7149B5BF}">
      <dgm:prSet/>
      <dgm:spPr/>
      <dgm:t>
        <a:bodyPr/>
        <a:lstStyle/>
        <a:p>
          <a:endParaRPr lang="da-DK"/>
        </a:p>
      </dgm:t>
    </dgm:pt>
    <dgm:pt modelId="{EB10E4C4-729A-4D97-A9FE-57AFD0FA8152}">
      <dgm:prSet phldrT="[Text]" custT="1"/>
      <dgm:spPr/>
      <dgm:t>
        <a:bodyPr/>
        <a:lstStyle/>
        <a:p>
          <a:endParaRPr lang="da-DK" sz="2000" dirty="0"/>
        </a:p>
      </dgm:t>
    </dgm:pt>
    <dgm:pt modelId="{6CDA5114-FDDF-4DE4-A322-47E180D80A03}" type="parTrans" cxnId="{01DF4760-DDCB-455B-8321-24DC564D3D35}">
      <dgm:prSet/>
      <dgm:spPr/>
      <dgm:t>
        <a:bodyPr/>
        <a:lstStyle/>
        <a:p>
          <a:endParaRPr lang="da-DK"/>
        </a:p>
      </dgm:t>
    </dgm:pt>
    <dgm:pt modelId="{FC5C1AAD-0725-4CA2-A057-5A12BA0B59E4}" type="sibTrans" cxnId="{01DF4760-DDCB-455B-8321-24DC564D3D35}">
      <dgm:prSet/>
      <dgm:spPr/>
      <dgm:t>
        <a:bodyPr/>
        <a:lstStyle/>
        <a:p>
          <a:endParaRPr lang="da-DK"/>
        </a:p>
      </dgm:t>
    </dgm:pt>
    <dgm:pt modelId="{CECAFE87-3407-4BE7-A6E0-EB29F8FF5B14}">
      <dgm:prSet phldrT="[Text]" custT="1"/>
      <dgm:spPr/>
      <dgm:t>
        <a:bodyPr/>
        <a:lstStyle/>
        <a:p>
          <a:r>
            <a:rPr lang="da-DK" sz="1200" dirty="0" err="1" smtClean="0"/>
            <a:t>HtmlHelper</a:t>
          </a:r>
          <a:r>
            <a:rPr lang="da-DK" sz="1200" dirty="0" smtClean="0"/>
            <a:t> + Extension </a:t>
          </a:r>
          <a:r>
            <a:rPr lang="da-DK" sz="1200" dirty="0" err="1" smtClean="0"/>
            <a:t>methods</a:t>
          </a:r>
          <a:endParaRPr lang="da-DK" sz="1200" dirty="0"/>
        </a:p>
      </dgm:t>
    </dgm:pt>
    <dgm:pt modelId="{2C6B99A2-1F48-40F7-AD5F-42F7D0FB7CC0}" type="parTrans" cxnId="{D7B671AB-A423-4CFF-ABAE-C63652FEDAC3}">
      <dgm:prSet/>
      <dgm:spPr/>
      <dgm:t>
        <a:bodyPr/>
        <a:lstStyle/>
        <a:p>
          <a:endParaRPr lang="da-DK"/>
        </a:p>
      </dgm:t>
    </dgm:pt>
    <dgm:pt modelId="{2D9794BB-5808-48AC-98B0-1E7EFCA6D80E}" type="sibTrans" cxnId="{D7B671AB-A423-4CFF-ABAE-C63652FEDAC3}">
      <dgm:prSet/>
      <dgm:spPr/>
      <dgm:t>
        <a:bodyPr/>
        <a:lstStyle/>
        <a:p>
          <a:endParaRPr lang="da-DK"/>
        </a:p>
      </dgm:t>
    </dgm:pt>
    <dgm:pt modelId="{40D22C5C-312B-4011-B75C-EF6F9DCD23CB}">
      <dgm:prSet phldrT="[Text]" custT="1"/>
      <dgm:spPr/>
      <dgm:t>
        <a:bodyPr/>
        <a:lstStyle/>
        <a:p>
          <a:r>
            <a:rPr lang="da-DK" sz="1200" dirty="0" err="1" smtClean="0"/>
            <a:t>Conventions</a:t>
          </a:r>
          <a:endParaRPr lang="da-DK" sz="1200" dirty="0"/>
        </a:p>
      </dgm:t>
    </dgm:pt>
    <dgm:pt modelId="{BAE2B188-3E8B-42AD-8EDA-95BA96C9087F}" type="parTrans" cxnId="{18F0B65A-F0C1-4F9B-BE22-27530911DAEF}">
      <dgm:prSet/>
      <dgm:spPr/>
      <dgm:t>
        <a:bodyPr/>
        <a:lstStyle/>
        <a:p>
          <a:endParaRPr lang="da-DK"/>
        </a:p>
      </dgm:t>
    </dgm:pt>
    <dgm:pt modelId="{666A0E78-4425-4D28-905B-5E69CFE454ED}" type="sibTrans" cxnId="{18F0B65A-F0C1-4F9B-BE22-27530911DAEF}">
      <dgm:prSet/>
      <dgm:spPr/>
      <dgm:t>
        <a:bodyPr/>
        <a:lstStyle/>
        <a:p>
          <a:endParaRPr lang="da-DK"/>
        </a:p>
      </dgm:t>
    </dgm:pt>
    <dgm:pt modelId="{7128B967-E241-4918-BBFB-A76EC45DFE2B}" type="pres">
      <dgm:prSet presAssocID="{2E3E5EC3-94E8-4D8B-8FE2-520B95710C8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a-DK"/>
        </a:p>
      </dgm:t>
    </dgm:pt>
    <dgm:pt modelId="{20E8B88F-687D-4296-9B12-2F568656B19E}" type="pres">
      <dgm:prSet presAssocID="{5257BAB4-34D0-4526-9C6E-E95C56B01100}" presName="compositeNode" presStyleCnt="0">
        <dgm:presLayoutVars>
          <dgm:bulletEnabled val="1"/>
        </dgm:presLayoutVars>
      </dgm:prSet>
      <dgm:spPr/>
    </dgm:pt>
    <dgm:pt modelId="{F75C0F95-2559-43B3-9F3D-6BBF6719A765}" type="pres">
      <dgm:prSet presAssocID="{5257BAB4-34D0-4526-9C6E-E95C56B01100}" presName="bgRect" presStyleLbl="node1" presStyleIdx="0" presStyleCnt="4" custScaleY="126182"/>
      <dgm:spPr/>
      <dgm:t>
        <a:bodyPr/>
        <a:lstStyle/>
        <a:p>
          <a:endParaRPr lang="da-DK"/>
        </a:p>
      </dgm:t>
    </dgm:pt>
    <dgm:pt modelId="{7C379444-F975-4367-9A46-168333063067}" type="pres">
      <dgm:prSet presAssocID="{5257BAB4-34D0-4526-9C6E-E95C56B01100}" presName="parentNode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C3D14573-EBC8-4BBD-99EA-90FB49B26819}" type="pres">
      <dgm:prSet presAssocID="{5257BAB4-34D0-4526-9C6E-E95C56B01100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DCECE5EE-9230-4B1E-BFF3-15BE2B8686A8}" type="pres">
      <dgm:prSet presAssocID="{DB532C61-284D-452B-BED5-1BAB9A779332}" presName="hSp" presStyleCnt="0"/>
      <dgm:spPr/>
    </dgm:pt>
    <dgm:pt modelId="{A413AEDB-A0F9-4B14-82A1-B4E349B2DE95}" type="pres">
      <dgm:prSet presAssocID="{DB532C61-284D-452B-BED5-1BAB9A779332}" presName="vProcSp" presStyleCnt="0"/>
      <dgm:spPr/>
    </dgm:pt>
    <dgm:pt modelId="{AD388147-3FD0-4C12-9272-52CA2DBF4A4E}" type="pres">
      <dgm:prSet presAssocID="{DB532C61-284D-452B-BED5-1BAB9A779332}" presName="vSp1" presStyleCnt="0"/>
      <dgm:spPr/>
    </dgm:pt>
    <dgm:pt modelId="{7B696B12-6977-44DE-922C-0D0C1E81B9F4}" type="pres">
      <dgm:prSet presAssocID="{DB532C61-284D-452B-BED5-1BAB9A779332}" presName="simulatedConn" presStyleLbl="solidFgAcc1" presStyleIdx="0" presStyleCnt="3"/>
      <dgm:spPr/>
    </dgm:pt>
    <dgm:pt modelId="{9608276A-5157-483D-B00B-78883F45B808}" type="pres">
      <dgm:prSet presAssocID="{DB532C61-284D-452B-BED5-1BAB9A779332}" presName="vSp2" presStyleCnt="0"/>
      <dgm:spPr/>
    </dgm:pt>
    <dgm:pt modelId="{B1C98919-0690-41BB-97C6-3CA14B51D1F5}" type="pres">
      <dgm:prSet presAssocID="{DB532C61-284D-452B-BED5-1BAB9A779332}" presName="sibTrans" presStyleCnt="0"/>
      <dgm:spPr/>
    </dgm:pt>
    <dgm:pt modelId="{0DD3FB9B-3BC1-4CAB-ACEB-AEC55B7E5B7B}" type="pres">
      <dgm:prSet presAssocID="{1023CFBD-E41D-48D8-B3A9-67B87744D3CE}" presName="compositeNode" presStyleCnt="0">
        <dgm:presLayoutVars>
          <dgm:bulletEnabled val="1"/>
        </dgm:presLayoutVars>
      </dgm:prSet>
      <dgm:spPr/>
    </dgm:pt>
    <dgm:pt modelId="{4E026CA6-3625-4ECE-A0FD-97D923008FDE}" type="pres">
      <dgm:prSet presAssocID="{1023CFBD-E41D-48D8-B3A9-67B87744D3CE}" presName="bgRect" presStyleLbl="node1" presStyleIdx="1" presStyleCnt="4" custScaleY="126182"/>
      <dgm:spPr/>
      <dgm:t>
        <a:bodyPr/>
        <a:lstStyle/>
        <a:p>
          <a:endParaRPr lang="da-DK"/>
        </a:p>
      </dgm:t>
    </dgm:pt>
    <dgm:pt modelId="{004C2930-60CB-4D48-BC7D-757AD1D1CF06}" type="pres">
      <dgm:prSet presAssocID="{1023CFBD-E41D-48D8-B3A9-67B87744D3CE}" presName="parentNode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5C2C4534-FF2B-4974-BC77-26BCFDBC4808}" type="pres">
      <dgm:prSet presAssocID="{1023CFBD-E41D-48D8-B3A9-67B87744D3CE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64F3C33D-FDA7-4687-ABA6-AFA511A9D53A}" type="pres">
      <dgm:prSet presAssocID="{B478A106-A93C-4B97-80D0-21F5DF429E25}" presName="hSp" presStyleCnt="0"/>
      <dgm:spPr/>
    </dgm:pt>
    <dgm:pt modelId="{55445C17-694C-488D-B0C4-AED9112E6F10}" type="pres">
      <dgm:prSet presAssocID="{B478A106-A93C-4B97-80D0-21F5DF429E25}" presName="vProcSp" presStyleCnt="0"/>
      <dgm:spPr/>
    </dgm:pt>
    <dgm:pt modelId="{D24646CF-B704-478F-AD8D-1ECD701FD800}" type="pres">
      <dgm:prSet presAssocID="{B478A106-A93C-4B97-80D0-21F5DF429E25}" presName="vSp1" presStyleCnt="0"/>
      <dgm:spPr/>
    </dgm:pt>
    <dgm:pt modelId="{99AE3125-8B0A-4433-B946-F19EADBF4BAF}" type="pres">
      <dgm:prSet presAssocID="{B478A106-A93C-4B97-80D0-21F5DF429E25}" presName="simulatedConn" presStyleLbl="solidFgAcc1" presStyleIdx="1" presStyleCnt="3"/>
      <dgm:spPr/>
    </dgm:pt>
    <dgm:pt modelId="{D419C0B3-6776-467A-A006-3C4ECEA98E7D}" type="pres">
      <dgm:prSet presAssocID="{B478A106-A93C-4B97-80D0-21F5DF429E25}" presName="vSp2" presStyleCnt="0"/>
      <dgm:spPr/>
    </dgm:pt>
    <dgm:pt modelId="{5EA6037F-73DA-4760-9BDB-F5D5825172DE}" type="pres">
      <dgm:prSet presAssocID="{B478A106-A93C-4B97-80D0-21F5DF429E25}" presName="sibTrans" presStyleCnt="0"/>
      <dgm:spPr/>
    </dgm:pt>
    <dgm:pt modelId="{18DE45A3-3260-4A1B-9DFB-85014E19C1DE}" type="pres">
      <dgm:prSet presAssocID="{C8CEE0B8-8ADA-4F22-BC47-FBE1EA9E02D9}" presName="compositeNode" presStyleCnt="0">
        <dgm:presLayoutVars>
          <dgm:bulletEnabled val="1"/>
        </dgm:presLayoutVars>
      </dgm:prSet>
      <dgm:spPr/>
    </dgm:pt>
    <dgm:pt modelId="{C96EC123-5894-49B6-A6DF-DDFFFCEF9CDF}" type="pres">
      <dgm:prSet presAssocID="{C8CEE0B8-8ADA-4F22-BC47-FBE1EA9E02D9}" presName="bgRect" presStyleLbl="node1" presStyleIdx="2" presStyleCnt="4" custScaleY="126182"/>
      <dgm:spPr/>
      <dgm:t>
        <a:bodyPr/>
        <a:lstStyle/>
        <a:p>
          <a:endParaRPr lang="da-DK"/>
        </a:p>
      </dgm:t>
    </dgm:pt>
    <dgm:pt modelId="{19B36F05-F6E6-43E2-BA5B-13CB3E91BAEB}" type="pres">
      <dgm:prSet presAssocID="{C8CEE0B8-8ADA-4F22-BC47-FBE1EA9E02D9}" presName="parentNode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FD1BA387-885A-49F0-9F8A-81A40164E78E}" type="pres">
      <dgm:prSet presAssocID="{C8CEE0B8-8ADA-4F22-BC47-FBE1EA9E02D9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DD2B2C73-F719-4B9D-9DF9-A8CAB4F5F4B3}" type="pres">
      <dgm:prSet presAssocID="{B84279E0-3CCD-4CDF-8342-BDD36B06A887}" presName="hSp" presStyleCnt="0"/>
      <dgm:spPr/>
    </dgm:pt>
    <dgm:pt modelId="{7054547D-EBDF-4672-A524-7F6B4F0C0A9A}" type="pres">
      <dgm:prSet presAssocID="{B84279E0-3CCD-4CDF-8342-BDD36B06A887}" presName="vProcSp" presStyleCnt="0"/>
      <dgm:spPr/>
    </dgm:pt>
    <dgm:pt modelId="{1DDA487E-A9CD-4111-851B-72B8E84E93AA}" type="pres">
      <dgm:prSet presAssocID="{B84279E0-3CCD-4CDF-8342-BDD36B06A887}" presName="vSp1" presStyleCnt="0"/>
      <dgm:spPr/>
    </dgm:pt>
    <dgm:pt modelId="{B5A03985-F598-4DCF-9CAB-05EE509A555E}" type="pres">
      <dgm:prSet presAssocID="{B84279E0-3CCD-4CDF-8342-BDD36B06A887}" presName="simulatedConn" presStyleLbl="solidFgAcc1" presStyleIdx="2" presStyleCnt="3"/>
      <dgm:spPr/>
    </dgm:pt>
    <dgm:pt modelId="{ACC65DED-AFF3-4C0C-86CB-E0C7EB834C24}" type="pres">
      <dgm:prSet presAssocID="{B84279E0-3CCD-4CDF-8342-BDD36B06A887}" presName="vSp2" presStyleCnt="0"/>
      <dgm:spPr/>
    </dgm:pt>
    <dgm:pt modelId="{399475D0-944B-48E5-BEA1-4F5E535ADDC3}" type="pres">
      <dgm:prSet presAssocID="{B84279E0-3CCD-4CDF-8342-BDD36B06A887}" presName="sibTrans" presStyleCnt="0"/>
      <dgm:spPr/>
    </dgm:pt>
    <dgm:pt modelId="{473B0D5E-CBA8-41D2-A405-D1B03EB9C8B9}" type="pres">
      <dgm:prSet presAssocID="{BC8B5B5E-37F2-4526-BB41-F77DBBDDA939}" presName="compositeNode" presStyleCnt="0">
        <dgm:presLayoutVars>
          <dgm:bulletEnabled val="1"/>
        </dgm:presLayoutVars>
      </dgm:prSet>
      <dgm:spPr/>
    </dgm:pt>
    <dgm:pt modelId="{67EFBB17-033C-4F9A-96E0-89F5AA3A8AD5}" type="pres">
      <dgm:prSet presAssocID="{BC8B5B5E-37F2-4526-BB41-F77DBBDDA939}" presName="bgRect" presStyleLbl="node1" presStyleIdx="3" presStyleCnt="4" custScaleY="126182"/>
      <dgm:spPr/>
      <dgm:t>
        <a:bodyPr/>
        <a:lstStyle/>
        <a:p>
          <a:endParaRPr lang="da-DK"/>
        </a:p>
      </dgm:t>
    </dgm:pt>
    <dgm:pt modelId="{925EFF72-74AC-4746-B65C-46B428DD352B}" type="pres">
      <dgm:prSet presAssocID="{BC8B5B5E-37F2-4526-BB41-F77DBBDDA939}" presName="parentNode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9167C9BB-35AD-4E93-B3DD-DBA5AED8287E}" type="pres">
      <dgm:prSet presAssocID="{BC8B5B5E-37F2-4526-BB41-F77DBBDDA939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</dgm:ptLst>
  <dgm:cxnLst>
    <dgm:cxn modelId="{0728645A-9788-4CCB-89E5-D66255CA37FE}" type="presOf" srcId="{B803A07A-37FE-476F-AE58-382A1CF0E254}" destId="{5C2C4534-FF2B-4974-BC77-26BCFDBC4808}" srcOrd="0" destOrd="3" presId="urn:microsoft.com/office/officeart/2005/8/layout/hProcess7"/>
    <dgm:cxn modelId="{7596F9C2-55B4-4520-A9AF-C1856CA2AC5B}" srcId="{CBD10278-D906-404B-9AF6-97591ADC541A}" destId="{26348495-6C16-41A9-A8A7-E87E8ECD58F6}" srcOrd="7" destOrd="0" parTransId="{F6A801EC-EE0A-4A71-A742-740F2DC870AE}" sibTransId="{07BB8D9D-604B-405A-B509-9089DB8C4ED7}"/>
    <dgm:cxn modelId="{A4D985B6-238E-4253-A90E-589D5D9BF626}" type="presOf" srcId="{CECAFE87-3407-4BE7-A6E0-EB29F8FF5B14}" destId="{C3D14573-EBC8-4BBD-99EA-90FB49B26819}" srcOrd="0" destOrd="4" presId="urn:microsoft.com/office/officeart/2005/8/layout/hProcess7"/>
    <dgm:cxn modelId="{13F0F5B4-D4EB-4B3A-BC8D-17D3C0639D1A}" type="presOf" srcId="{D03E0C57-C5D4-4D79-8744-99388ED0EE79}" destId="{FD1BA387-885A-49F0-9F8A-81A40164E78E}" srcOrd="0" destOrd="5" presId="urn:microsoft.com/office/officeart/2005/8/layout/hProcess7"/>
    <dgm:cxn modelId="{88623257-1AA3-4958-8481-42F01CA50B5B}" type="presOf" srcId="{BC8B5B5E-37F2-4526-BB41-F77DBBDDA939}" destId="{925EFF72-74AC-4746-B65C-46B428DD352B}" srcOrd="1" destOrd="0" presId="urn:microsoft.com/office/officeart/2005/8/layout/hProcess7"/>
    <dgm:cxn modelId="{F18B69FE-9270-4C25-9BD1-56637278D97D}" srcId="{CBD10278-D906-404B-9AF6-97591ADC541A}" destId="{348E29A9-C639-4603-90C0-BCB127F79D74}" srcOrd="0" destOrd="0" parTransId="{82A4E14C-DEAA-439D-861B-123FD0AA9A88}" sibTransId="{76C712EA-33E1-4DF4-A94E-AC0944103EDC}"/>
    <dgm:cxn modelId="{4AB8D1D1-018A-4031-BE3B-F2EA77AC2E49}" type="presOf" srcId="{26348495-6C16-41A9-A8A7-E87E8ECD58F6}" destId="{FD1BA387-885A-49F0-9F8A-81A40164E78E}" srcOrd="0" destOrd="8" presId="urn:microsoft.com/office/officeart/2005/8/layout/hProcess7"/>
    <dgm:cxn modelId="{90D64D3E-17BE-416B-BF32-705CAE3B0E23}" srcId="{2E3E5EC3-94E8-4D8B-8FE2-520B95710C84}" destId="{5257BAB4-34D0-4526-9C6E-E95C56B01100}" srcOrd="0" destOrd="0" parTransId="{47B0C45B-E63D-41CF-B0E1-7C4C77AA6101}" sibTransId="{DB532C61-284D-452B-BED5-1BAB9A779332}"/>
    <dgm:cxn modelId="{18F0B65A-F0C1-4F9B-BE22-27530911DAEF}" srcId="{5BA0D554-74BE-44FC-9CB4-6519953AE17B}" destId="{40D22C5C-312B-4011-B75C-EF6F9DCD23CB}" srcOrd="1" destOrd="0" parTransId="{BAE2B188-3E8B-42AD-8EDA-95BA96C9087F}" sibTransId="{666A0E78-4425-4D28-905B-5E69CFE454ED}"/>
    <dgm:cxn modelId="{AF694FAE-6109-4E6F-8A75-AE32B7A955ED}" type="presOf" srcId="{CD4C1E75-64C4-4CC5-BD1A-CEA3D8AB76C9}" destId="{9167C9BB-35AD-4E93-B3DD-DBA5AED8287E}" srcOrd="0" destOrd="5" presId="urn:microsoft.com/office/officeart/2005/8/layout/hProcess7"/>
    <dgm:cxn modelId="{209BDA62-63D7-4A61-B4DE-6E00690E06A6}" type="presOf" srcId="{5D196EC3-0584-407B-91A9-B6F40B886BAF}" destId="{5C2C4534-FF2B-4974-BC77-26BCFDBC4808}" srcOrd="0" destOrd="0" presId="urn:microsoft.com/office/officeart/2005/8/layout/hProcess7"/>
    <dgm:cxn modelId="{A1DED681-B3D7-41CD-A7DA-D6D9A636EDF3}" srcId="{5257BAB4-34D0-4526-9C6E-E95C56B01100}" destId="{5BA0D554-74BE-44FC-9CB4-6519953AE17B}" srcOrd="0" destOrd="0" parTransId="{1975F545-83A1-48CE-9E96-6C7D9DEFC13E}" sibTransId="{B5D13830-57AC-4D30-8F03-BEA32B84BD50}"/>
    <dgm:cxn modelId="{F3445B5D-3886-45DE-A489-4B85A6732029}" type="presOf" srcId="{8E95ECD3-A4F2-4573-9B28-EE510BA009CC}" destId="{9167C9BB-35AD-4E93-B3DD-DBA5AED8287E}" srcOrd="0" destOrd="2" presId="urn:microsoft.com/office/officeart/2005/8/layout/hProcess7"/>
    <dgm:cxn modelId="{B1F788F2-957D-4AD2-8704-BAC7F0DBED79}" srcId="{2E3E5EC3-94E8-4D8B-8FE2-520B95710C84}" destId="{1023CFBD-E41D-48D8-B3A9-67B87744D3CE}" srcOrd="1" destOrd="0" parTransId="{ACF88C6C-1956-4940-9FD8-4F9FF7F7B41A}" sibTransId="{B478A106-A93C-4B97-80D0-21F5DF429E25}"/>
    <dgm:cxn modelId="{73394A2B-F435-49FA-9D5C-6C09007EE080}" type="presOf" srcId="{B83C3745-663C-4581-86C3-48B98106B594}" destId="{5C2C4534-FF2B-4974-BC77-26BCFDBC4808}" srcOrd="0" destOrd="5" presId="urn:microsoft.com/office/officeart/2005/8/layout/hProcess7"/>
    <dgm:cxn modelId="{5BF355F6-6E8E-4FF3-B380-D78FB8E9790B}" type="presOf" srcId="{C00FF6EE-E9E4-4019-A5F7-566112EA21FB}" destId="{9167C9BB-35AD-4E93-B3DD-DBA5AED8287E}" srcOrd="0" destOrd="4" presId="urn:microsoft.com/office/officeart/2005/8/layout/hProcess7"/>
    <dgm:cxn modelId="{05594437-89C1-4921-84FD-CDF13B06D51D}" type="presOf" srcId="{348E29A9-C639-4603-90C0-BCB127F79D74}" destId="{FD1BA387-885A-49F0-9F8A-81A40164E78E}" srcOrd="0" destOrd="1" presId="urn:microsoft.com/office/officeart/2005/8/layout/hProcess7"/>
    <dgm:cxn modelId="{03714430-DB21-477B-B6CA-07BE24DD6D11}" srcId="{26B1B660-4E5D-4F8C-9235-391ADBF2FC6D}" destId="{8E95ECD3-A4F2-4573-9B28-EE510BA009CC}" srcOrd="1" destOrd="0" parTransId="{63EBAA94-1080-417B-B8A8-0BB9F1889EBE}" sibTransId="{660A595D-86B9-43D8-8D8D-57E548BE48A3}"/>
    <dgm:cxn modelId="{36AC63A4-3519-4E98-BC3D-E6797B5956D5}" srcId="{5BA0D554-74BE-44FC-9CB4-6519953AE17B}" destId="{FE242BE6-0F4F-4529-9AF3-08A3E517744B}" srcOrd="0" destOrd="0" parTransId="{B22D99E6-BDCF-47D2-85BF-F30AE74DF9AA}" sibTransId="{758C51B8-83D0-4544-8E69-B55206264FFD}"/>
    <dgm:cxn modelId="{8641D8E2-2C6A-486C-9262-AE8B4616B0AD}" srcId="{26B1B660-4E5D-4F8C-9235-391ADBF2FC6D}" destId="{02703F19-A9A6-4A4B-B099-D7D8332B1C2C}" srcOrd="0" destOrd="0" parTransId="{BD607C12-3BFC-4A4C-91C7-1674B7AD469B}" sibTransId="{30E87E33-4027-4745-99BB-9B1034400A18}"/>
    <dgm:cxn modelId="{87104F8C-6A81-4F40-B147-F2A4E71DB38B}" type="presOf" srcId="{C37262F8-3FC3-4C21-8886-6F7100BD3BEA}" destId="{FD1BA387-885A-49F0-9F8A-81A40164E78E}" srcOrd="0" destOrd="6" presId="urn:microsoft.com/office/officeart/2005/8/layout/hProcess7"/>
    <dgm:cxn modelId="{5994A331-D022-4599-9072-5A667A9FD696}" srcId="{CBD10278-D906-404B-9AF6-97591ADC541A}" destId="{C37262F8-3FC3-4C21-8886-6F7100BD3BEA}" srcOrd="5" destOrd="0" parTransId="{C494CA0A-32BD-4617-97B8-D61BF59BB0DA}" sibTransId="{0CCBB5D9-C185-4FAF-BB86-AE566405B4D9}"/>
    <dgm:cxn modelId="{DB31F8C0-F75E-4117-A561-D25449E983B9}" srcId="{CBD10278-D906-404B-9AF6-97591ADC541A}" destId="{C120AE28-4084-48F9-8C0C-16F1C37442AC}" srcOrd="1" destOrd="0" parTransId="{053188BC-3880-4AC4-B917-17240150060F}" sibTransId="{109BEC7E-F5FD-4875-B444-F3BB5BC0267D}"/>
    <dgm:cxn modelId="{74E0FC89-A394-4569-8C72-C2D49CF53DE5}" srcId="{5D196EC3-0584-407B-91A9-B6F40B886BAF}" destId="{B83C3745-663C-4581-86C3-48B98106B594}" srcOrd="4" destOrd="0" parTransId="{86F7CD3F-BD1E-4B31-9D6F-C6D79A7C3938}" sibTransId="{BEAC2E2F-D2F5-4A28-B132-63C56B1057B3}"/>
    <dgm:cxn modelId="{6DE74D21-5B41-43AF-BEC1-735444E15B14}" srcId="{BC8B5B5E-37F2-4526-BB41-F77DBBDDA939}" destId="{26B1B660-4E5D-4F8C-9235-391ADBF2FC6D}" srcOrd="0" destOrd="0" parTransId="{907D591B-1076-458C-8726-913F60C35C23}" sibTransId="{7F31BA4C-2F88-49C0-8FF4-192E5209EF77}"/>
    <dgm:cxn modelId="{8FE03CDE-0973-410E-B273-7B332A376DBB}" type="presOf" srcId="{453FE795-0B24-4270-B141-8C7252FA144A}" destId="{C3D14573-EBC8-4BBD-99EA-90FB49B26819}" srcOrd="0" destOrd="3" presId="urn:microsoft.com/office/officeart/2005/8/layout/hProcess7"/>
    <dgm:cxn modelId="{C5320CD9-EC56-40BC-9CAD-9309F008706A}" srcId="{CBD10278-D906-404B-9AF6-97591ADC541A}" destId="{C102F930-2F1D-45E5-BEE1-692B33320B6B}" srcOrd="6" destOrd="0" parTransId="{304BE892-33A7-420C-99CA-327003702277}" sibTransId="{AB0C2437-6A7D-4CAC-B5CD-73DF83138F9C}"/>
    <dgm:cxn modelId="{AB9E4EE7-64BB-4261-8415-EE60EC44FFC1}" type="presOf" srcId="{5BA0D554-74BE-44FC-9CB4-6519953AE17B}" destId="{C3D14573-EBC8-4BBD-99EA-90FB49B26819}" srcOrd="0" destOrd="0" presId="urn:microsoft.com/office/officeart/2005/8/layout/hProcess7"/>
    <dgm:cxn modelId="{A3B6CFA7-4CED-4522-8F9D-F1ED21DBBC0A}" type="presOf" srcId="{AA617B7E-5A1B-4D24-9705-500D8881DA01}" destId="{9167C9BB-35AD-4E93-B3DD-DBA5AED8287E}" srcOrd="0" destOrd="6" presId="urn:microsoft.com/office/officeart/2005/8/layout/hProcess7"/>
    <dgm:cxn modelId="{4004064F-3776-4717-98E2-AEDDAB169775}" type="presOf" srcId="{C120AE28-4084-48F9-8C0C-16F1C37442AC}" destId="{FD1BA387-885A-49F0-9F8A-81A40164E78E}" srcOrd="0" destOrd="2" presId="urn:microsoft.com/office/officeart/2005/8/layout/hProcess7"/>
    <dgm:cxn modelId="{A8AAD4E4-0CAA-464E-AA26-CD4A7439B766}" srcId="{26B1B660-4E5D-4F8C-9235-391ADBF2FC6D}" destId="{BE0FAE64-14B4-4A01-AE29-97D5602F103F}" srcOrd="6" destOrd="0" parTransId="{76B37A8B-B04C-41CB-AE59-32C74519FD85}" sibTransId="{087BAB52-6CA6-49EE-908F-716B4C31E643}"/>
    <dgm:cxn modelId="{C8AB3557-E105-475C-83EE-1A325C0C0655}" type="presOf" srcId="{200B6D2D-D31E-4349-A3A3-62413917EB1C}" destId="{5C2C4534-FF2B-4974-BC77-26BCFDBC4808}" srcOrd="0" destOrd="6" presId="urn:microsoft.com/office/officeart/2005/8/layout/hProcess7"/>
    <dgm:cxn modelId="{D7B671AB-A423-4CFF-ABAE-C63652FEDAC3}" srcId="{5BA0D554-74BE-44FC-9CB4-6519953AE17B}" destId="{CECAFE87-3407-4BE7-A6E0-EB29F8FF5B14}" srcOrd="3" destOrd="0" parTransId="{2C6B99A2-1F48-40F7-AD5F-42F7D0FB7CC0}" sibTransId="{2D9794BB-5808-48AC-98B0-1E7EFCA6D80E}"/>
    <dgm:cxn modelId="{FB92BAC6-B17B-432F-9E03-489D9EBE3EDD}" srcId="{5D196EC3-0584-407B-91A9-B6F40B886BAF}" destId="{200B6D2D-D31E-4349-A3A3-62413917EB1C}" srcOrd="5" destOrd="0" parTransId="{8F32F1AE-DEB2-464D-8998-788DEA85CAFF}" sibTransId="{6E41C3C9-C8C4-4833-B502-3D62AC5552D7}"/>
    <dgm:cxn modelId="{43BA7DE1-D4F0-4C0F-BF23-BD2C20EA2415}" srcId="{CBD10278-D906-404B-9AF6-97591ADC541A}" destId="{D03E0C57-C5D4-4D79-8744-99388ED0EE79}" srcOrd="4" destOrd="0" parTransId="{E73D1739-13F8-4583-8E53-3ADDECFDD9DB}" sibTransId="{F22DBC0E-5CAA-4034-A133-B07CDBAC0A39}"/>
    <dgm:cxn modelId="{F5A378B3-8A36-49C5-AB4D-E97995CD5B97}" srcId="{5D196EC3-0584-407B-91A9-B6F40B886BAF}" destId="{B803A07A-37FE-476F-AE58-382A1CF0E254}" srcOrd="2" destOrd="0" parTransId="{068A6A04-6D9D-4139-942B-8E03F844A574}" sibTransId="{E8788AA0-A9A6-40A0-992D-C503DD7F89AC}"/>
    <dgm:cxn modelId="{4ABD56FC-B17C-40ED-83F7-0A842902AF0D}" srcId="{1023CFBD-E41D-48D8-B3A9-67B87744D3CE}" destId="{5D196EC3-0584-407B-91A9-B6F40B886BAF}" srcOrd="0" destOrd="0" parTransId="{0276C252-2394-4AF3-A2DA-4F873BEA3910}" sibTransId="{13B07ED9-EC3B-4486-A721-EBEA58AEF47D}"/>
    <dgm:cxn modelId="{3803077B-7C93-4424-9C6E-88F38134EBF9}" type="presOf" srcId="{02703F19-A9A6-4A4B-B099-D7D8332B1C2C}" destId="{9167C9BB-35AD-4E93-B3DD-DBA5AED8287E}" srcOrd="0" destOrd="1" presId="urn:microsoft.com/office/officeart/2005/8/layout/hProcess7"/>
    <dgm:cxn modelId="{046910AB-6E11-44D1-B5A0-1ABDD6602CEA}" srcId="{5D196EC3-0584-407B-91A9-B6F40B886BAF}" destId="{B2932A36-25C5-4D09-BF79-9031BC592AAD}" srcOrd="0" destOrd="0" parTransId="{0CA6FA9E-ECCB-498D-AD23-1E128141533F}" sibTransId="{769BF314-A512-43E5-B5B7-CFE722C11C83}"/>
    <dgm:cxn modelId="{E55185A7-9E44-4701-98DB-3C8B46C43B31}" type="presOf" srcId="{1023CFBD-E41D-48D8-B3A9-67B87744D3CE}" destId="{4E026CA6-3625-4ECE-A0FD-97D923008FDE}" srcOrd="0" destOrd="0" presId="urn:microsoft.com/office/officeart/2005/8/layout/hProcess7"/>
    <dgm:cxn modelId="{01DF4760-DDCB-455B-8321-24DC564D3D35}" srcId="{5BA0D554-74BE-44FC-9CB4-6519953AE17B}" destId="{EB10E4C4-729A-4D97-A9FE-57AFD0FA8152}" srcOrd="4" destOrd="0" parTransId="{6CDA5114-FDDF-4DE4-A322-47E180D80A03}" sibTransId="{FC5C1AAD-0725-4CA2-A057-5A12BA0B59E4}"/>
    <dgm:cxn modelId="{CAA1DE46-78DB-4410-B496-F043D2B8F626}" srcId="{26B1B660-4E5D-4F8C-9235-391ADBF2FC6D}" destId="{CD4C1E75-64C4-4CC5-BD1A-CEA3D8AB76C9}" srcOrd="4" destOrd="0" parTransId="{DE1755FC-4CCC-4ED2-BFEC-5D56DC9773BB}" sibTransId="{203B085B-2B3B-4DE7-B5F0-317084BB8ABA}"/>
    <dgm:cxn modelId="{B28EDD11-B018-4B86-B234-05465834B5EA}" srcId="{5D196EC3-0584-407B-91A9-B6F40B886BAF}" destId="{D413FAA0-9884-402F-B7D3-1A7E14EAF9E6}" srcOrd="1" destOrd="0" parTransId="{06EF29E4-2E81-4A4F-AF45-7CB5BEB53961}" sibTransId="{5F926F04-E241-4C01-86F5-7A82B36D6E26}"/>
    <dgm:cxn modelId="{8A61B120-36C8-4DCA-9EA6-F854111A05C0}" type="presOf" srcId="{1023CFBD-E41D-48D8-B3A9-67B87744D3CE}" destId="{004C2930-60CB-4D48-BC7D-757AD1D1CF06}" srcOrd="1" destOrd="0" presId="urn:microsoft.com/office/officeart/2005/8/layout/hProcess7"/>
    <dgm:cxn modelId="{91DF3201-0321-412C-9B91-970667D2FEF6}" srcId="{2E3E5EC3-94E8-4D8B-8FE2-520B95710C84}" destId="{C8CEE0B8-8ADA-4F22-BC47-FBE1EA9E02D9}" srcOrd="2" destOrd="0" parTransId="{2FECF83C-47CE-4E59-9253-799D510C8395}" sibTransId="{B84279E0-3CCD-4CDF-8342-BDD36B06A887}"/>
    <dgm:cxn modelId="{E60DEB47-85C9-4F96-A911-518FED90BA10}" type="presOf" srcId="{C8CEE0B8-8ADA-4F22-BC47-FBE1EA9E02D9}" destId="{19B36F05-F6E6-43E2-BA5B-13CB3E91BAEB}" srcOrd="1" destOrd="0" presId="urn:microsoft.com/office/officeart/2005/8/layout/hProcess7"/>
    <dgm:cxn modelId="{20C1848B-5663-4CFA-B6EC-F1E12609BB47}" type="presOf" srcId="{2E3E5EC3-94E8-4D8B-8FE2-520B95710C84}" destId="{7128B967-E241-4918-BBFB-A76EC45DFE2B}" srcOrd="0" destOrd="0" presId="urn:microsoft.com/office/officeart/2005/8/layout/hProcess7"/>
    <dgm:cxn modelId="{627F43EC-C39C-4F22-96A7-61B950C5AD51}" type="presOf" srcId="{90AA4D7E-F8E3-4A64-AE0A-AF7CA4F81BF3}" destId="{5C2C4534-FF2B-4974-BC77-26BCFDBC4808}" srcOrd="0" destOrd="4" presId="urn:microsoft.com/office/officeart/2005/8/layout/hProcess7"/>
    <dgm:cxn modelId="{4E5F84EA-2E3C-4B34-B8CE-0F06E1C98670}" srcId="{26B1B660-4E5D-4F8C-9235-391ADBF2FC6D}" destId="{198D286E-8184-41C7-AC99-06EEBBDB4F04}" srcOrd="2" destOrd="0" parTransId="{7B6974E8-50B6-4CA9-81F2-BD184F62EC6C}" sibTransId="{2BF7A394-29FE-4159-A29A-DEC7A71FD7BB}"/>
    <dgm:cxn modelId="{F49141FD-0125-4C6D-9AE5-E2E3410D3650}" type="presOf" srcId="{B27032D6-DC7C-450F-82D2-34CFF0341050}" destId="{FD1BA387-885A-49F0-9F8A-81A40164E78E}" srcOrd="0" destOrd="4" presId="urn:microsoft.com/office/officeart/2005/8/layout/hProcess7"/>
    <dgm:cxn modelId="{CD1AB994-D593-4BD3-8D57-0F156674D30E}" srcId="{2E3E5EC3-94E8-4D8B-8FE2-520B95710C84}" destId="{BC8B5B5E-37F2-4526-BB41-F77DBBDDA939}" srcOrd="3" destOrd="0" parTransId="{96580137-E0E9-43BF-AC34-BC7FDB3CD577}" sibTransId="{B769AAD6-9F0F-47D3-8283-AEC07B86DC00}"/>
    <dgm:cxn modelId="{22D5F817-EC1C-4D0F-8913-F3E5109CE1E0}" srcId="{5D196EC3-0584-407B-91A9-B6F40B886BAF}" destId="{90AA4D7E-F8E3-4A64-AE0A-AF7CA4F81BF3}" srcOrd="3" destOrd="0" parTransId="{1987810B-A083-4789-A30E-C910006125CC}" sibTransId="{6AD7EA6B-EE8F-4035-8A3F-91E25547B9E6}"/>
    <dgm:cxn modelId="{BFCA710E-727F-4D22-BA23-ECCB7BE7F5A0}" srcId="{26B1B660-4E5D-4F8C-9235-391ADBF2FC6D}" destId="{AA617B7E-5A1B-4D24-9705-500D8881DA01}" srcOrd="5" destOrd="0" parTransId="{67280959-6DA6-4811-A80A-EC02D2125CFE}" sibTransId="{9C522B1F-4A41-48F3-8C00-6C35928262E3}"/>
    <dgm:cxn modelId="{073D73E8-9064-4CB3-B273-C4CA4879D835}" type="presOf" srcId="{198D286E-8184-41C7-AC99-06EEBBDB4F04}" destId="{9167C9BB-35AD-4E93-B3DD-DBA5AED8287E}" srcOrd="0" destOrd="3" presId="urn:microsoft.com/office/officeart/2005/8/layout/hProcess7"/>
    <dgm:cxn modelId="{B35BD538-44E6-4ADD-8505-0A933A2978EF}" type="presOf" srcId="{26B1B660-4E5D-4F8C-9235-391ADBF2FC6D}" destId="{9167C9BB-35AD-4E93-B3DD-DBA5AED8287E}" srcOrd="0" destOrd="0" presId="urn:microsoft.com/office/officeart/2005/8/layout/hProcess7"/>
    <dgm:cxn modelId="{59E0DDB7-9D59-411B-9824-05B8E4C57E0B}" type="presOf" srcId="{FE242BE6-0F4F-4529-9AF3-08A3E517744B}" destId="{C3D14573-EBC8-4BBD-99EA-90FB49B26819}" srcOrd="0" destOrd="1" presId="urn:microsoft.com/office/officeart/2005/8/layout/hProcess7"/>
    <dgm:cxn modelId="{BFB8F081-5028-468D-905B-BFB8525B28E7}" srcId="{CBD10278-D906-404B-9AF6-97591ADC541A}" destId="{380AD736-1ECB-4E7F-80A2-5FF2955077D4}" srcOrd="2" destOrd="0" parTransId="{E9EFE761-70E2-4A7F-A675-9B342FB1B72F}" sibTransId="{EF572180-6AA0-4F5B-BE93-8F76BC447D4C}"/>
    <dgm:cxn modelId="{4C46F322-0E4D-4F68-8913-0FBF7149B5BF}" srcId="{5BA0D554-74BE-44FC-9CB4-6519953AE17B}" destId="{453FE795-0B24-4270-B141-8C7252FA144A}" srcOrd="2" destOrd="0" parTransId="{A0391FDA-CE63-4820-8E06-BC62BC8CF6BF}" sibTransId="{FEBEF0B2-7BCC-4F69-87B1-C25F62087485}"/>
    <dgm:cxn modelId="{9DD19994-04F5-4678-B496-544311C0FB4B}" type="presOf" srcId="{C8CEE0B8-8ADA-4F22-BC47-FBE1EA9E02D9}" destId="{C96EC123-5894-49B6-A6DF-DDFFFCEF9CDF}" srcOrd="0" destOrd="0" presId="urn:microsoft.com/office/officeart/2005/8/layout/hProcess7"/>
    <dgm:cxn modelId="{34BFE578-8F0E-4BD4-8BB4-0027A005E456}" type="presOf" srcId="{380AD736-1ECB-4E7F-80A2-5FF2955077D4}" destId="{FD1BA387-885A-49F0-9F8A-81A40164E78E}" srcOrd="0" destOrd="3" presId="urn:microsoft.com/office/officeart/2005/8/layout/hProcess7"/>
    <dgm:cxn modelId="{E3B2ED55-FE69-4BBE-9F8E-CDC113D3308B}" srcId="{C8CEE0B8-8ADA-4F22-BC47-FBE1EA9E02D9}" destId="{CBD10278-D906-404B-9AF6-97591ADC541A}" srcOrd="0" destOrd="0" parTransId="{6F843AC7-CBBD-4DAD-BAB2-774A49ED9CC4}" sibTransId="{807A23A9-F7BB-4941-82C1-EC794AAE2D08}"/>
    <dgm:cxn modelId="{F30EF10C-621C-4267-9359-AE62EBF6D555}" type="presOf" srcId="{C102F930-2F1D-45E5-BEE1-692B33320B6B}" destId="{FD1BA387-885A-49F0-9F8A-81A40164E78E}" srcOrd="0" destOrd="7" presId="urn:microsoft.com/office/officeart/2005/8/layout/hProcess7"/>
    <dgm:cxn modelId="{A062EE25-AFA1-47DD-B512-0AA4097D5618}" type="presOf" srcId="{D413FAA0-9884-402F-B7D3-1A7E14EAF9E6}" destId="{5C2C4534-FF2B-4974-BC77-26BCFDBC4808}" srcOrd="0" destOrd="2" presId="urn:microsoft.com/office/officeart/2005/8/layout/hProcess7"/>
    <dgm:cxn modelId="{584B09B3-6E7B-437D-809F-B05E9FBD389B}" type="presOf" srcId="{EB10E4C4-729A-4D97-A9FE-57AFD0FA8152}" destId="{C3D14573-EBC8-4BBD-99EA-90FB49B26819}" srcOrd="0" destOrd="5" presId="urn:microsoft.com/office/officeart/2005/8/layout/hProcess7"/>
    <dgm:cxn modelId="{3AA09706-C929-45E6-9489-F7CEAFBE937E}" type="presOf" srcId="{B2932A36-25C5-4D09-BF79-9031BC592AAD}" destId="{5C2C4534-FF2B-4974-BC77-26BCFDBC4808}" srcOrd="0" destOrd="1" presId="urn:microsoft.com/office/officeart/2005/8/layout/hProcess7"/>
    <dgm:cxn modelId="{3DAABB7E-2A7A-4AAB-9019-341FE42CE725}" type="presOf" srcId="{40D22C5C-312B-4011-B75C-EF6F9DCD23CB}" destId="{C3D14573-EBC8-4BBD-99EA-90FB49B26819}" srcOrd="0" destOrd="2" presId="urn:microsoft.com/office/officeart/2005/8/layout/hProcess7"/>
    <dgm:cxn modelId="{EFC5EF8E-DCF7-4008-8A68-4FC236E029DF}" type="presOf" srcId="{5257BAB4-34D0-4526-9C6E-E95C56B01100}" destId="{7C379444-F975-4367-9A46-168333063067}" srcOrd="1" destOrd="0" presId="urn:microsoft.com/office/officeart/2005/8/layout/hProcess7"/>
    <dgm:cxn modelId="{7B8E04C0-FF94-47E7-81AE-D0F2FDD6E972}" type="presOf" srcId="{BE0FAE64-14B4-4A01-AE29-97D5602F103F}" destId="{9167C9BB-35AD-4E93-B3DD-DBA5AED8287E}" srcOrd="0" destOrd="7" presId="urn:microsoft.com/office/officeart/2005/8/layout/hProcess7"/>
    <dgm:cxn modelId="{788DD989-C1E3-45C1-8211-7A4E3DF2047A}" type="presOf" srcId="{5257BAB4-34D0-4526-9C6E-E95C56B01100}" destId="{F75C0F95-2559-43B3-9F3D-6BBF6719A765}" srcOrd="0" destOrd="0" presId="urn:microsoft.com/office/officeart/2005/8/layout/hProcess7"/>
    <dgm:cxn modelId="{D2EC346D-C979-4F2C-A251-6EDA4A7A91BB}" srcId="{26B1B660-4E5D-4F8C-9235-391ADBF2FC6D}" destId="{C00FF6EE-E9E4-4019-A5F7-566112EA21FB}" srcOrd="3" destOrd="0" parTransId="{F0C96A6D-2A29-477C-AD1F-B35924986FCC}" sibTransId="{3E8EB78F-3B2B-43D0-9FB4-789DAF2C9F70}"/>
    <dgm:cxn modelId="{CAB8ED9C-69A1-4DB6-925F-9C0ADBB7465D}" type="presOf" srcId="{BC8B5B5E-37F2-4526-BB41-F77DBBDDA939}" destId="{67EFBB17-033C-4F9A-96E0-89F5AA3A8AD5}" srcOrd="0" destOrd="0" presId="urn:microsoft.com/office/officeart/2005/8/layout/hProcess7"/>
    <dgm:cxn modelId="{170BD042-83E1-47EA-8615-F7967A723260}" type="presOf" srcId="{CBD10278-D906-404B-9AF6-97591ADC541A}" destId="{FD1BA387-885A-49F0-9F8A-81A40164E78E}" srcOrd="0" destOrd="0" presId="urn:microsoft.com/office/officeart/2005/8/layout/hProcess7"/>
    <dgm:cxn modelId="{4196F518-C173-4392-B0E1-71EE29A44DA8}" srcId="{CBD10278-D906-404B-9AF6-97591ADC541A}" destId="{B27032D6-DC7C-450F-82D2-34CFF0341050}" srcOrd="3" destOrd="0" parTransId="{886F4180-1AF9-4F6D-B03B-73287794404D}" sibTransId="{CF575208-9779-45DE-9759-3AE742B138D9}"/>
    <dgm:cxn modelId="{D159E50D-1641-4CD7-BCD5-94E7348C760E}" type="presParOf" srcId="{7128B967-E241-4918-BBFB-A76EC45DFE2B}" destId="{20E8B88F-687D-4296-9B12-2F568656B19E}" srcOrd="0" destOrd="0" presId="urn:microsoft.com/office/officeart/2005/8/layout/hProcess7"/>
    <dgm:cxn modelId="{3A75C534-B1C8-4852-9170-C3C8F4372658}" type="presParOf" srcId="{20E8B88F-687D-4296-9B12-2F568656B19E}" destId="{F75C0F95-2559-43B3-9F3D-6BBF6719A765}" srcOrd="0" destOrd="0" presId="urn:microsoft.com/office/officeart/2005/8/layout/hProcess7"/>
    <dgm:cxn modelId="{2F86CC4C-0F88-42D9-A46F-7E689CF0BA6A}" type="presParOf" srcId="{20E8B88F-687D-4296-9B12-2F568656B19E}" destId="{7C379444-F975-4367-9A46-168333063067}" srcOrd="1" destOrd="0" presId="urn:microsoft.com/office/officeart/2005/8/layout/hProcess7"/>
    <dgm:cxn modelId="{D9458CD0-D41E-40A4-BD39-085C9D1BEF44}" type="presParOf" srcId="{20E8B88F-687D-4296-9B12-2F568656B19E}" destId="{C3D14573-EBC8-4BBD-99EA-90FB49B26819}" srcOrd="2" destOrd="0" presId="urn:microsoft.com/office/officeart/2005/8/layout/hProcess7"/>
    <dgm:cxn modelId="{6504FF7B-E964-4DFF-998C-AAF054A0FCA0}" type="presParOf" srcId="{7128B967-E241-4918-BBFB-A76EC45DFE2B}" destId="{DCECE5EE-9230-4B1E-BFF3-15BE2B8686A8}" srcOrd="1" destOrd="0" presId="urn:microsoft.com/office/officeart/2005/8/layout/hProcess7"/>
    <dgm:cxn modelId="{19E29F97-5AEC-4158-BD52-06EA65F2C8D0}" type="presParOf" srcId="{7128B967-E241-4918-BBFB-A76EC45DFE2B}" destId="{A413AEDB-A0F9-4B14-82A1-B4E349B2DE95}" srcOrd="2" destOrd="0" presId="urn:microsoft.com/office/officeart/2005/8/layout/hProcess7"/>
    <dgm:cxn modelId="{20948D9D-6BFF-4F8D-B226-EA013F5B524D}" type="presParOf" srcId="{A413AEDB-A0F9-4B14-82A1-B4E349B2DE95}" destId="{AD388147-3FD0-4C12-9272-52CA2DBF4A4E}" srcOrd="0" destOrd="0" presId="urn:microsoft.com/office/officeart/2005/8/layout/hProcess7"/>
    <dgm:cxn modelId="{6784E306-2B27-4727-8AAE-DE65641DD0FE}" type="presParOf" srcId="{A413AEDB-A0F9-4B14-82A1-B4E349B2DE95}" destId="{7B696B12-6977-44DE-922C-0D0C1E81B9F4}" srcOrd="1" destOrd="0" presId="urn:microsoft.com/office/officeart/2005/8/layout/hProcess7"/>
    <dgm:cxn modelId="{7F084881-68C7-4F67-85EF-95605046DD77}" type="presParOf" srcId="{A413AEDB-A0F9-4B14-82A1-B4E349B2DE95}" destId="{9608276A-5157-483D-B00B-78883F45B808}" srcOrd="2" destOrd="0" presId="urn:microsoft.com/office/officeart/2005/8/layout/hProcess7"/>
    <dgm:cxn modelId="{F4629824-8158-4A28-8FE8-67CF8A57A424}" type="presParOf" srcId="{7128B967-E241-4918-BBFB-A76EC45DFE2B}" destId="{B1C98919-0690-41BB-97C6-3CA14B51D1F5}" srcOrd="3" destOrd="0" presId="urn:microsoft.com/office/officeart/2005/8/layout/hProcess7"/>
    <dgm:cxn modelId="{F2916B75-0E6C-4599-A0CE-1ED2005B8CC9}" type="presParOf" srcId="{7128B967-E241-4918-BBFB-A76EC45DFE2B}" destId="{0DD3FB9B-3BC1-4CAB-ACEB-AEC55B7E5B7B}" srcOrd="4" destOrd="0" presId="urn:microsoft.com/office/officeart/2005/8/layout/hProcess7"/>
    <dgm:cxn modelId="{F41084AF-5D6C-46BE-BEDB-988C64570794}" type="presParOf" srcId="{0DD3FB9B-3BC1-4CAB-ACEB-AEC55B7E5B7B}" destId="{4E026CA6-3625-4ECE-A0FD-97D923008FDE}" srcOrd="0" destOrd="0" presId="urn:microsoft.com/office/officeart/2005/8/layout/hProcess7"/>
    <dgm:cxn modelId="{6931F944-DE38-4D92-9D0D-3506C015D50D}" type="presParOf" srcId="{0DD3FB9B-3BC1-4CAB-ACEB-AEC55B7E5B7B}" destId="{004C2930-60CB-4D48-BC7D-757AD1D1CF06}" srcOrd="1" destOrd="0" presId="urn:microsoft.com/office/officeart/2005/8/layout/hProcess7"/>
    <dgm:cxn modelId="{818FFC36-2956-49C9-BBA1-8DDBCE354B5A}" type="presParOf" srcId="{0DD3FB9B-3BC1-4CAB-ACEB-AEC55B7E5B7B}" destId="{5C2C4534-FF2B-4974-BC77-26BCFDBC4808}" srcOrd="2" destOrd="0" presId="urn:microsoft.com/office/officeart/2005/8/layout/hProcess7"/>
    <dgm:cxn modelId="{DB3A8FCF-46D7-42A7-A0D6-9A27DB1CFD77}" type="presParOf" srcId="{7128B967-E241-4918-BBFB-A76EC45DFE2B}" destId="{64F3C33D-FDA7-4687-ABA6-AFA511A9D53A}" srcOrd="5" destOrd="0" presId="urn:microsoft.com/office/officeart/2005/8/layout/hProcess7"/>
    <dgm:cxn modelId="{A2CFC4CD-12B9-423B-8987-45BB24BFC395}" type="presParOf" srcId="{7128B967-E241-4918-BBFB-A76EC45DFE2B}" destId="{55445C17-694C-488D-B0C4-AED9112E6F10}" srcOrd="6" destOrd="0" presId="urn:microsoft.com/office/officeart/2005/8/layout/hProcess7"/>
    <dgm:cxn modelId="{373B3A2A-E216-415E-87C1-1B53FC8E3268}" type="presParOf" srcId="{55445C17-694C-488D-B0C4-AED9112E6F10}" destId="{D24646CF-B704-478F-AD8D-1ECD701FD800}" srcOrd="0" destOrd="0" presId="urn:microsoft.com/office/officeart/2005/8/layout/hProcess7"/>
    <dgm:cxn modelId="{D098A8DE-07BC-4AF6-8AF5-3878760457A1}" type="presParOf" srcId="{55445C17-694C-488D-B0C4-AED9112E6F10}" destId="{99AE3125-8B0A-4433-B946-F19EADBF4BAF}" srcOrd="1" destOrd="0" presId="urn:microsoft.com/office/officeart/2005/8/layout/hProcess7"/>
    <dgm:cxn modelId="{F9E7B1BA-3E7D-42D4-8769-4C0F7E708BE6}" type="presParOf" srcId="{55445C17-694C-488D-B0C4-AED9112E6F10}" destId="{D419C0B3-6776-467A-A006-3C4ECEA98E7D}" srcOrd="2" destOrd="0" presId="urn:microsoft.com/office/officeart/2005/8/layout/hProcess7"/>
    <dgm:cxn modelId="{ABFB1DF9-6EDB-4225-BFA9-11AEC32BB75E}" type="presParOf" srcId="{7128B967-E241-4918-BBFB-A76EC45DFE2B}" destId="{5EA6037F-73DA-4760-9BDB-F5D5825172DE}" srcOrd="7" destOrd="0" presId="urn:microsoft.com/office/officeart/2005/8/layout/hProcess7"/>
    <dgm:cxn modelId="{9BF96A4F-4DA6-45E6-9825-FCFEDD8ECDFA}" type="presParOf" srcId="{7128B967-E241-4918-BBFB-A76EC45DFE2B}" destId="{18DE45A3-3260-4A1B-9DFB-85014E19C1DE}" srcOrd="8" destOrd="0" presId="urn:microsoft.com/office/officeart/2005/8/layout/hProcess7"/>
    <dgm:cxn modelId="{72741543-F226-4623-93AF-EEBD1317DC55}" type="presParOf" srcId="{18DE45A3-3260-4A1B-9DFB-85014E19C1DE}" destId="{C96EC123-5894-49B6-A6DF-DDFFFCEF9CDF}" srcOrd="0" destOrd="0" presId="urn:microsoft.com/office/officeart/2005/8/layout/hProcess7"/>
    <dgm:cxn modelId="{C10E9BEE-AA58-4755-928D-463B5E192701}" type="presParOf" srcId="{18DE45A3-3260-4A1B-9DFB-85014E19C1DE}" destId="{19B36F05-F6E6-43E2-BA5B-13CB3E91BAEB}" srcOrd="1" destOrd="0" presId="urn:microsoft.com/office/officeart/2005/8/layout/hProcess7"/>
    <dgm:cxn modelId="{F2580D5F-D448-4536-B2C4-459B2B98E722}" type="presParOf" srcId="{18DE45A3-3260-4A1B-9DFB-85014E19C1DE}" destId="{FD1BA387-885A-49F0-9F8A-81A40164E78E}" srcOrd="2" destOrd="0" presId="urn:microsoft.com/office/officeart/2005/8/layout/hProcess7"/>
    <dgm:cxn modelId="{E150911F-206C-4D21-B614-4F7F38E704BB}" type="presParOf" srcId="{7128B967-E241-4918-BBFB-A76EC45DFE2B}" destId="{DD2B2C73-F719-4B9D-9DF9-A8CAB4F5F4B3}" srcOrd="9" destOrd="0" presId="urn:microsoft.com/office/officeart/2005/8/layout/hProcess7"/>
    <dgm:cxn modelId="{4D1AE2B0-2BF3-4BFA-99AF-D35F4FE1A226}" type="presParOf" srcId="{7128B967-E241-4918-BBFB-A76EC45DFE2B}" destId="{7054547D-EBDF-4672-A524-7F6B4F0C0A9A}" srcOrd="10" destOrd="0" presId="urn:microsoft.com/office/officeart/2005/8/layout/hProcess7"/>
    <dgm:cxn modelId="{D151CB6D-47AD-47F6-A9AB-E4C5A6DA54B3}" type="presParOf" srcId="{7054547D-EBDF-4672-A524-7F6B4F0C0A9A}" destId="{1DDA487E-A9CD-4111-851B-72B8E84E93AA}" srcOrd="0" destOrd="0" presId="urn:microsoft.com/office/officeart/2005/8/layout/hProcess7"/>
    <dgm:cxn modelId="{994E7709-A551-47EC-9594-369CA93153C8}" type="presParOf" srcId="{7054547D-EBDF-4672-A524-7F6B4F0C0A9A}" destId="{B5A03985-F598-4DCF-9CAB-05EE509A555E}" srcOrd="1" destOrd="0" presId="urn:microsoft.com/office/officeart/2005/8/layout/hProcess7"/>
    <dgm:cxn modelId="{4DFCB866-3471-4BFC-B07A-13C88BF0BFBA}" type="presParOf" srcId="{7054547D-EBDF-4672-A524-7F6B4F0C0A9A}" destId="{ACC65DED-AFF3-4C0C-86CB-E0C7EB834C24}" srcOrd="2" destOrd="0" presId="urn:microsoft.com/office/officeart/2005/8/layout/hProcess7"/>
    <dgm:cxn modelId="{46960FE8-675C-4B2E-BB36-0BA5EA41583F}" type="presParOf" srcId="{7128B967-E241-4918-BBFB-A76EC45DFE2B}" destId="{399475D0-944B-48E5-BEA1-4F5E535ADDC3}" srcOrd="11" destOrd="0" presId="urn:microsoft.com/office/officeart/2005/8/layout/hProcess7"/>
    <dgm:cxn modelId="{160A64CF-829E-43BE-8DD8-55E320946240}" type="presParOf" srcId="{7128B967-E241-4918-BBFB-A76EC45DFE2B}" destId="{473B0D5E-CBA8-41D2-A405-D1B03EB9C8B9}" srcOrd="12" destOrd="0" presId="urn:microsoft.com/office/officeart/2005/8/layout/hProcess7"/>
    <dgm:cxn modelId="{795ACA5C-9E5C-434F-96DF-4B87A9297EFE}" type="presParOf" srcId="{473B0D5E-CBA8-41D2-A405-D1B03EB9C8B9}" destId="{67EFBB17-033C-4F9A-96E0-89F5AA3A8AD5}" srcOrd="0" destOrd="0" presId="urn:microsoft.com/office/officeart/2005/8/layout/hProcess7"/>
    <dgm:cxn modelId="{3B100BD6-BCEE-4902-82CB-D15E07C43801}" type="presParOf" srcId="{473B0D5E-CBA8-41D2-A405-D1B03EB9C8B9}" destId="{925EFF72-74AC-4746-B65C-46B428DD352B}" srcOrd="1" destOrd="0" presId="urn:microsoft.com/office/officeart/2005/8/layout/hProcess7"/>
    <dgm:cxn modelId="{D4D4D483-63A5-4BF0-988B-C6D83CE55D20}" type="presParOf" srcId="{473B0D5E-CBA8-41D2-A405-D1B03EB9C8B9}" destId="{9167C9BB-35AD-4E93-B3DD-DBA5AED8287E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5C0F95-2559-43B3-9F3D-6BBF6719A765}">
      <dsp:nvSpPr>
        <dsp:cNvPr id="0" name=""/>
        <dsp:cNvSpPr/>
      </dsp:nvSpPr>
      <dsp:spPr>
        <a:xfrm>
          <a:off x="3363" y="823630"/>
          <a:ext cx="2023360" cy="3063740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53340" bIns="0" numCol="1" spcCol="1270" anchor="t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1200" kern="1200" dirty="0" smtClean="0"/>
            <a:t>VS 2008 - Mar 2009</a:t>
          </a:r>
          <a:endParaRPr lang="da-DK" sz="1200" kern="1200" dirty="0"/>
        </a:p>
      </dsp:txBody>
      <dsp:txXfrm rot="16200000">
        <a:off x="-1050433" y="1877427"/>
        <a:ext cx="2512267" cy="404672"/>
      </dsp:txXfrm>
    </dsp:sp>
    <dsp:sp modelId="{C3D14573-EBC8-4BBD-99EA-90FB49B26819}">
      <dsp:nvSpPr>
        <dsp:cNvPr id="0" name=""/>
        <dsp:cNvSpPr/>
      </dsp:nvSpPr>
      <dsp:spPr>
        <a:xfrm>
          <a:off x="408035" y="823630"/>
          <a:ext cx="1507403" cy="306374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2400" kern="1200" dirty="0" smtClean="0"/>
            <a:t>MVC 1</a:t>
          </a:r>
          <a:endParaRPr lang="da-DK" sz="24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a-DK" sz="1200" kern="1200" dirty="0" smtClean="0"/>
            <a:t>Open source </a:t>
          </a:r>
          <a:br>
            <a:rPr lang="da-DK" sz="1200" kern="1200" dirty="0" smtClean="0"/>
          </a:br>
          <a:r>
            <a:rPr lang="da-DK" sz="1200" kern="1200" dirty="0" smtClean="0"/>
            <a:t>(MS-PL!)</a:t>
          </a:r>
          <a:endParaRPr lang="da-DK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a-DK" sz="1200" kern="1200" dirty="0" err="1" smtClean="0"/>
            <a:t>Conventions</a:t>
          </a:r>
          <a:endParaRPr lang="da-DK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a-DK" sz="1200" kern="1200" dirty="0" smtClean="0"/>
            <a:t>Routing</a:t>
          </a:r>
          <a:endParaRPr lang="da-DK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a-DK" sz="1200" kern="1200" dirty="0" err="1" smtClean="0"/>
            <a:t>HtmlHelper</a:t>
          </a:r>
          <a:r>
            <a:rPr lang="da-DK" sz="1200" kern="1200" dirty="0" smtClean="0"/>
            <a:t> + Extension </a:t>
          </a:r>
          <a:r>
            <a:rPr lang="da-DK" sz="1200" kern="1200" dirty="0" err="1" smtClean="0"/>
            <a:t>methods</a:t>
          </a:r>
          <a:endParaRPr lang="da-DK" sz="12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da-DK" sz="2000" kern="1200" dirty="0"/>
        </a:p>
      </dsp:txBody>
      <dsp:txXfrm>
        <a:off x="408035" y="823630"/>
        <a:ext cx="1507403" cy="3063740"/>
      </dsp:txXfrm>
    </dsp:sp>
    <dsp:sp modelId="{4E026CA6-3625-4ECE-A0FD-97D923008FDE}">
      <dsp:nvSpPr>
        <dsp:cNvPr id="0" name=""/>
        <dsp:cNvSpPr/>
      </dsp:nvSpPr>
      <dsp:spPr>
        <a:xfrm>
          <a:off x="2097542" y="823630"/>
          <a:ext cx="2023360" cy="3063740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53340" bIns="0" numCol="1" spcCol="1270" anchor="t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1200" kern="1200" dirty="0" smtClean="0"/>
            <a:t>VS 2008/10 - JAN 2011</a:t>
          </a:r>
          <a:endParaRPr lang="da-DK" sz="1200" kern="1200" dirty="0"/>
        </a:p>
      </dsp:txBody>
      <dsp:txXfrm rot="16200000">
        <a:off x="1043744" y="1877427"/>
        <a:ext cx="2512267" cy="404672"/>
      </dsp:txXfrm>
    </dsp:sp>
    <dsp:sp modelId="{7B696B12-6977-44DE-922C-0D0C1E81B9F4}">
      <dsp:nvSpPr>
        <dsp:cNvPr id="0" name=""/>
        <dsp:cNvSpPr/>
      </dsp:nvSpPr>
      <dsp:spPr>
        <a:xfrm rot="5400000">
          <a:off x="1929346" y="2752190"/>
          <a:ext cx="356624" cy="303504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2C4534-FF2B-4974-BC77-26BCFDBC4808}">
      <dsp:nvSpPr>
        <dsp:cNvPr id="0" name=""/>
        <dsp:cNvSpPr/>
      </dsp:nvSpPr>
      <dsp:spPr>
        <a:xfrm>
          <a:off x="2502214" y="823630"/>
          <a:ext cx="1507403" cy="306374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2400" kern="1200" dirty="0" smtClean="0"/>
            <a:t>MVC 3</a:t>
          </a:r>
          <a:endParaRPr lang="da-DK" sz="24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a-DK" sz="1200" kern="1200" dirty="0" err="1" smtClean="0"/>
            <a:t>Razor</a:t>
          </a:r>
          <a:endParaRPr lang="da-DK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a-DK" sz="1200" kern="1200" dirty="0" err="1" smtClean="0"/>
            <a:t>ActionResult</a:t>
          </a:r>
          <a:endParaRPr lang="da-DK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a-DK" sz="1200" kern="1200" dirty="0" err="1" smtClean="0"/>
            <a:t>ViewBag</a:t>
          </a:r>
          <a:endParaRPr lang="da-DK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a-DK" sz="1200" kern="1200" dirty="0" err="1" smtClean="0"/>
            <a:t>IDependency</a:t>
          </a:r>
          <a:r>
            <a:rPr lang="da-DK" sz="1200" kern="1200" dirty="0" smtClean="0"/>
            <a:t/>
          </a:r>
          <a:br>
            <a:rPr lang="da-DK" sz="1200" kern="1200" dirty="0" smtClean="0"/>
          </a:br>
          <a:r>
            <a:rPr lang="da-DK" sz="1200" kern="1200" dirty="0" smtClean="0"/>
            <a:t>Resolver</a:t>
          </a:r>
          <a:endParaRPr lang="da-DK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a-DK" sz="1200" kern="1200" dirty="0" err="1" smtClean="0"/>
            <a:t>Unobtrusive</a:t>
          </a:r>
          <a:r>
            <a:rPr lang="da-DK" sz="1200" kern="1200" dirty="0" smtClean="0"/>
            <a:t> </a:t>
          </a:r>
          <a:r>
            <a:rPr lang="da-DK" sz="1200" kern="1200" dirty="0" err="1" smtClean="0"/>
            <a:t>Javascript</a:t>
          </a:r>
          <a:endParaRPr lang="da-DK" sz="12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da-DK" sz="1100" kern="1200" dirty="0"/>
        </a:p>
      </dsp:txBody>
      <dsp:txXfrm>
        <a:off x="2502214" y="823630"/>
        <a:ext cx="1507403" cy="3063740"/>
      </dsp:txXfrm>
    </dsp:sp>
    <dsp:sp modelId="{C96EC123-5894-49B6-A6DF-DDFFFCEF9CDF}">
      <dsp:nvSpPr>
        <dsp:cNvPr id="0" name=""/>
        <dsp:cNvSpPr/>
      </dsp:nvSpPr>
      <dsp:spPr>
        <a:xfrm>
          <a:off x="4191720" y="823630"/>
          <a:ext cx="2023360" cy="3063740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53340" bIns="0" numCol="1" spcCol="1270" anchor="t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1200" kern="1200" dirty="0" smtClean="0"/>
            <a:t>VS 2010/12 - </a:t>
          </a:r>
          <a:r>
            <a:rPr lang="da-DK" sz="1200" kern="1200" dirty="0" err="1" smtClean="0"/>
            <a:t>Aug</a:t>
          </a:r>
          <a:r>
            <a:rPr lang="da-DK" sz="1200" kern="1200" dirty="0" smtClean="0"/>
            <a:t> 2012</a:t>
          </a:r>
          <a:endParaRPr lang="da-DK" sz="1200" kern="1200" dirty="0"/>
        </a:p>
      </dsp:txBody>
      <dsp:txXfrm rot="16200000">
        <a:off x="3137923" y="1877427"/>
        <a:ext cx="2512267" cy="404672"/>
      </dsp:txXfrm>
    </dsp:sp>
    <dsp:sp modelId="{99AE3125-8B0A-4433-B946-F19EADBF4BAF}">
      <dsp:nvSpPr>
        <dsp:cNvPr id="0" name=""/>
        <dsp:cNvSpPr/>
      </dsp:nvSpPr>
      <dsp:spPr>
        <a:xfrm rot="5400000">
          <a:off x="4023525" y="2752190"/>
          <a:ext cx="356624" cy="303504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1BA387-885A-49F0-9F8A-81A40164E78E}">
      <dsp:nvSpPr>
        <dsp:cNvPr id="0" name=""/>
        <dsp:cNvSpPr/>
      </dsp:nvSpPr>
      <dsp:spPr>
        <a:xfrm>
          <a:off x="4596392" y="823630"/>
          <a:ext cx="1507403" cy="306374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2400" kern="1200" dirty="0" smtClean="0"/>
            <a:t>MVC 4</a:t>
          </a:r>
          <a:endParaRPr lang="da-DK" sz="24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a-DK" sz="1200" kern="1200" dirty="0" err="1" smtClean="0"/>
            <a:t>NuGet</a:t>
          </a:r>
          <a:r>
            <a:rPr lang="da-DK" sz="1200" kern="1200" dirty="0" smtClean="0"/>
            <a:t>!</a:t>
          </a:r>
          <a:endParaRPr lang="da-DK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a-DK" sz="1200" kern="1200" dirty="0" err="1" smtClean="0"/>
            <a:t>Async</a:t>
          </a:r>
          <a:r>
            <a:rPr lang="da-DK" sz="1200" kern="1200" dirty="0" smtClean="0"/>
            <a:t> Controllers</a:t>
          </a:r>
          <a:endParaRPr lang="da-DK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a-DK" sz="1200" kern="1200" dirty="0" err="1" smtClean="0"/>
            <a:t>Bundling</a:t>
          </a:r>
          <a:r>
            <a:rPr lang="da-DK" sz="1200" kern="1200" dirty="0" smtClean="0"/>
            <a:t> and </a:t>
          </a:r>
          <a:r>
            <a:rPr lang="da-DK" sz="1200" kern="1200" dirty="0" err="1" smtClean="0"/>
            <a:t>minification</a:t>
          </a:r>
          <a:endParaRPr lang="da-DK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a-DK" sz="1200" kern="1200" dirty="0" err="1" smtClean="0"/>
            <a:t>DotNetOpenAuth</a:t>
          </a:r>
          <a:endParaRPr lang="da-DK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a-DK" sz="1200" kern="1200" dirty="0" err="1" smtClean="0"/>
            <a:t>WebApi</a:t>
          </a:r>
          <a:endParaRPr lang="da-DK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a-DK" sz="1200" kern="1200" dirty="0" err="1" smtClean="0"/>
            <a:t>DisplayModes</a:t>
          </a:r>
          <a:endParaRPr lang="da-DK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a-DK" sz="1200" kern="1200" dirty="0" smtClean="0"/>
            <a:t>Mobile  </a:t>
          </a:r>
          <a:r>
            <a:rPr lang="da-DK" sz="1200" kern="1200" dirty="0" err="1" smtClean="0"/>
            <a:t>focus</a:t>
          </a:r>
          <a:endParaRPr lang="da-DK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a-DK" sz="1200" kern="1200" dirty="0" err="1" smtClean="0"/>
            <a:t>Nicer</a:t>
          </a:r>
          <a:r>
            <a:rPr lang="da-DK" sz="1200" kern="1200" dirty="0" smtClean="0"/>
            <a:t> </a:t>
          </a:r>
          <a:r>
            <a:rPr lang="da-DK" sz="1200" kern="1200" dirty="0" err="1" smtClean="0"/>
            <a:t>project</a:t>
          </a:r>
          <a:r>
            <a:rPr lang="da-DK" sz="1200" kern="1200" dirty="0" smtClean="0"/>
            <a:t> templates </a:t>
          </a:r>
          <a:br>
            <a:rPr lang="da-DK" sz="1200" kern="1200" dirty="0" smtClean="0"/>
          </a:br>
          <a:r>
            <a:rPr lang="da-DK" sz="1200" kern="1200" dirty="0" smtClean="0"/>
            <a:t>(</a:t>
          </a:r>
          <a:r>
            <a:rPr lang="da-DK" sz="1200" kern="1200" dirty="0" err="1" smtClean="0"/>
            <a:t>empty</a:t>
          </a:r>
          <a:r>
            <a:rPr lang="da-DK" sz="1200" kern="1200" dirty="0" smtClean="0"/>
            <a:t>) </a:t>
          </a:r>
          <a:r>
            <a:rPr lang="da-DK" sz="1200" kern="1200" dirty="0" smtClean="0">
              <a:sym typeface="Wingdings" panose="05000000000000000000" pitchFamily="2" charset="2"/>
            </a:rPr>
            <a:t></a:t>
          </a:r>
          <a:endParaRPr lang="da-DK" sz="1200" kern="1200" dirty="0"/>
        </a:p>
      </dsp:txBody>
      <dsp:txXfrm>
        <a:off x="4596392" y="823630"/>
        <a:ext cx="1507403" cy="3063740"/>
      </dsp:txXfrm>
    </dsp:sp>
    <dsp:sp modelId="{67EFBB17-033C-4F9A-96E0-89F5AA3A8AD5}">
      <dsp:nvSpPr>
        <dsp:cNvPr id="0" name=""/>
        <dsp:cNvSpPr/>
      </dsp:nvSpPr>
      <dsp:spPr>
        <a:xfrm>
          <a:off x="6285899" y="823630"/>
          <a:ext cx="2023360" cy="3063740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53340" bIns="0" numCol="1" spcCol="1270" anchor="t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1200" kern="1200" dirty="0" smtClean="0"/>
            <a:t>VS 2013 - </a:t>
          </a:r>
          <a:r>
            <a:rPr lang="da-DK" sz="1200" kern="1200" dirty="0" err="1" smtClean="0"/>
            <a:t>Aug</a:t>
          </a:r>
          <a:r>
            <a:rPr lang="da-DK" sz="1200" kern="1200" dirty="0" smtClean="0"/>
            <a:t> 2013</a:t>
          </a:r>
          <a:endParaRPr lang="da-DK" sz="1200" kern="1200" dirty="0"/>
        </a:p>
      </dsp:txBody>
      <dsp:txXfrm rot="16200000">
        <a:off x="5232101" y="1877427"/>
        <a:ext cx="2512267" cy="404672"/>
      </dsp:txXfrm>
    </dsp:sp>
    <dsp:sp modelId="{B5A03985-F598-4DCF-9CAB-05EE509A555E}">
      <dsp:nvSpPr>
        <dsp:cNvPr id="0" name=""/>
        <dsp:cNvSpPr/>
      </dsp:nvSpPr>
      <dsp:spPr>
        <a:xfrm rot="5400000">
          <a:off x="6117703" y="2752190"/>
          <a:ext cx="356624" cy="303504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67C9BB-35AD-4E93-B3DD-DBA5AED8287E}">
      <dsp:nvSpPr>
        <dsp:cNvPr id="0" name=""/>
        <dsp:cNvSpPr/>
      </dsp:nvSpPr>
      <dsp:spPr>
        <a:xfrm>
          <a:off x="6690571" y="823630"/>
          <a:ext cx="1507403" cy="306374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2400" kern="1200" dirty="0" smtClean="0"/>
            <a:t>MVC 5</a:t>
          </a:r>
          <a:endParaRPr lang="da-DK" sz="24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a-DK" sz="1200" kern="1200" dirty="0" err="1" smtClean="0"/>
            <a:t>Attribute</a:t>
          </a:r>
          <a:r>
            <a:rPr lang="da-DK" sz="1200" kern="1200" dirty="0" smtClean="0"/>
            <a:t> routing</a:t>
          </a:r>
          <a:endParaRPr lang="da-DK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a-DK" sz="1200" kern="1200" dirty="0" err="1" smtClean="0"/>
            <a:t>Bootstrap</a:t>
          </a:r>
          <a:r>
            <a:rPr lang="da-DK" sz="1200" kern="1200" dirty="0" smtClean="0"/>
            <a:t> in template</a:t>
          </a:r>
          <a:endParaRPr lang="da-DK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a-DK" sz="1200" kern="1200" dirty="0" smtClean="0"/>
            <a:t>ASP.NET Identity</a:t>
          </a:r>
          <a:endParaRPr lang="da-DK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a-DK" sz="1200" kern="1200" dirty="0" smtClean="0"/>
            <a:t>Authentication Filters</a:t>
          </a:r>
          <a:endParaRPr lang="da-DK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a-DK" sz="1200" kern="1200" dirty="0" smtClean="0"/>
            <a:t>Filter overrides</a:t>
          </a:r>
          <a:endParaRPr lang="da-DK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da-DK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da-DK" sz="1200" kern="1200" dirty="0"/>
        </a:p>
      </dsp:txBody>
      <dsp:txXfrm>
        <a:off x="6690571" y="823630"/>
        <a:ext cx="1507403" cy="30637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smtClean="0"/>
              <a:t>Click to edit Master text styles</a:t>
            </a:r>
          </a:p>
          <a:p>
            <a:pPr lvl="1"/>
            <a:r>
              <a:rPr lang="da-DK" noProof="0" smtClean="0"/>
              <a:t>Second level</a:t>
            </a:r>
          </a:p>
          <a:p>
            <a:pPr lvl="2"/>
            <a:r>
              <a:rPr lang="da-DK" noProof="0" smtClean="0"/>
              <a:t>Third level</a:t>
            </a:r>
          </a:p>
          <a:p>
            <a:pPr lvl="3"/>
            <a:r>
              <a:rPr lang="da-DK" noProof="0" smtClean="0"/>
              <a:t>Fourth level</a:t>
            </a:r>
          </a:p>
          <a:p>
            <a:pPr lvl="4"/>
            <a:r>
              <a:rPr lang="da-DK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CE5A38F2-550C-4863-99E0-B7FAFE283769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241601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2A6E5F-2FA2-4072-B7C3-E76DA9E07846}" type="slidenum">
              <a:rPr lang="da-DK"/>
              <a:pPr/>
              <a:t>1</a:t>
            </a:fld>
            <a:endParaRPr lang="da-DK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a-DK" smtClean="0"/>
          </a:p>
        </p:txBody>
      </p:sp>
    </p:spTree>
    <p:extLst>
      <p:ext uri="{BB962C8B-B14F-4D97-AF65-F5344CB8AC3E}">
        <p14:creationId xmlns:p14="http://schemas.microsoft.com/office/powerpoint/2010/main" val="3795552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9571FA-F9D7-4982-B514-EBA15A4EE737}" type="slidenum">
              <a:rPr lang="da-DK"/>
              <a:pPr/>
              <a:t>27</a:t>
            </a:fld>
            <a:endParaRPr lang="da-DK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a-DK" smtClean="0"/>
          </a:p>
        </p:txBody>
      </p:sp>
    </p:spTree>
    <p:extLst>
      <p:ext uri="{BB962C8B-B14F-4D97-AF65-F5344CB8AC3E}">
        <p14:creationId xmlns:p14="http://schemas.microsoft.com/office/powerpoint/2010/main" val="3492423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9AB52F-400D-495D-96F8-479CA1125D7E}" type="slidenum">
              <a:rPr lang="da-DK"/>
              <a:pPr/>
              <a:t>28</a:t>
            </a:fld>
            <a:endParaRPr lang="da-DK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a-DK" smtClean="0"/>
          </a:p>
        </p:txBody>
      </p:sp>
    </p:spTree>
    <p:extLst>
      <p:ext uri="{BB962C8B-B14F-4D97-AF65-F5344CB8AC3E}">
        <p14:creationId xmlns:p14="http://schemas.microsoft.com/office/powerpoint/2010/main" val="706242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da-DK"/>
          </a:p>
        </p:txBody>
      </p:sp>
      <p:sp>
        <p:nvSpPr>
          <p:cNvPr id="5" name="Rectangle 10"/>
          <p:cNvSpPr>
            <a:spLocks noChangeArrowheads="1"/>
          </p:cNvSpPr>
          <p:nvPr userDrawn="1"/>
        </p:nvSpPr>
        <p:spPr bwMode="auto">
          <a:xfrm>
            <a:off x="0" y="304800"/>
            <a:ext cx="9144000" cy="3124200"/>
          </a:xfrm>
          <a:prstGeom prst="rect">
            <a:avLst/>
          </a:prstGeom>
          <a:solidFill>
            <a:srgbClr val="4A575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da-DK"/>
          </a:p>
        </p:txBody>
      </p:sp>
      <p:pic>
        <p:nvPicPr>
          <p:cNvPr id="6" name="Picture 11" descr="Untitled-3"/>
          <p:cNvPicPr>
            <a:picLocks noChangeAspect="1" noChangeArrowheads="1"/>
          </p:cNvPicPr>
          <p:nvPr userDrawn="1"/>
        </p:nvPicPr>
        <p:blipFill>
          <a:blip r:embed="rId2" cstate="print"/>
          <a:srcRect t="15189" b="13821"/>
          <a:stretch>
            <a:fillRect/>
          </a:stretch>
        </p:blipFill>
        <p:spPr bwMode="auto">
          <a:xfrm>
            <a:off x="4648200" y="304800"/>
            <a:ext cx="4398963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3" descr="CH08_logo_RGB_700x160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6088063"/>
            <a:ext cx="1766888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04800"/>
            <a:ext cx="7772400" cy="3124200"/>
          </a:xfrm>
        </p:spPr>
        <p:txBody>
          <a:bodyPr anchor="ctr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da-DK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85800" y="5759450"/>
            <a:ext cx="4038600" cy="685800"/>
          </a:xfrm>
        </p:spPr>
        <p:txBody>
          <a:bodyPr anchor="b"/>
          <a:lstStyle>
            <a:lvl1pPr marL="0" indent="0">
              <a:lnSpc>
                <a:spcPct val="90000"/>
              </a:lnSpc>
              <a:buFontTx/>
              <a:buNone/>
              <a:defRPr sz="1200"/>
            </a:lvl1pPr>
          </a:lstStyle>
          <a:p>
            <a:r>
              <a:rPr lang="da-DK" dirty="0" smtClean="0"/>
              <a:t>Vestas - 2011</a:t>
            </a:r>
            <a:endParaRPr lang="da-DK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609600"/>
            <a:ext cx="200025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84835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9C0E146-240C-4D0E-97E3-138A34172AA1}" type="datetimeFigureOut">
              <a:rPr lang="da-DK" smtClean="0"/>
              <a:t>17-11-2014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E2EDDD1-6F47-45E9-892C-B21DC7C66C6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89579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ubTitle" idx="10"/>
          </p:nvPr>
        </p:nvSpPr>
        <p:spPr>
          <a:xfrm>
            <a:off x="685800" y="5949280"/>
            <a:ext cx="4038600" cy="685800"/>
          </a:xfrm>
        </p:spPr>
        <p:txBody>
          <a:bodyPr anchor="b"/>
          <a:lstStyle>
            <a:lvl1pPr marL="0" indent="0">
              <a:lnSpc>
                <a:spcPct val="90000"/>
              </a:lnSpc>
              <a:buFontTx/>
              <a:buNone/>
              <a:defRPr sz="1200"/>
            </a:lvl1pPr>
          </a:lstStyle>
          <a:p>
            <a:endParaRPr lang="da-DK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52600"/>
            <a:ext cx="39243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752600"/>
            <a:ext cx="39243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a-DK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CBC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da-DK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6096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752600"/>
            <a:ext cx="8001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</a:p>
        </p:txBody>
      </p:sp>
      <p:pic>
        <p:nvPicPr>
          <p:cNvPr id="1029" name="Picture 9" descr="CH08_logo_RGB_700x160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934200" y="381000"/>
            <a:ext cx="1766888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2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4C575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4C575F"/>
          </a:solidFill>
          <a:latin typeface="Verdana" pitchFamily="48" charset="0"/>
          <a:ea typeface="ＭＳ Ｐゴシック" pitchFamily="48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4C575F"/>
          </a:solidFill>
          <a:latin typeface="Verdana" pitchFamily="48" charset="0"/>
          <a:ea typeface="ＭＳ Ｐゴシック" pitchFamily="48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4C575F"/>
          </a:solidFill>
          <a:latin typeface="Verdana" pitchFamily="48" charset="0"/>
          <a:ea typeface="ＭＳ Ｐゴシック" pitchFamily="48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4C575F"/>
          </a:solidFill>
          <a:latin typeface="Verdana" pitchFamily="48" charset="0"/>
          <a:ea typeface="ＭＳ Ｐゴシック" pitchFamily="48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4C575F"/>
          </a:solidFill>
          <a:latin typeface="Verdana" pitchFamily="48" charset="0"/>
          <a:ea typeface="ＭＳ Ｐゴシック" pitchFamily="48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4C575F"/>
          </a:solidFill>
          <a:latin typeface="Verdana" pitchFamily="48" charset="0"/>
          <a:ea typeface="ＭＳ Ｐゴシック" pitchFamily="48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4C575F"/>
          </a:solidFill>
          <a:latin typeface="Verdana" pitchFamily="48" charset="0"/>
          <a:ea typeface="ＭＳ Ｐゴシック" pitchFamily="48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4C575F"/>
          </a:solidFill>
          <a:latin typeface="Verdana" pitchFamily="48" charset="0"/>
          <a:ea typeface="ＭＳ Ｐゴシック" pitchFamily="4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>
          <a:solidFill>
            <a:srgbClr val="4C575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4C575F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4C575F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4C575F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rgbClr val="4C575F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4C575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4C575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4C575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4C575F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eblogs.asp.net/scottgu/introducing-razor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kb.sitecore.net/articles/087164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mhwelander.net/2014/05/28/posting-forms-in-sitecore-mvc-part-1-view-renderings/" TargetMode="External"/><Relationship Id="rId2" Type="http://schemas.openxmlformats.org/officeDocument/2006/relationships/hyperlink" Target="http://sdn.sitecore.net/upload/sitecore7/72/sitecore_mvc_developer_guide_72-a4.pdf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brad-christie.com/blog/2014/09/24/using-data-attributes-with-sitecore-mvc/" TargetMode="External"/><Relationship Id="rId4" Type="http://schemas.openxmlformats.org/officeDocument/2006/relationships/hyperlink" Target="http://mhwelander.net/2014/06/16/supporting-field-parameters-with-sitecore-mvc/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i3.asp.net/media/4773381/lifecycle-of-an-aspnet-mvc-5-application.pdf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da-DK" sz="6000" dirty="0" smtClean="0"/>
              <a:t>MVC (and </a:t>
            </a:r>
            <a:r>
              <a:rPr lang="da-DK" sz="6000" dirty="0" err="1" smtClean="0"/>
              <a:t>Sitecore</a:t>
            </a:r>
            <a:r>
              <a:rPr lang="da-DK" sz="6000" dirty="0" smtClean="0"/>
              <a:t>)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2014 November 21st</a:t>
            </a:r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smtClean="0"/>
              <a:t>Now </a:t>
            </a:r>
            <a:r>
              <a:rPr lang="da-DK" dirty="0" err="1" smtClean="0"/>
              <a:t>let’s</a:t>
            </a:r>
            <a:r>
              <a:rPr lang="da-DK" dirty="0" smtClean="0"/>
              <a:t> </a:t>
            </a:r>
            <a:r>
              <a:rPr lang="da-DK" dirty="0" err="1" smtClean="0"/>
              <a:t>see</a:t>
            </a:r>
            <a:r>
              <a:rPr lang="da-DK" dirty="0" smtClean="0"/>
              <a:t> </a:t>
            </a:r>
            <a:r>
              <a:rPr lang="da-DK" dirty="0" err="1" smtClean="0"/>
              <a:t>some</a:t>
            </a:r>
            <a:r>
              <a:rPr lang="da-DK" dirty="0" smtClean="0"/>
              <a:t> </a:t>
            </a:r>
            <a:r>
              <a:rPr lang="da-DK" dirty="0" err="1" smtClean="0"/>
              <a:t>code</a:t>
            </a:r>
            <a:endParaRPr lang="da-DK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77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Core MVC features</a:t>
            </a:r>
            <a:endParaRPr lang="da-DK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a-DK" dirty="0"/>
              <a:t>Controller</a:t>
            </a:r>
          </a:p>
          <a:p>
            <a:r>
              <a:rPr lang="da-DK" dirty="0" err="1" smtClean="0"/>
              <a:t>Views</a:t>
            </a:r>
            <a:r>
              <a:rPr lang="da-DK" dirty="0" smtClean="0"/>
              <a:t>, </a:t>
            </a:r>
            <a:r>
              <a:rPr lang="da-DK" dirty="0" err="1" smtClean="0"/>
              <a:t>ViewEngines</a:t>
            </a:r>
            <a:endParaRPr lang="da-DK" dirty="0" smtClean="0"/>
          </a:p>
          <a:p>
            <a:r>
              <a:rPr lang="da-DK" dirty="0" err="1" smtClean="0">
                <a:hlinkClick r:id="rId2"/>
              </a:rPr>
              <a:t>Razor</a:t>
            </a:r>
            <a:endParaRPr lang="da-DK" dirty="0" smtClean="0"/>
          </a:p>
          <a:p>
            <a:pPr lvl="1"/>
            <a:r>
              <a:rPr lang="da-DK" dirty="0" smtClean="0"/>
              <a:t>Page </a:t>
            </a:r>
            <a:r>
              <a:rPr lang="da-DK" dirty="0" err="1" smtClean="0"/>
              <a:t>view</a:t>
            </a:r>
            <a:r>
              <a:rPr lang="da-DK" dirty="0" smtClean="0"/>
              <a:t> (ny .</a:t>
            </a:r>
            <a:r>
              <a:rPr lang="da-DK" dirty="0" err="1" smtClean="0"/>
              <a:t>aspx</a:t>
            </a:r>
            <a:r>
              <a:rPr lang="da-DK" dirty="0" smtClean="0"/>
              <a:t>)</a:t>
            </a:r>
          </a:p>
          <a:p>
            <a:pPr lvl="1"/>
            <a:r>
              <a:rPr lang="da-DK" dirty="0" err="1" smtClean="0"/>
              <a:t>Partial</a:t>
            </a:r>
            <a:r>
              <a:rPr lang="da-DK" dirty="0" smtClean="0"/>
              <a:t> </a:t>
            </a:r>
            <a:r>
              <a:rPr lang="da-DK" dirty="0" err="1" smtClean="0"/>
              <a:t>views</a:t>
            </a:r>
            <a:r>
              <a:rPr lang="da-DK" dirty="0" smtClean="0"/>
              <a:t> (ny .</a:t>
            </a:r>
            <a:r>
              <a:rPr lang="da-DK" dirty="0" err="1" smtClean="0"/>
              <a:t>ascx</a:t>
            </a:r>
            <a:r>
              <a:rPr lang="da-DK" dirty="0" smtClean="0"/>
              <a:t>)</a:t>
            </a:r>
          </a:p>
          <a:p>
            <a:pPr lvl="1"/>
            <a:r>
              <a:rPr lang="da-DK" dirty="0" err="1" smtClean="0"/>
              <a:t>Layout.cshtml</a:t>
            </a:r>
            <a:r>
              <a:rPr lang="da-DK" dirty="0" smtClean="0"/>
              <a:t> (ny .master)</a:t>
            </a:r>
          </a:p>
          <a:p>
            <a:pPr lvl="1"/>
            <a:r>
              <a:rPr lang="da-DK" dirty="0" err="1" smtClean="0"/>
              <a:t>Syntax</a:t>
            </a:r>
            <a:endParaRPr lang="da-DK" dirty="0" smtClean="0"/>
          </a:p>
          <a:p>
            <a:pPr lvl="1"/>
            <a:r>
              <a:rPr lang="da-DK" dirty="0" smtClean="0"/>
              <a:t>Html </a:t>
            </a:r>
            <a:r>
              <a:rPr lang="da-DK" dirty="0" err="1" smtClean="0"/>
              <a:t>helper</a:t>
            </a:r>
            <a:endParaRPr lang="da-DK" dirty="0" smtClean="0"/>
          </a:p>
          <a:p>
            <a:pPr lvl="1"/>
            <a:r>
              <a:rPr lang="da-DK" dirty="0" smtClean="0"/>
              <a:t>Helpers</a:t>
            </a:r>
          </a:p>
          <a:p>
            <a:pPr lvl="1"/>
            <a:r>
              <a:rPr lang="da-DK" dirty="0" smtClean="0"/>
              <a:t>Extension </a:t>
            </a:r>
            <a:r>
              <a:rPr lang="da-DK" dirty="0" err="1" smtClean="0"/>
              <a:t>methods</a:t>
            </a:r>
            <a:endParaRPr lang="da-DK" dirty="0" smtClean="0"/>
          </a:p>
          <a:p>
            <a:endParaRPr lang="da-DK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a-DK" dirty="0" smtClean="0"/>
              <a:t>Routing</a:t>
            </a:r>
          </a:p>
          <a:p>
            <a:r>
              <a:rPr lang="da-DK" dirty="0" smtClean="0"/>
              <a:t>Action filter</a:t>
            </a:r>
          </a:p>
          <a:p>
            <a:r>
              <a:rPr lang="da-DK" dirty="0" smtClean="0"/>
              <a:t>Forms</a:t>
            </a:r>
          </a:p>
          <a:p>
            <a:r>
              <a:rPr lang="da-DK" dirty="0" smtClean="0"/>
              <a:t>Model binding</a:t>
            </a:r>
          </a:p>
          <a:p>
            <a:r>
              <a:rPr lang="da-DK" dirty="0" smtClean="0"/>
              <a:t>Value binding</a:t>
            </a:r>
          </a:p>
        </p:txBody>
      </p:sp>
    </p:spTree>
    <p:extLst>
      <p:ext uri="{BB962C8B-B14F-4D97-AF65-F5344CB8AC3E}">
        <p14:creationId xmlns:p14="http://schemas.microsoft.com/office/powerpoint/2010/main" val="331710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Action Filters</a:t>
            </a:r>
            <a:endParaRPr lang="da-DK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 err="1" smtClean="0"/>
              <a:t>Authorize</a:t>
            </a:r>
            <a:endParaRPr lang="da-DK" dirty="0" smtClean="0"/>
          </a:p>
          <a:p>
            <a:r>
              <a:rPr lang="da-DK" dirty="0" err="1" smtClean="0"/>
              <a:t>ChildActionOnly</a:t>
            </a:r>
            <a:endParaRPr lang="da-DK" dirty="0" smtClean="0"/>
          </a:p>
          <a:p>
            <a:r>
              <a:rPr lang="da-DK" dirty="0" err="1" smtClean="0"/>
              <a:t>OutputCache</a:t>
            </a:r>
            <a:endParaRPr lang="da-DK" dirty="0" smtClean="0"/>
          </a:p>
          <a:p>
            <a:r>
              <a:rPr lang="da-DK" dirty="0" err="1" smtClean="0"/>
              <a:t>HandleError</a:t>
            </a:r>
            <a:endParaRPr lang="da-DK" dirty="0" smtClean="0"/>
          </a:p>
          <a:p>
            <a:r>
              <a:rPr lang="da-DK" dirty="0" err="1" smtClean="0"/>
              <a:t>RequireHttps</a:t>
            </a:r>
            <a:endParaRPr lang="da-DK" dirty="0" smtClean="0"/>
          </a:p>
          <a:p>
            <a:r>
              <a:rPr lang="da-DK" dirty="0" err="1" smtClean="0"/>
              <a:t>ValidateAntiForgeryToken</a:t>
            </a:r>
            <a:endParaRPr lang="da-DK" dirty="0" smtClean="0"/>
          </a:p>
          <a:p>
            <a:r>
              <a:rPr lang="da-DK" dirty="0" err="1" smtClean="0"/>
              <a:t>ValidateInput</a:t>
            </a:r>
            <a:r>
              <a:rPr lang="da-DK" dirty="0" smtClean="0"/>
              <a:t> (.NET 2.0)</a:t>
            </a:r>
          </a:p>
          <a:p>
            <a:r>
              <a:rPr lang="da-DK" dirty="0" err="1" smtClean="0"/>
              <a:t>NonAction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6935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MVC </a:t>
            </a:r>
            <a:r>
              <a:rPr lang="da-DK" dirty="0" err="1" smtClean="0"/>
              <a:t>extension</a:t>
            </a:r>
            <a:r>
              <a:rPr lang="da-DK" dirty="0" smtClean="0"/>
              <a:t> points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Dependency</a:t>
            </a:r>
            <a:r>
              <a:rPr lang="da-DK" dirty="0" smtClean="0"/>
              <a:t> </a:t>
            </a:r>
            <a:r>
              <a:rPr lang="da-DK" dirty="0" err="1" smtClean="0"/>
              <a:t>injection</a:t>
            </a:r>
            <a:endParaRPr lang="da-DK" dirty="0" smtClean="0"/>
          </a:p>
          <a:p>
            <a:r>
              <a:rPr lang="da-DK" dirty="0" smtClean="0"/>
              <a:t>Global filter</a:t>
            </a:r>
          </a:p>
          <a:p>
            <a:r>
              <a:rPr lang="da-DK" dirty="0" smtClean="0"/>
              <a:t>Custom filter</a:t>
            </a:r>
          </a:p>
          <a:p>
            <a:r>
              <a:rPr lang="da-DK" dirty="0" smtClean="0"/>
              <a:t>Custom modelbinder</a:t>
            </a:r>
          </a:p>
          <a:p>
            <a:r>
              <a:rPr lang="da-DK" dirty="0" smtClean="0"/>
              <a:t>Custom </a:t>
            </a:r>
            <a:r>
              <a:rPr lang="da-DK" dirty="0" err="1" smtClean="0"/>
              <a:t>valueprovider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9161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Web API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Similar</a:t>
            </a:r>
            <a:r>
              <a:rPr lang="da-DK" dirty="0" smtClean="0"/>
              <a:t> </a:t>
            </a:r>
            <a:r>
              <a:rPr lang="da-DK" dirty="0" err="1" smtClean="0"/>
              <a:t>concept</a:t>
            </a:r>
            <a:r>
              <a:rPr lang="da-DK" dirty="0" smtClean="0"/>
              <a:t> to MVC – routing, controller</a:t>
            </a:r>
          </a:p>
          <a:p>
            <a:r>
              <a:rPr lang="da-DK" dirty="0" smtClean="0"/>
              <a:t>Focus on API – not </a:t>
            </a:r>
            <a:r>
              <a:rPr lang="da-DK" dirty="0" err="1" smtClean="0"/>
              <a:t>views</a:t>
            </a:r>
            <a:r>
              <a:rPr lang="da-DK" dirty="0" smtClean="0"/>
              <a:t> but </a:t>
            </a:r>
            <a:r>
              <a:rPr lang="da-DK" dirty="0" err="1" smtClean="0"/>
              <a:t>result</a:t>
            </a:r>
            <a:r>
              <a:rPr lang="da-DK" dirty="0" smtClean="0"/>
              <a:t> </a:t>
            </a:r>
            <a:r>
              <a:rPr lang="da-DK" dirty="0" err="1" smtClean="0"/>
              <a:t>objects</a:t>
            </a:r>
            <a:endParaRPr lang="da-DK" dirty="0" smtClean="0"/>
          </a:p>
          <a:p>
            <a:r>
              <a:rPr lang="da-DK" dirty="0" smtClean="0"/>
              <a:t>Content </a:t>
            </a:r>
            <a:r>
              <a:rPr lang="da-DK" dirty="0" err="1" smtClean="0"/>
              <a:t>negotiation</a:t>
            </a:r>
            <a:endParaRPr lang="da-DK" dirty="0"/>
          </a:p>
          <a:p>
            <a:pPr lvl="1"/>
            <a:r>
              <a:rPr lang="da-DK" dirty="0" err="1" smtClean="0"/>
              <a:t>Use</a:t>
            </a:r>
            <a:r>
              <a:rPr lang="da-DK" dirty="0" smtClean="0"/>
              <a:t> same </a:t>
            </a:r>
            <a:r>
              <a:rPr lang="da-DK" dirty="0" err="1" smtClean="0"/>
              <a:t>logic</a:t>
            </a:r>
            <a:r>
              <a:rPr lang="da-DK" dirty="0" smtClean="0"/>
              <a:t>/controller for </a:t>
            </a:r>
            <a:r>
              <a:rPr lang="da-DK" dirty="0" err="1" smtClean="0"/>
              <a:t>several</a:t>
            </a:r>
            <a:r>
              <a:rPr lang="da-DK" dirty="0" smtClean="0"/>
              <a:t> formats (xml, </a:t>
            </a:r>
            <a:r>
              <a:rPr lang="da-DK" dirty="0" err="1" smtClean="0"/>
              <a:t>json</a:t>
            </a:r>
            <a:r>
              <a:rPr lang="da-DK" dirty="0" smtClean="0"/>
              <a:t>, </a:t>
            </a:r>
            <a:r>
              <a:rPr lang="da-DK" dirty="0" err="1" smtClean="0"/>
              <a:t>other</a:t>
            </a:r>
            <a:r>
              <a:rPr lang="da-DK" dirty="0" smtClean="0"/>
              <a:t>)</a:t>
            </a:r>
          </a:p>
          <a:p>
            <a:r>
              <a:rPr lang="da-DK" dirty="0" smtClean="0"/>
              <a:t>Extension points</a:t>
            </a:r>
          </a:p>
          <a:p>
            <a:pPr lvl="1"/>
            <a:r>
              <a:rPr lang="da-DK" dirty="0" smtClean="0"/>
              <a:t>Custom format for </a:t>
            </a:r>
            <a:r>
              <a:rPr lang="da-DK" dirty="0" err="1" smtClean="0"/>
              <a:t>content</a:t>
            </a:r>
            <a:r>
              <a:rPr lang="da-DK" dirty="0" smtClean="0"/>
              <a:t> </a:t>
            </a:r>
            <a:r>
              <a:rPr lang="da-DK" dirty="0" err="1" smtClean="0"/>
              <a:t>negotiation</a:t>
            </a:r>
            <a:endParaRPr lang="da-DK" dirty="0" smtClean="0"/>
          </a:p>
          <a:p>
            <a:pPr lvl="1"/>
            <a:r>
              <a:rPr lang="da-DK" dirty="0" err="1" smtClean="0"/>
              <a:t>Dependency</a:t>
            </a:r>
            <a:r>
              <a:rPr lang="da-DK" dirty="0" smtClean="0"/>
              <a:t> </a:t>
            </a:r>
            <a:r>
              <a:rPr lang="da-DK" dirty="0" err="1" smtClean="0"/>
              <a:t>injection</a:t>
            </a:r>
            <a:r>
              <a:rPr lang="da-DK" dirty="0" smtClean="0"/>
              <a:t> (</a:t>
            </a:r>
            <a:r>
              <a:rPr lang="da-DK" dirty="0" err="1" smtClean="0"/>
              <a:t>similar</a:t>
            </a:r>
            <a:r>
              <a:rPr lang="da-DK" dirty="0" smtClean="0"/>
              <a:t> to MVC, </a:t>
            </a:r>
            <a:r>
              <a:rPr lang="da-DK" dirty="0" err="1" smtClean="0"/>
              <a:t>different</a:t>
            </a:r>
            <a:r>
              <a:rPr lang="da-DK" dirty="0" smtClean="0"/>
              <a:t> </a:t>
            </a:r>
            <a:r>
              <a:rPr lang="da-DK" dirty="0" err="1" smtClean="0"/>
              <a:t>namespace</a:t>
            </a:r>
            <a:r>
              <a:rPr lang="da-DK" dirty="0" smtClean="0"/>
              <a:t>)</a:t>
            </a:r>
          </a:p>
          <a:p>
            <a:pPr lvl="1"/>
            <a:r>
              <a:rPr lang="da-DK" dirty="0" smtClean="0"/>
              <a:t>Global filters (</a:t>
            </a:r>
            <a:r>
              <a:rPr lang="da-DK" dirty="0" err="1" smtClean="0"/>
              <a:t>similar</a:t>
            </a:r>
            <a:r>
              <a:rPr lang="da-DK" dirty="0" smtClean="0"/>
              <a:t> to MVC, </a:t>
            </a:r>
            <a:r>
              <a:rPr lang="da-DK" dirty="0" err="1" smtClean="0"/>
              <a:t>different</a:t>
            </a:r>
            <a:r>
              <a:rPr lang="da-DK" dirty="0" smtClean="0"/>
              <a:t> </a:t>
            </a:r>
            <a:r>
              <a:rPr lang="da-DK" dirty="0" err="1" smtClean="0"/>
              <a:t>namespace</a:t>
            </a:r>
            <a:r>
              <a:rPr lang="da-DK" dirty="0" smtClean="0"/>
              <a:t>)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2715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97516" y="2591565"/>
            <a:ext cx="2157761" cy="727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Presenter.cs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1992258" y="4356246"/>
            <a:ext cx="1773044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Model.cs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4521620" y="4356246"/>
            <a:ext cx="203231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View.ascx</a:t>
            </a:r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 flipH="1">
            <a:off x="2878780" y="3319183"/>
            <a:ext cx="1397617" cy="1037063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2"/>
            <a:endCxn id="6" idx="0"/>
          </p:cNvCxnSpPr>
          <p:nvPr/>
        </p:nvCxnSpPr>
        <p:spPr>
          <a:xfrm>
            <a:off x="4276396" y="3319183"/>
            <a:ext cx="1261379" cy="1037063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056259" y="3504934"/>
            <a:ext cx="1497671" cy="541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ViewModel.cs</a:t>
            </a:r>
            <a:endParaRPr lang="en-US" sz="1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562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531 -1.11111E-6 L -0.20469 -1.11111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531 -3.7037E-7 L -0.20469 -3.7037E-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532 -7.40741E-7 L -0.20468 -7.40741E-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531 -7.40741E-7 L -0.20469 -7.40741E-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531 1.85185E-6 L -0.20469 1.85185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531 1.85185E-6 L -0.20469 1.85185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2" grpId="0" animBg="1"/>
      <p:bldP spid="12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" y="5429776"/>
            <a:ext cx="6122989" cy="13926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93096"/>
            <a:ext cx="6115804" cy="11395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8333" y="1066800"/>
            <a:ext cx="3995936" cy="37457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965" y="1689045"/>
            <a:ext cx="4544059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877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MVP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1" y="1196752"/>
            <a:ext cx="6264696" cy="37634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375" y="3212976"/>
            <a:ext cx="4648849" cy="6001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4976194"/>
            <a:ext cx="6411220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950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 smtClean="0"/>
              <a:t>Launch</a:t>
            </a:r>
            <a:endParaRPr lang="da-DK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(</a:t>
            </a:r>
            <a:r>
              <a:rPr lang="da-DK" dirty="0" err="1" smtClean="0"/>
              <a:t>hopefully</a:t>
            </a:r>
            <a:r>
              <a:rPr lang="da-DK" dirty="0" smtClean="0"/>
              <a:t>)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73275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Sitecore</a:t>
            </a:r>
            <a:r>
              <a:rPr lang="da-DK" dirty="0" smtClean="0"/>
              <a:t> and MVC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Supported</a:t>
            </a:r>
            <a:r>
              <a:rPr lang="da-DK" dirty="0" smtClean="0">
                <a:hlinkClick r:id="rId2"/>
              </a:rPr>
              <a:t> versions </a:t>
            </a:r>
            <a:r>
              <a:rPr lang="da-DK" dirty="0" err="1" smtClean="0">
                <a:hlinkClick r:id="rId2"/>
              </a:rPr>
              <a:t>according</a:t>
            </a:r>
            <a:r>
              <a:rPr lang="da-DK" dirty="0" smtClean="0">
                <a:hlinkClick r:id="rId2"/>
              </a:rPr>
              <a:t> to </a:t>
            </a:r>
            <a:r>
              <a:rPr lang="da-DK" dirty="0" err="1" smtClean="0">
                <a:hlinkClick r:id="rId2"/>
              </a:rPr>
              <a:t>Sitecore</a:t>
            </a:r>
            <a:endParaRPr lang="da-DK" dirty="0" smtClean="0"/>
          </a:p>
          <a:p>
            <a:pPr lvl="1"/>
            <a:r>
              <a:rPr lang="da-DK" dirty="0" smtClean="0"/>
              <a:t>6.6, 7.0 – MVC 3 (</a:t>
            </a:r>
            <a:r>
              <a:rPr lang="da-DK" dirty="0" err="1" smtClean="0"/>
              <a:t>disabled</a:t>
            </a:r>
            <a:r>
              <a:rPr lang="da-DK" dirty="0" smtClean="0"/>
              <a:t> by default)</a:t>
            </a:r>
          </a:p>
          <a:p>
            <a:pPr lvl="1"/>
            <a:r>
              <a:rPr lang="da-DK" dirty="0" smtClean="0"/>
              <a:t>7.1 – MVC 4</a:t>
            </a:r>
            <a:r>
              <a:rPr lang="da-DK" dirty="0"/>
              <a:t> (</a:t>
            </a:r>
            <a:r>
              <a:rPr lang="da-DK" dirty="0" err="1"/>
              <a:t>disabled</a:t>
            </a:r>
            <a:r>
              <a:rPr lang="da-DK" dirty="0"/>
              <a:t> by default)</a:t>
            </a:r>
            <a:endParaRPr lang="da-DK" dirty="0" smtClean="0"/>
          </a:p>
          <a:p>
            <a:pPr lvl="1"/>
            <a:r>
              <a:rPr lang="da-DK" dirty="0" smtClean="0"/>
              <a:t>7.2, </a:t>
            </a:r>
            <a:r>
              <a:rPr lang="da-DK" smtClean="0"/>
              <a:t>7.5 </a:t>
            </a:r>
            <a:r>
              <a:rPr lang="da-DK" smtClean="0"/>
              <a:t>– MVC </a:t>
            </a:r>
            <a:r>
              <a:rPr lang="da-DK" dirty="0" smtClean="0"/>
              <a:t>5.1</a:t>
            </a:r>
          </a:p>
          <a:p>
            <a:pPr lvl="1"/>
            <a:endParaRPr lang="da-DK" dirty="0"/>
          </a:p>
          <a:p>
            <a:r>
              <a:rPr lang="da-DK" dirty="0" err="1" smtClean="0"/>
              <a:t>Two</a:t>
            </a:r>
            <a:r>
              <a:rPr lang="da-DK" dirty="0" smtClean="0"/>
              <a:t> </a:t>
            </a:r>
            <a:r>
              <a:rPr lang="da-DK" dirty="0" err="1" smtClean="0"/>
              <a:t>ways</a:t>
            </a:r>
            <a:endParaRPr lang="da-DK" dirty="0" smtClean="0"/>
          </a:p>
          <a:p>
            <a:pPr lvl="1"/>
            <a:r>
              <a:rPr lang="da-DK" dirty="0" smtClean="0"/>
              <a:t>Native </a:t>
            </a:r>
            <a:r>
              <a:rPr lang="da-DK" dirty="0" err="1" smtClean="0"/>
              <a:t>way</a:t>
            </a:r>
            <a:r>
              <a:rPr lang="da-DK" dirty="0" smtClean="0"/>
              <a:t> – </a:t>
            </a:r>
            <a:r>
              <a:rPr lang="da-DK" dirty="0" err="1" smtClean="0"/>
              <a:t>two</a:t>
            </a:r>
            <a:r>
              <a:rPr lang="da-DK" dirty="0" smtClean="0"/>
              <a:t> </a:t>
            </a:r>
            <a:r>
              <a:rPr lang="da-DK" dirty="0" err="1" smtClean="0"/>
              <a:t>completely</a:t>
            </a:r>
            <a:r>
              <a:rPr lang="da-DK" dirty="0" smtClean="0"/>
              <a:t> </a:t>
            </a:r>
            <a:r>
              <a:rPr lang="da-DK" dirty="0" err="1" smtClean="0"/>
              <a:t>seperated</a:t>
            </a:r>
            <a:r>
              <a:rPr lang="da-DK" dirty="0" smtClean="0"/>
              <a:t> </a:t>
            </a:r>
            <a:r>
              <a:rPr lang="da-DK" dirty="0" err="1" smtClean="0"/>
              <a:t>worlds</a:t>
            </a:r>
            <a:endParaRPr lang="da-DK" dirty="0" smtClean="0"/>
          </a:p>
          <a:p>
            <a:pPr lvl="1"/>
            <a:r>
              <a:rPr lang="da-DK" dirty="0" smtClean="0"/>
              <a:t>Automatic </a:t>
            </a:r>
            <a:r>
              <a:rPr lang="da-DK" dirty="0" err="1" smtClean="0"/>
              <a:t>way</a:t>
            </a:r>
            <a:r>
              <a:rPr lang="da-DK" dirty="0" smtClean="0"/>
              <a:t> – </a:t>
            </a:r>
            <a:r>
              <a:rPr lang="da-DK" dirty="0" err="1" smtClean="0"/>
              <a:t>integrated</a:t>
            </a:r>
            <a:r>
              <a:rPr lang="da-DK" dirty="0" smtClean="0"/>
              <a:t> in </a:t>
            </a:r>
            <a:r>
              <a:rPr lang="da-DK" dirty="0" err="1" smtClean="0"/>
              <a:t>Sitecore</a:t>
            </a:r>
            <a:r>
              <a:rPr lang="da-DK" dirty="0" smtClean="0"/>
              <a:t/>
            </a:r>
            <a:br>
              <a:rPr lang="da-DK" dirty="0" smtClean="0"/>
            </a:br>
            <a:endParaRPr lang="da-DK" dirty="0" smtClean="0"/>
          </a:p>
          <a:p>
            <a:r>
              <a:rPr lang="da-DK" dirty="0" err="1" smtClean="0"/>
              <a:t>Cannot</a:t>
            </a:r>
            <a:r>
              <a:rPr lang="da-DK" dirty="0" smtClean="0"/>
              <a:t> mix Webforms and MVC (</a:t>
            </a:r>
            <a:r>
              <a:rPr lang="da-DK" dirty="0" err="1" smtClean="0"/>
              <a:t>no</a:t>
            </a:r>
            <a:r>
              <a:rPr lang="da-DK" dirty="0" smtClean="0"/>
              <a:t> sublayout nor </a:t>
            </a:r>
            <a:r>
              <a:rPr lang="da-DK" dirty="0" err="1" smtClean="0"/>
              <a:t>WebControl</a:t>
            </a:r>
            <a:r>
              <a:rPr lang="da-DK" dirty="0" smtClean="0"/>
              <a:t>)</a:t>
            </a:r>
          </a:p>
          <a:p>
            <a:endParaRPr lang="da-DK" dirty="0"/>
          </a:p>
          <a:p>
            <a:pPr lvl="1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827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Agenda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68760"/>
            <a:ext cx="8001000" cy="482724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</a:pPr>
            <a:r>
              <a:rPr lang="da-DK" dirty="0" smtClean="0"/>
              <a:t>Background: MVP, MVC</a:t>
            </a:r>
          </a:p>
          <a:p>
            <a:pPr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</a:pPr>
            <a:r>
              <a:rPr lang="da-DK" dirty="0" err="1" smtClean="0"/>
              <a:t>Overview</a:t>
            </a:r>
            <a:endParaRPr lang="da-DK" dirty="0"/>
          </a:p>
          <a:p>
            <a:pPr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</a:pPr>
            <a:r>
              <a:rPr lang="da-DK" dirty="0" smtClean="0"/>
              <a:t>Plain MVC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da-DK" dirty="0" err="1" smtClean="0"/>
              <a:t>Razor</a:t>
            </a:r>
            <a:r>
              <a:rPr lang="da-DK" dirty="0" smtClean="0"/>
              <a:t>, controller, model, binding, forms, </a:t>
            </a:r>
            <a:r>
              <a:rPr lang="da-DK" dirty="0" err="1" smtClean="0"/>
              <a:t>extension</a:t>
            </a:r>
            <a:r>
              <a:rPr lang="da-DK" dirty="0" smtClean="0"/>
              <a:t> points, </a:t>
            </a:r>
            <a:r>
              <a:rPr lang="da-DK" dirty="0" err="1" smtClean="0"/>
              <a:t>dependency</a:t>
            </a:r>
            <a:r>
              <a:rPr lang="da-DK" dirty="0" smtClean="0"/>
              <a:t> </a:t>
            </a:r>
            <a:r>
              <a:rPr lang="da-DK" dirty="0" err="1" smtClean="0"/>
              <a:t>injection</a:t>
            </a:r>
            <a:r>
              <a:rPr lang="da-DK" dirty="0" smtClean="0"/>
              <a:t>, global filters</a:t>
            </a:r>
          </a:p>
          <a:p>
            <a:pPr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</a:pPr>
            <a:r>
              <a:rPr lang="da-DK" dirty="0" smtClean="0"/>
              <a:t>Web API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da-DK" dirty="0" smtClean="0"/>
              <a:t>Controller, </a:t>
            </a:r>
            <a:r>
              <a:rPr lang="da-DK" dirty="0" err="1" smtClean="0"/>
              <a:t>content</a:t>
            </a:r>
            <a:r>
              <a:rPr lang="da-DK" dirty="0" smtClean="0"/>
              <a:t> </a:t>
            </a:r>
            <a:r>
              <a:rPr lang="da-DK" dirty="0" err="1" smtClean="0"/>
              <a:t>negotiation</a:t>
            </a:r>
            <a:r>
              <a:rPr lang="da-DK" dirty="0" smtClean="0"/>
              <a:t>, </a:t>
            </a:r>
            <a:r>
              <a:rPr lang="da-DK" dirty="0" err="1" smtClean="0"/>
              <a:t>dependency</a:t>
            </a:r>
            <a:r>
              <a:rPr lang="da-DK" dirty="0" smtClean="0"/>
              <a:t> </a:t>
            </a:r>
            <a:r>
              <a:rPr lang="da-DK" dirty="0" err="1" smtClean="0"/>
              <a:t>injection</a:t>
            </a:r>
            <a:endParaRPr lang="da-DK" dirty="0" smtClean="0"/>
          </a:p>
          <a:p>
            <a:pPr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</a:pPr>
            <a:r>
              <a:rPr lang="da-DK" dirty="0" err="1" smtClean="0"/>
              <a:t>Sitecore</a:t>
            </a:r>
            <a:r>
              <a:rPr lang="da-DK" dirty="0" smtClean="0"/>
              <a:t> MVC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da-DK" dirty="0" smtClean="0"/>
              <a:t>Controller </a:t>
            </a:r>
            <a:r>
              <a:rPr lang="da-DK" dirty="0" err="1" smtClean="0"/>
              <a:t>renderings</a:t>
            </a:r>
            <a:r>
              <a:rPr lang="da-DK" dirty="0" smtClean="0"/>
              <a:t>, </a:t>
            </a:r>
            <a:r>
              <a:rPr lang="da-DK" dirty="0" err="1" smtClean="0"/>
              <a:t>rendering</a:t>
            </a:r>
            <a:r>
              <a:rPr lang="da-DK" dirty="0" smtClean="0"/>
              <a:t> pipeline, </a:t>
            </a:r>
            <a:r>
              <a:rPr lang="da-DK" dirty="0" err="1" smtClean="0"/>
              <a:t>view</a:t>
            </a:r>
            <a:r>
              <a:rPr lang="da-DK" dirty="0" smtClean="0"/>
              <a:t> </a:t>
            </a:r>
            <a:r>
              <a:rPr lang="da-DK" dirty="0" err="1" smtClean="0"/>
              <a:t>rendering</a:t>
            </a:r>
            <a:r>
              <a:rPr lang="da-DK" dirty="0" smtClean="0"/>
              <a:t>, </a:t>
            </a:r>
            <a:r>
              <a:rPr lang="da-DK" dirty="0" smtClean="0"/>
              <a:t>model, post actions</a:t>
            </a:r>
            <a:endParaRPr lang="da-DK" dirty="0" smtClean="0"/>
          </a:p>
          <a:p>
            <a:pPr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</a:pPr>
            <a:r>
              <a:rPr lang="da-DK" dirty="0" err="1" smtClean="0"/>
              <a:t>Sitecore</a:t>
            </a:r>
            <a:r>
              <a:rPr lang="da-DK" dirty="0" smtClean="0"/>
              <a:t> MVC in </a:t>
            </a:r>
            <a:r>
              <a:rPr lang="da-DK" dirty="0" err="1" smtClean="0"/>
              <a:t>Codehouse</a:t>
            </a:r>
            <a:endParaRPr lang="da-DK" dirty="0" smtClean="0"/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da-DK" dirty="0" smtClean="0"/>
              <a:t>Domain Model, </a:t>
            </a:r>
            <a:r>
              <a:rPr lang="da-DK" dirty="0" err="1" smtClean="0"/>
              <a:t>Mappings</a:t>
            </a:r>
            <a:r>
              <a:rPr lang="da-DK" dirty="0" smtClean="0"/>
              <a:t> (Glass), </a:t>
            </a:r>
            <a:r>
              <a:rPr lang="da-DK" dirty="0" err="1" smtClean="0"/>
              <a:t>View</a:t>
            </a:r>
            <a:r>
              <a:rPr lang="da-DK" dirty="0" smtClean="0"/>
              <a:t> </a:t>
            </a:r>
            <a:r>
              <a:rPr lang="da-DK" dirty="0" err="1" smtClean="0"/>
              <a:t>rendering</a:t>
            </a:r>
            <a:r>
              <a:rPr lang="da-DK" dirty="0" smtClean="0"/>
              <a:t>, Controller (Glass/</a:t>
            </a:r>
            <a:r>
              <a:rPr lang="da-DK" dirty="0" err="1" smtClean="0"/>
              <a:t>repository</a:t>
            </a:r>
            <a:r>
              <a:rPr lang="da-DK" dirty="0" smtClean="0"/>
              <a:t>)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778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Sitecore</a:t>
            </a:r>
            <a:r>
              <a:rPr lang="en-US" dirty="0" smtClean="0"/>
              <a:t> and 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Sitecore</a:t>
            </a:r>
            <a:r>
              <a:rPr lang="da-DK" dirty="0"/>
              <a:t> </a:t>
            </a:r>
            <a:r>
              <a:rPr lang="da-DK" dirty="0" err="1" smtClean="0"/>
              <a:t>tweaks</a:t>
            </a:r>
            <a:endParaRPr lang="da-DK" dirty="0" smtClean="0"/>
          </a:p>
          <a:p>
            <a:pPr lvl="1"/>
            <a:r>
              <a:rPr lang="da-DK" dirty="0" smtClean="0"/>
              <a:t>Presentation </a:t>
            </a:r>
            <a:r>
              <a:rPr lang="da-DK" dirty="0" err="1"/>
              <a:t>details</a:t>
            </a:r>
            <a:r>
              <a:rPr lang="da-DK" dirty="0"/>
              <a:t> (master/layout, </a:t>
            </a:r>
            <a:r>
              <a:rPr lang="da-DK" dirty="0" err="1"/>
              <a:t>several</a:t>
            </a:r>
            <a:r>
              <a:rPr lang="da-DK" dirty="0"/>
              <a:t> </a:t>
            </a:r>
            <a:r>
              <a:rPr lang="da-DK" dirty="0" err="1"/>
              <a:t>renderings</a:t>
            </a:r>
            <a:r>
              <a:rPr lang="da-DK" dirty="0" smtClean="0"/>
              <a:t>) </a:t>
            </a:r>
            <a:br>
              <a:rPr lang="da-DK" dirty="0" smtClean="0"/>
            </a:br>
            <a:r>
              <a:rPr lang="da-DK" dirty="0" smtClean="0"/>
              <a:t>– </a:t>
            </a:r>
            <a:r>
              <a:rPr lang="da-DK" dirty="0"/>
              <a:t>”the </a:t>
            </a:r>
            <a:r>
              <a:rPr lang="da-DK" dirty="0" err="1"/>
              <a:t>automatic</a:t>
            </a:r>
            <a:r>
              <a:rPr lang="da-DK" dirty="0"/>
              <a:t> </a:t>
            </a:r>
            <a:r>
              <a:rPr lang="da-DK" dirty="0" err="1"/>
              <a:t>way</a:t>
            </a:r>
            <a:r>
              <a:rPr lang="da-DK" dirty="0"/>
              <a:t>”</a:t>
            </a:r>
          </a:p>
          <a:p>
            <a:pPr lvl="1"/>
            <a:r>
              <a:rPr lang="da-DK" dirty="0" smtClean="0"/>
              <a:t>Routing</a:t>
            </a:r>
          </a:p>
          <a:p>
            <a:pPr lvl="1"/>
            <a:r>
              <a:rPr lang="da-DK" dirty="0" smtClean="0"/>
              <a:t>Form post</a:t>
            </a:r>
            <a:endParaRPr lang="da-DK" dirty="0"/>
          </a:p>
          <a:p>
            <a:pPr lvl="1"/>
            <a:endParaRPr lang="da-DK" dirty="0"/>
          </a:p>
          <a:p>
            <a:r>
              <a:rPr lang="da-DK" dirty="0"/>
              <a:t>Enhancements</a:t>
            </a:r>
          </a:p>
          <a:p>
            <a:pPr lvl="1"/>
            <a:r>
              <a:rPr lang="da-DK" dirty="0" smtClean="0"/>
              <a:t>Model/</a:t>
            </a:r>
            <a:r>
              <a:rPr lang="da-DK" dirty="0" err="1" smtClean="0"/>
              <a:t>View</a:t>
            </a:r>
            <a:r>
              <a:rPr lang="da-DK" dirty="0" smtClean="0"/>
              <a:t> </a:t>
            </a:r>
            <a:r>
              <a:rPr lang="da-DK" dirty="0" err="1" smtClean="0"/>
              <a:t>renderings</a:t>
            </a:r>
            <a:r>
              <a:rPr lang="da-DK" dirty="0" smtClean="0"/>
              <a:t> – </a:t>
            </a:r>
            <a:r>
              <a:rPr lang="da-DK" dirty="0" err="1" smtClean="0"/>
              <a:t>SitecoreController</a:t>
            </a:r>
            <a:endParaRPr lang="da-DK" dirty="0" smtClean="0"/>
          </a:p>
          <a:p>
            <a:pPr lvl="1"/>
            <a:r>
              <a:rPr lang="da-DK" dirty="0" smtClean="0"/>
              <a:t>Support Page Editor – </a:t>
            </a:r>
            <a:r>
              <a:rPr lang="da-DK" dirty="0" err="1" smtClean="0"/>
              <a:t>rendering</a:t>
            </a:r>
            <a:r>
              <a:rPr lang="da-DK" dirty="0" smtClean="0"/>
              <a:t> pipeline - </a:t>
            </a:r>
            <a:r>
              <a:rPr lang="da-DK" dirty="0" err="1" smtClean="0"/>
              <a:t>SitecoreHtmlHelper</a:t>
            </a:r>
            <a:endParaRPr lang="da-DK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27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Sitecore</a:t>
            </a:r>
            <a:r>
              <a:rPr lang="en-US" dirty="0" smtClean="0"/>
              <a:t> and 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Renderings: View rendering, Controller rendering, Item rendering</a:t>
            </a:r>
          </a:p>
          <a:p>
            <a:r>
              <a:rPr lang="en-US" dirty="0" smtClean="0"/>
              <a:t>Model</a:t>
            </a:r>
          </a:p>
          <a:p>
            <a:r>
              <a:rPr lang="en-US" dirty="0" smtClean="0"/>
              <a:t>Pipelines</a:t>
            </a:r>
          </a:p>
          <a:p>
            <a:pPr lvl="1"/>
            <a:r>
              <a:rPr lang="en-US" dirty="0" smtClean="0"/>
              <a:t>Initialize</a:t>
            </a:r>
          </a:p>
          <a:p>
            <a:pPr lvl="1"/>
            <a:r>
              <a:rPr lang="en-US" dirty="0" err="1" smtClean="0"/>
              <a:t>httpRequest</a:t>
            </a:r>
            <a:endParaRPr lang="en-US" dirty="0" smtClean="0"/>
          </a:p>
          <a:p>
            <a:pPr lvl="1"/>
            <a:r>
              <a:rPr lang="en-US" dirty="0" smtClean="0"/>
              <a:t>MVC specific</a:t>
            </a:r>
          </a:p>
          <a:p>
            <a:pPr lvl="2"/>
            <a:r>
              <a:rPr lang="en-US" dirty="0" err="1" smtClean="0"/>
              <a:t>RequestBegin</a:t>
            </a:r>
            <a:endParaRPr lang="en-US" dirty="0" smtClean="0"/>
          </a:p>
          <a:p>
            <a:pPr lvl="2"/>
            <a:r>
              <a:rPr lang="en-US" dirty="0" err="1" smtClean="0"/>
              <a:t>CreateController</a:t>
            </a:r>
            <a:endParaRPr lang="en-US" dirty="0" smtClean="0"/>
          </a:p>
          <a:p>
            <a:pPr lvl="2"/>
            <a:r>
              <a:rPr lang="en-US" dirty="0" err="1" smtClean="0"/>
              <a:t>GetPageItem</a:t>
            </a:r>
            <a:r>
              <a:rPr lang="en-US" dirty="0" smtClean="0"/>
              <a:t>, </a:t>
            </a:r>
            <a:r>
              <a:rPr lang="en-US" dirty="0" err="1" smtClean="0"/>
              <a:t>BuildPageDefinition</a:t>
            </a:r>
            <a:r>
              <a:rPr lang="en-US" dirty="0" smtClean="0"/>
              <a:t>, </a:t>
            </a:r>
            <a:r>
              <a:rPr lang="en-US" dirty="0" err="1" smtClean="0"/>
              <a:t>GetPageRendering</a:t>
            </a:r>
            <a:r>
              <a:rPr lang="en-US" dirty="0" smtClean="0"/>
              <a:t>, </a:t>
            </a:r>
            <a:r>
              <a:rPr lang="en-US" dirty="0" err="1" smtClean="0"/>
              <a:t>GetRenderer</a:t>
            </a:r>
            <a:r>
              <a:rPr lang="en-US" dirty="0" smtClean="0"/>
              <a:t>, </a:t>
            </a:r>
            <a:r>
              <a:rPr lang="en-US" dirty="0" err="1" smtClean="0"/>
              <a:t>GetModel</a:t>
            </a:r>
            <a:endParaRPr lang="en-US" dirty="0" smtClean="0"/>
          </a:p>
          <a:p>
            <a:pPr lvl="2"/>
            <a:r>
              <a:rPr lang="en-US" dirty="0" err="1" smtClean="0"/>
              <a:t>RenderRendering</a:t>
            </a:r>
            <a:r>
              <a:rPr lang="en-US" dirty="0" smtClean="0"/>
              <a:t>, </a:t>
            </a:r>
            <a:r>
              <a:rPr lang="en-US" dirty="0" err="1" smtClean="0"/>
              <a:t>RenderPlaceholder</a:t>
            </a:r>
            <a:endParaRPr lang="en-US" dirty="0" smtClean="0"/>
          </a:p>
          <a:p>
            <a:pPr lvl="2"/>
            <a:r>
              <a:rPr lang="en-US" dirty="0" smtClean="0"/>
              <a:t>Some others…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08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Let’s see some code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Sitecore</a:t>
            </a:r>
            <a:r>
              <a:rPr lang="en-US" dirty="0" smtClean="0"/>
              <a:t> MVC and POST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Posting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ajax</a:t>
            </a:r>
            <a:r>
              <a:rPr lang="en-US" dirty="0" smtClean="0"/>
              <a:t> and a Web API controller</a:t>
            </a:r>
          </a:p>
          <a:p>
            <a:pPr lvl="1"/>
            <a:r>
              <a:rPr lang="en-US" dirty="0" smtClean="0"/>
              <a:t>Use @</a:t>
            </a:r>
            <a:r>
              <a:rPr lang="en-US" dirty="0" err="1" smtClean="0"/>
              <a:t>Html.Sitecore</a:t>
            </a:r>
            <a:r>
              <a:rPr lang="en-US" dirty="0" smtClean="0"/>
              <a:t>().</a:t>
            </a:r>
            <a:r>
              <a:rPr lang="en-US" dirty="0" err="1" smtClean="0"/>
              <a:t>FormHandler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Remember model validation – handle invalid Model (</a:t>
            </a:r>
            <a:r>
              <a:rPr lang="en-US" dirty="0" err="1" smtClean="0"/>
              <a:t>SitecoreController’s</a:t>
            </a:r>
            <a:r>
              <a:rPr lang="en-US" dirty="0" smtClean="0"/>
              <a:t> </a:t>
            </a:r>
            <a:r>
              <a:rPr lang="en-US" dirty="0" err="1" smtClean="0"/>
              <a:t>DefaultAction</a:t>
            </a:r>
            <a:r>
              <a:rPr lang="en-US" dirty="0" smtClean="0"/>
              <a:t> or Redirect())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62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Sitecore</a:t>
            </a:r>
            <a:r>
              <a:rPr lang="en-US" dirty="0" smtClean="0"/>
              <a:t> and the real world – </a:t>
            </a:r>
            <a:r>
              <a:rPr lang="en-US" dirty="0" err="1" smtClean="0"/>
              <a:t>Codehouse</a:t>
            </a:r>
            <a:r>
              <a:rPr lang="en-US" dirty="0" smtClean="0"/>
              <a:t>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Prefer static typed models</a:t>
            </a:r>
          </a:p>
          <a:p>
            <a:r>
              <a:rPr lang="en-US" dirty="0" smtClean="0"/>
              <a:t>Always prepare for unit testing</a:t>
            </a:r>
          </a:p>
        </p:txBody>
      </p:sp>
    </p:spTree>
    <p:extLst>
      <p:ext uri="{BB962C8B-B14F-4D97-AF65-F5344CB8AC3E}">
        <p14:creationId xmlns:p14="http://schemas.microsoft.com/office/powerpoint/2010/main" val="361945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Sitecore</a:t>
            </a:r>
            <a:r>
              <a:rPr lang="en-US" dirty="0"/>
              <a:t> and the real world – </a:t>
            </a:r>
            <a:r>
              <a:rPr lang="en-US" dirty="0" err="1"/>
              <a:t>Codehouse</a:t>
            </a:r>
            <a:r>
              <a:rPr lang="en-US" dirty="0"/>
              <a:t> 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types -&gt; Domain models and mapping – Glass Mapper</a:t>
            </a:r>
          </a:p>
          <a:p>
            <a:r>
              <a:rPr lang="en-US" dirty="0" smtClean="0"/>
              <a:t>Wrap context?</a:t>
            </a:r>
          </a:p>
          <a:p>
            <a:r>
              <a:rPr lang="en-US" dirty="0" smtClean="0"/>
              <a:t>Use </a:t>
            </a:r>
            <a:r>
              <a:rPr lang="en-US" dirty="0" err="1"/>
              <a:t>WebApplication</a:t>
            </a:r>
            <a:r>
              <a:rPr lang="en-US" dirty="0"/>
              <a:t> – compile assembly and deploy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96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SDN: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sdn.sitecore.net/upload/sitecore7/72/sitecore_mvc_developer_guide_72-a4.pdf</a:t>
            </a:r>
            <a:endParaRPr lang="en-US" dirty="0" smtClean="0"/>
          </a:p>
          <a:p>
            <a:r>
              <a:rPr lang="en-US" dirty="0" err="1" smtClean="0"/>
              <a:t>Sitecore</a:t>
            </a:r>
            <a:r>
              <a:rPr lang="en-US" dirty="0" smtClean="0"/>
              <a:t> and MVC:</a:t>
            </a:r>
          </a:p>
          <a:p>
            <a:pPr lvl="1"/>
            <a:r>
              <a:rPr lang="en-US" dirty="0"/>
              <a:t>http://www.slideshare.net/ruudvanfalier/sitecore-mvc-user-group-conference-may-23rd-2014</a:t>
            </a:r>
          </a:p>
          <a:p>
            <a:r>
              <a:rPr lang="en-US" dirty="0" smtClean="0"/>
              <a:t>Posting</a:t>
            </a:r>
            <a:r>
              <a:rPr lang="en-US" dirty="0" smtClean="0"/>
              <a:t>:</a:t>
            </a:r>
          </a:p>
          <a:p>
            <a:pPr lvl="1"/>
            <a:r>
              <a:rPr lang="en-US" dirty="0">
                <a:hlinkClick r:id="rId3"/>
              </a:rPr>
              <a:t>http://mhwelander.net/2014/05/28/posting-forms-in-sitecore-mvc-part-1-view-renderings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http://mhwelander.net/2014/06/16/supporting-field-parameters-with-sitecore-mvc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lvl="1"/>
            <a:r>
              <a:rPr lang="en-US" dirty="0">
                <a:hlinkClick r:id="rId5"/>
              </a:rPr>
              <a:t>http://brad-christie.com/blog/2014/09/24/using-data-attributes-with-sitecore-mvc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38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da-DK" dirty="0" smtClean="0"/>
              <a:t>Questions?</a:t>
            </a:r>
          </a:p>
        </p:txBody>
      </p:sp>
      <p:sp>
        <p:nvSpPr>
          <p:cNvPr id="7171" name="Text Box 6"/>
          <p:cNvSpPr txBox="1">
            <a:spLocks noChangeArrowheads="1"/>
          </p:cNvSpPr>
          <p:nvPr/>
        </p:nvSpPr>
        <p:spPr bwMode="auto">
          <a:xfrm>
            <a:off x="685800" y="6019800"/>
            <a:ext cx="617220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</a:pPr>
            <a:r>
              <a:rPr lang="da-DK" dirty="0">
                <a:solidFill>
                  <a:srgbClr val="4C575F"/>
                </a:solidFill>
              </a:rPr>
              <a:t>Codehouse A/S | Amerikavej 15 </a:t>
            </a:r>
            <a:r>
              <a:rPr lang="da-DK" dirty="0" smtClean="0">
                <a:solidFill>
                  <a:srgbClr val="4C575F"/>
                </a:solidFill>
              </a:rPr>
              <a:t>B </a:t>
            </a:r>
            <a:r>
              <a:rPr lang="da-DK" dirty="0">
                <a:solidFill>
                  <a:srgbClr val="4C575F"/>
                </a:solidFill>
              </a:rPr>
              <a:t>| 1756 København V</a:t>
            </a:r>
          </a:p>
          <a:p>
            <a:pPr algn="l">
              <a:spcBef>
                <a:spcPct val="20000"/>
              </a:spcBef>
            </a:pPr>
            <a:r>
              <a:rPr lang="da-DK" dirty="0">
                <a:solidFill>
                  <a:srgbClr val="4C575F"/>
                </a:solidFill>
              </a:rPr>
              <a:t>Tlf. (+45) 70 25 75 25 | </a:t>
            </a:r>
            <a:r>
              <a:rPr lang="da-DK" dirty="0" smtClean="0">
                <a:solidFill>
                  <a:srgbClr val="4C575F"/>
                </a:solidFill>
              </a:rPr>
              <a:t>info@codehouse.com </a:t>
            </a:r>
            <a:r>
              <a:rPr lang="da-DK" dirty="0">
                <a:solidFill>
                  <a:srgbClr val="4C575F"/>
                </a:solidFill>
              </a:rPr>
              <a:t>| </a:t>
            </a:r>
            <a:r>
              <a:rPr lang="da-DK" dirty="0" smtClean="0">
                <a:solidFill>
                  <a:srgbClr val="4C575F"/>
                </a:solidFill>
              </a:rPr>
              <a:t>www.codehouse.com</a:t>
            </a:r>
            <a:endParaRPr lang="da-DK" dirty="0">
              <a:solidFill>
                <a:srgbClr val="4C575F"/>
              </a:solidFill>
            </a:endParaRPr>
          </a:p>
          <a:p>
            <a:pPr algn="r" eaLnBrk="0" hangingPunct="0">
              <a:spcBef>
                <a:spcPct val="50000"/>
              </a:spcBef>
            </a:pPr>
            <a:endParaRPr lang="da-DK" dirty="0">
              <a:solidFill>
                <a:srgbClr val="4C575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8"/>
          <p:cNvSpPr txBox="1">
            <a:spLocks noChangeArrowheads="1"/>
          </p:cNvSpPr>
          <p:nvPr/>
        </p:nvSpPr>
        <p:spPr bwMode="auto">
          <a:xfrm>
            <a:off x="0" y="6172200"/>
            <a:ext cx="9144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a-DK" sz="900">
                <a:solidFill>
                  <a:schemeClr val="bg1"/>
                </a:solidFill>
              </a:rPr>
              <a:t>Codehouse A/S | Amerikavej 15 C, 2. | DK-1756 København K  |  Tlf. (+45) 70 25 75 25 | info@codehouse.dk | www.codehouse.dk</a:t>
            </a:r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C003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a-DK"/>
          </a:p>
        </p:txBody>
      </p:sp>
      <p:pic>
        <p:nvPicPr>
          <p:cNvPr id="8196" name="Picture 7" descr="ch_8icon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3788" y="2490788"/>
            <a:ext cx="1874837" cy="187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we coming from</a:t>
            </a:r>
            <a:endParaRPr lang="en-US" dirty="0"/>
          </a:p>
        </p:txBody>
      </p:sp>
      <p:pic>
        <p:nvPicPr>
          <p:cNvPr id="1026" name="Picture 2" descr="http://i.stack.imgur.com/xs2YG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780928"/>
            <a:ext cx="4608512" cy="3793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4.bp.blogspot.com/-jTDTIdbCtL8/T-lhxsD6r2I/AAAAAAAAANE/560PLIoMoeI/s1600/login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515989"/>
            <a:ext cx="6433951" cy="2861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844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73003" y="2548317"/>
            <a:ext cx="2157761" cy="727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Controller.cs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2267744" y="4312997"/>
            <a:ext cx="1773044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Model.cs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4797107" y="4312997"/>
            <a:ext cx="203231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View .</a:t>
            </a:r>
            <a:r>
              <a:rPr lang="en-US" sz="1400" dirty="0" err="1"/>
              <a:t>cshtml</a:t>
            </a:r>
            <a:r>
              <a:rPr lang="en-US" sz="1400" dirty="0"/>
              <a:t>/.</a:t>
            </a:r>
            <a:r>
              <a:rPr lang="en-US" sz="1400" dirty="0" err="1"/>
              <a:t>ascx</a:t>
            </a:r>
            <a:endParaRPr lang="en-US" sz="1400" dirty="0"/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 flipH="1">
            <a:off x="3154267" y="3275935"/>
            <a:ext cx="1397617" cy="1037063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2"/>
            <a:endCxn id="6" idx="0"/>
          </p:cNvCxnSpPr>
          <p:nvPr/>
        </p:nvCxnSpPr>
        <p:spPr>
          <a:xfrm>
            <a:off x="4551883" y="3275935"/>
            <a:ext cx="1261379" cy="1037063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331746" y="3461685"/>
            <a:ext cx="1497671" cy="541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ViewModel.cs</a:t>
            </a:r>
            <a:endParaRPr lang="en-US" sz="1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76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4149080"/>
            <a:ext cx="3419952" cy="12765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154" y="5229200"/>
            <a:ext cx="3562847" cy="13146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6782" y="1054738"/>
            <a:ext cx="4629796" cy="29722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148" y="5547735"/>
            <a:ext cx="2991267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38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smtClean="0"/>
              <a:t>MVC – an </a:t>
            </a:r>
            <a:r>
              <a:rPr lang="da-DK" dirty="0" err="1" smtClean="0"/>
              <a:t>overview</a:t>
            </a:r>
            <a:endParaRPr lang="da-DK" dirty="0"/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The boring but </a:t>
            </a:r>
            <a:r>
              <a:rPr lang="da-DK" dirty="0" err="1" smtClean="0"/>
              <a:t>stuff</a:t>
            </a:r>
            <a:r>
              <a:rPr lang="da-DK" dirty="0" smtClean="0"/>
              <a:t> </a:t>
            </a:r>
            <a:r>
              <a:rPr lang="da-DK" dirty="0" err="1" smtClean="0"/>
              <a:t>while</a:t>
            </a:r>
            <a:r>
              <a:rPr lang="da-DK" dirty="0" smtClean="0"/>
              <a:t> </a:t>
            </a:r>
            <a:r>
              <a:rPr lang="da-DK" dirty="0" err="1" smtClean="0"/>
              <a:t>you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still </a:t>
            </a:r>
            <a:r>
              <a:rPr lang="da-DK" dirty="0" err="1" smtClean="0"/>
              <a:t>awake</a:t>
            </a:r>
            <a:r>
              <a:rPr lang="da-DK" dirty="0" smtClean="0"/>
              <a:t>, </a:t>
            </a:r>
            <a:r>
              <a:rPr lang="da-DK" dirty="0" err="1" smtClean="0"/>
              <a:t>before</a:t>
            </a:r>
            <a:r>
              <a:rPr lang="da-DK" dirty="0" smtClean="0"/>
              <a:t> </a:t>
            </a:r>
            <a:r>
              <a:rPr lang="da-DK" dirty="0" err="1" smtClean="0"/>
              <a:t>we</a:t>
            </a:r>
            <a:r>
              <a:rPr lang="da-DK" dirty="0" smtClean="0"/>
              <a:t> go to the real </a:t>
            </a:r>
            <a:r>
              <a:rPr lang="da-DK" dirty="0" err="1" smtClean="0"/>
              <a:t>code</a:t>
            </a:r>
            <a:r>
              <a:rPr lang="da-DK" dirty="0" smtClean="0"/>
              <a:t>…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9763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ASP.NET / IIS </a:t>
            </a:r>
            <a:r>
              <a:rPr lang="da-DK" dirty="0" err="1" smtClean="0"/>
              <a:t>Request</a:t>
            </a:r>
            <a:r>
              <a:rPr lang="da-DK" dirty="0" smtClean="0"/>
              <a:t> </a:t>
            </a:r>
            <a:r>
              <a:rPr lang="da-DK" dirty="0" err="1" smtClean="0"/>
              <a:t>life</a:t>
            </a:r>
            <a:r>
              <a:rPr lang="da-DK" dirty="0" smtClean="0"/>
              <a:t> </a:t>
            </a:r>
            <a:r>
              <a:rPr lang="da-DK" dirty="0" err="1" smtClean="0"/>
              <a:t>cycle</a:t>
            </a:r>
            <a:endParaRPr lang="da-DK" dirty="0"/>
          </a:p>
        </p:txBody>
      </p:sp>
      <p:pic>
        <p:nvPicPr>
          <p:cNvPr id="1026" name="Picture 2" descr="Request Pipeline in IIS 7.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240" y="2125266"/>
            <a:ext cx="2806354" cy="3488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812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174" y="857251"/>
            <a:ext cx="7019192" cy="510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02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MVC Versions</a:t>
            </a:r>
            <a:endParaRPr lang="da-DK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863943401"/>
              </p:ext>
            </p:extLst>
          </p:nvPr>
        </p:nvGraphicFramePr>
        <p:xfrm>
          <a:off x="531125" y="1131094"/>
          <a:ext cx="8312624" cy="4711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662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D10025"/>
      </a:accent1>
      <a:accent2>
        <a:srgbClr val="E57510"/>
      </a:accent2>
      <a:accent3>
        <a:srgbClr val="FFFFFF"/>
      </a:accent3>
      <a:accent4>
        <a:srgbClr val="000000"/>
      </a:accent4>
      <a:accent5>
        <a:srgbClr val="E5AAAC"/>
      </a:accent5>
      <a:accent6>
        <a:srgbClr val="CF690D"/>
      </a:accent6>
      <a:hlink>
        <a:srgbClr val="393E43"/>
      </a:hlink>
      <a:folHlink>
        <a:srgbClr val="393E43"/>
      </a:folHlink>
    </a:clrScheme>
    <a:fontScheme name="Blank Presentatio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1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Verdana" pitchFamily="48" charset="0"/>
            <a:ea typeface="ＭＳ Ｐゴシック" pitchFamily="4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1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Verdana" pitchFamily="48" charset="0"/>
            <a:ea typeface="ＭＳ Ｐゴシック" pitchFamily="48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642F676EF305449E40A15A13B379A7" ma:contentTypeVersion="0" ma:contentTypeDescription="Create a new document." ma:contentTypeScope="" ma:versionID="0c7979c0088f05da0e09f4fb27a7c9e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LongProperties xmlns="http://schemas.microsoft.com/office/2006/metadata/longProperties"/>
</file>

<file path=customXml/itemProps1.xml><?xml version="1.0" encoding="utf-8"?>
<ds:datastoreItem xmlns:ds="http://schemas.openxmlformats.org/officeDocument/2006/customXml" ds:itemID="{CA385ADD-E725-4ED4-9C77-D0446F64D55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0F4A82E-8DC2-423E-B6AC-E1EEA06D21D7}">
  <ds:schemaRefs>
    <ds:schemaRef ds:uri="http://purl.org/dc/elements/1.1/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594710A-0A04-4B39-83E1-000283B254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4.xml><?xml version="1.0" encoding="utf-8"?>
<ds:datastoreItem xmlns:ds="http://schemas.openxmlformats.org/officeDocument/2006/customXml" ds:itemID="{B46FF46F-79A9-4F62-B525-422D3D77AA71}">
  <ds:schemaRefs>
    <ds:schemaRef ds:uri="http://schemas.microsoft.com/office/2006/metadata/long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15240</TotalTime>
  <Words>596</Words>
  <Application>Microsoft Office PowerPoint</Application>
  <PresentationFormat>On-screen Show (4:3)</PresentationFormat>
  <Paragraphs>164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ＭＳ Ｐゴシック</vt:lpstr>
      <vt:lpstr>Arial</vt:lpstr>
      <vt:lpstr>Verdana</vt:lpstr>
      <vt:lpstr>Wingdings</vt:lpstr>
      <vt:lpstr>Blank Presentation</vt:lpstr>
      <vt:lpstr>MVC (and Sitecore)</vt:lpstr>
      <vt:lpstr>Agenda</vt:lpstr>
      <vt:lpstr>Where are we coming from</vt:lpstr>
      <vt:lpstr>MVC</vt:lpstr>
      <vt:lpstr>MVC</vt:lpstr>
      <vt:lpstr>MVC – an overview</vt:lpstr>
      <vt:lpstr>ASP.NET / IIS Request life cycle</vt:lpstr>
      <vt:lpstr>PowerPoint Presentation</vt:lpstr>
      <vt:lpstr>MVC Versions</vt:lpstr>
      <vt:lpstr>Now let’s see some code</vt:lpstr>
      <vt:lpstr>Core MVC features</vt:lpstr>
      <vt:lpstr>Action Filters</vt:lpstr>
      <vt:lpstr>MVC extension points</vt:lpstr>
      <vt:lpstr>Web API</vt:lpstr>
      <vt:lpstr>MVP</vt:lpstr>
      <vt:lpstr>MVP</vt:lpstr>
      <vt:lpstr>MVP</vt:lpstr>
      <vt:lpstr>Launch</vt:lpstr>
      <vt:lpstr>Sitecore and MVC</vt:lpstr>
      <vt:lpstr>Sitecore and MVC</vt:lpstr>
      <vt:lpstr>Sitecore and MVC</vt:lpstr>
      <vt:lpstr>Let’s see some code</vt:lpstr>
      <vt:lpstr>Sitecore MVC and POST</vt:lpstr>
      <vt:lpstr>Sitecore and the real world – Codehouse way</vt:lpstr>
      <vt:lpstr>Sitecore and the real world – Codehouse way</vt:lpstr>
      <vt:lpstr>References</vt:lpstr>
      <vt:lpstr>Questions?</vt:lpstr>
      <vt:lpstr>PowerPoint Presentation</vt:lpstr>
    </vt:vector>
  </TitlesOfParts>
  <Company>SiegelDesign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Overskrift</dc:title>
  <dc:creator>SiegelDesign</dc:creator>
  <cp:lastModifiedBy>Jesper Balle</cp:lastModifiedBy>
  <cp:revision>267</cp:revision>
  <dcterms:created xsi:type="dcterms:W3CDTF">2008-03-24T07:33:02Z</dcterms:created>
  <dcterms:modified xsi:type="dcterms:W3CDTF">2014-11-21T07:11:09Z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ContentTypeId">
    <vt:lpwstr>0x0101009B642F676EF305449E40A15A13B379A7</vt:lpwstr>
  </property>
</Properties>
</file>