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ED1"/>
    <a:srgbClr val="B8ACAD"/>
    <a:srgbClr val="E6231E"/>
    <a:srgbClr val="E9403A"/>
    <a:srgbClr val="4BE1D6"/>
    <a:srgbClr val="5FE5DD"/>
    <a:srgbClr val="C0F9F5"/>
    <a:srgbClr val="22D0C4"/>
    <a:srgbClr val="FFFFFF"/>
    <a:srgbClr val="DAC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65" d="100"/>
          <a:sy n="165" d="100"/>
        </p:scale>
        <p:origin x="-2174" y="-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 descr="图片包含 文字, 天空, 人员&#10;&#10;描述已自动生成">
            <a:extLst>
              <a:ext uri="{FF2B5EF4-FFF2-40B4-BE49-F238E27FC236}">
                <a16:creationId xmlns:a16="http://schemas.microsoft.com/office/drawing/2014/main" id="{67976770-77D1-46FF-97CC-982CACFD6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019300"/>
            <a:ext cx="3733800" cy="281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482C45-2582-4095-A195-E91DF7961FB8}"/>
              </a:ext>
            </a:extLst>
          </p:cNvPr>
          <p:cNvSpPr/>
          <p:nvPr/>
        </p:nvSpPr>
        <p:spPr>
          <a:xfrm>
            <a:off x="4347713" y="3640346"/>
            <a:ext cx="3519578" cy="854015"/>
          </a:xfrm>
          <a:prstGeom prst="rect">
            <a:avLst/>
          </a:prstGeom>
          <a:solidFill>
            <a:srgbClr val="E6231E"/>
          </a:solidFill>
          <a:ln>
            <a:noFill/>
          </a:ln>
          <a:scene3d>
            <a:camera prst="perspectiveRight">
              <a:rot lat="21240000" lon="2009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严厉打击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菌</a:t>
            </a:r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FB3B35-2318-4457-95DC-C520B75AE75F}"/>
              </a:ext>
            </a:extLst>
          </p:cNvPr>
          <p:cNvGrpSpPr/>
          <p:nvPr/>
        </p:nvGrpSpPr>
        <p:grpSpPr>
          <a:xfrm>
            <a:off x="5328959" y="3159279"/>
            <a:ext cx="663905" cy="663905"/>
            <a:chOff x="5598211" y="2485999"/>
            <a:chExt cx="252000" cy="2520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AFC89BE-23B8-45FF-987D-E6560BFF3DCC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1" y="2601685"/>
              <a:ext cx="250660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A1B02804-B06D-4C16-8363-61CE38D605E4}"/>
                </a:ext>
              </a:extLst>
            </p:cNvPr>
            <p:cNvSpPr/>
            <p:nvPr/>
          </p:nvSpPr>
          <p:spPr>
            <a:xfrm>
              <a:off x="5598211" y="2485999"/>
              <a:ext cx="252000" cy="252000"/>
            </a:xfrm>
            <a:prstGeom prst="arc">
              <a:avLst>
                <a:gd name="adj1" fmla="val 1817991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90163C-5BFE-4F9D-85B4-AAC5BC56FF23}"/>
              </a:ext>
            </a:extLst>
          </p:cNvPr>
          <p:cNvGrpSpPr/>
          <p:nvPr/>
        </p:nvGrpSpPr>
        <p:grpSpPr>
          <a:xfrm>
            <a:off x="6365054" y="3159279"/>
            <a:ext cx="312984" cy="663905"/>
            <a:chOff x="6000369" y="2485999"/>
            <a:chExt cx="118800" cy="252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A87BA15-9820-4056-A9D2-A9DD43EEE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038" y="2539804"/>
              <a:ext cx="0" cy="19819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5B6D31A-DC6D-4CE1-BF67-A5EF0BFC166E}"/>
                </a:ext>
              </a:extLst>
            </p:cNvPr>
            <p:cNvSpPr/>
            <p:nvPr/>
          </p:nvSpPr>
          <p:spPr>
            <a:xfrm>
              <a:off x="6000369" y="2485999"/>
              <a:ext cx="118800" cy="118800"/>
            </a:xfrm>
            <a:prstGeom prst="arc">
              <a:avLst>
                <a:gd name="adj1" fmla="val 11124299"/>
                <a:gd name="adj2" fmla="val 17866105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3DFB8FF-027A-4004-A0D2-974ABAB6DBA2}"/>
              </a:ext>
            </a:extLst>
          </p:cNvPr>
          <p:cNvGrpSpPr/>
          <p:nvPr/>
        </p:nvGrpSpPr>
        <p:grpSpPr>
          <a:xfrm>
            <a:off x="4321417" y="3294571"/>
            <a:ext cx="635352" cy="528613"/>
            <a:chOff x="5208895" y="2542553"/>
            <a:chExt cx="241162" cy="20064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0F72843-E342-4206-BBFF-889EE8C9C32F}"/>
                </a:ext>
              </a:extLst>
            </p:cNvPr>
            <p:cNvCxnSpPr>
              <a:cxnSpLocks/>
            </p:cNvCxnSpPr>
            <p:nvPr/>
          </p:nvCxnSpPr>
          <p:spPr>
            <a:xfrm>
              <a:off x="5219470" y="2553586"/>
              <a:ext cx="109218" cy="88566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5B12B5-270C-494C-8D33-8FB78ED71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8688" y="2545005"/>
              <a:ext cx="119741" cy="9714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7C98CE0-D706-4A88-AEDF-74A7C348E05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057" y="2542553"/>
              <a:ext cx="0" cy="198137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AEA0A26-9F0E-4BB4-A9D7-94B2282A5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95" y="2547583"/>
              <a:ext cx="0" cy="19561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D7D6CD3-5144-43C1-861B-19698A47928E}"/>
              </a:ext>
            </a:extLst>
          </p:cNvPr>
          <p:cNvGrpSpPr/>
          <p:nvPr/>
        </p:nvGrpSpPr>
        <p:grpSpPr>
          <a:xfrm>
            <a:off x="6872515" y="3159279"/>
            <a:ext cx="667388" cy="663905"/>
            <a:chOff x="6201266" y="2485999"/>
            <a:chExt cx="253322" cy="252000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FD9102C1-5F61-4459-ACA6-37133A7BD381}"/>
                </a:ext>
              </a:extLst>
            </p:cNvPr>
            <p:cNvSpPr/>
            <p:nvPr/>
          </p:nvSpPr>
          <p:spPr>
            <a:xfrm>
              <a:off x="6201266" y="2485999"/>
              <a:ext cx="252000" cy="252000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1FB9638-5867-4358-A29F-6079B4DEF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266" y="2485999"/>
              <a:ext cx="1322" cy="25200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ECB2F65-1AD6-4EA9-BFBC-E2979544CB46}"/>
              </a:ext>
            </a:extLst>
          </p:cNvPr>
          <p:cNvCxnSpPr>
            <a:cxnSpLocks/>
          </p:cNvCxnSpPr>
          <p:nvPr/>
        </p:nvCxnSpPr>
        <p:spPr>
          <a:xfrm>
            <a:off x="7912093" y="2750108"/>
            <a:ext cx="0" cy="107307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21D4381-33D9-44E9-A69D-F6A180F16ABD}"/>
              </a:ext>
            </a:extLst>
          </p:cNvPr>
          <p:cNvGrpSpPr/>
          <p:nvPr/>
        </p:nvGrpSpPr>
        <p:grpSpPr>
          <a:xfrm>
            <a:off x="3387338" y="3051075"/>
            <a:ext cx="792000" cy="792000"/>
            <a:chOff x="5101774" y="2455056"/>
            <a:chExt cx="792000" cy="79200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F835D2-AFED-4476-A39D-312AA1A0439D}"/>
                </a:ext>
              </a:extLst>
            </p:cNvPr>
            <p:cNvCxnSpPr/>
            <p:nvPr/>
          </p:nvCxnSpPr>
          <p:spPr>
            <a:xfrm>
              <a:off x="5172391" y="2851056"/>
              <a:ext cx="485402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738F2808-47EE-47C8-B763-C7EDABBE1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1774" y="2455056"/>
              <a:ext cx="792000" cy="792000"/>
            </a:xfrm>
            <a:prstGeom prst="arc">
              <a:avLst>
                <a:gd name="adj1" fmla="val 3895352"/>
                <a:gd name="adj2" fmla="val 1760465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BD42311-87DF-4F42-9D74-F7270BA26E2B}"/>
              </a:ext>
            </a:extLst>
          </p:cNvPr>
          <p:cNvGrpSpPr/>
          <p:nvPr/>
        </p:nvGrpSpPr>
        <p:grpSpPr>
          <a:xfrm>
            <a:off x="8174149" y="2943000"/>
            <a:ext cx="972000" cy="972000"/>
            <a:chOff x="9835468" y="2491210"/>
            <a:chExt cx="972000" cy="972000"/>
          </a:xfrm>
        </p:grpSpPr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763EC656-CD8A-412B-9CDA-094285A2D60C}"/>
                </a:ext>
              </a:extLst>
            </p:cNvPr>
            <p:cNvSpPr/>
            <p:nvPr/>
          </p:nvSpPr>
          <p:spPr>
            <a:xfrm>
              <a:off x="9985764" y="2645258"/>
              <a:ext cx="663905" cy="663905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A8D34806-3F7B-4942-B810-B6C8D5E1E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468" y="2491210"/>
              <a:ext cx="972000" cy="972000"/>
            </a:xfrm>
            <a:prstGeom prst="arc">
              <a:avLst>
                <a:gd name="adj1" fmla="val 15877922"/>
                <a:gd name="adj2" fmla="val 5881754"/>
              </a:avLst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12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121</cp:revision>
  <dcterms:created xsi:type="dcterms:W3CDTF">2019-03-15T11:12:45Z</dcterms:created>
  <dcterms:modified xsi:type="dcterms:W3CDTF">2019-06-07T03:18:44Z</dcterms:modified>
</cp:coreProperties>
</file>