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4" r:id="rId4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E1D6"/>
    <a:srgbClr val="5FE5DD"/>
    <a:srgbClr val="C0F9F5"/>
    <a:srgbClr val="22D0C4"/>
    <a:srgbClr val="FFFFFF"/>
    <a:srgbClr val="DACFD7"/>
    <a:srgbClr val="CEACBA"/>
    <a:srgbClr val="AE2E61"/>
    <a:srgbClr val="C574A0"/>
    <a:srgbClr val="40E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47" d="100"/>
          <a:sy n="147" d="100"/>
        </p:scale>
        <p:origin x="86" y="-11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E278-9C62-4902-8308-E5C6898C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4E57E2-6C59-486F-9CB9-B0DA3194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E89F-603D-42F2-801C-49D3AC4C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1B67E-E065-4EC7-8BD0-5E31CAF3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D7C20-C1CE-46D9-A947-804912EB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3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16CAE-DBEA-401C-AFED-9A01A277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4B27-9CFF-4ABC-9BF0-FEBB1673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B0871-2D72-43BA-83E2-D2651EEC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24C60-C151-4CA0-9C37-A57FA741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777F8-BE81-4C8B-9B1E-CBF2C075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253328-2D8F-41CB-A9C1-B4F8467D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8960-E8D1-45DE-BBAE-8E2EEA7F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B109A-3FCF-4CF6-BC91-D27F3A9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7BA76-D8E7-4B46-90B6-63C1C9D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5C741-4300-4D95-A129-FCD1293C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5CDD7-219B-4C28-9656-D7DBD980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28BE-B7D0-40D0-B6AF-6D516178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7604A-D5EC-4B77-B68C-077A80D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6C742-7764-4974-B3F7-0E293B4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9E66D-200B-4E81-9442-9EFD906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4B80A-1C48-42C9-B286-4DBFCBF9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5703E-1716-4557-AE20-2AD000D4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0445D-A54B-4593-BC5B-5C67C6EB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6D02F-6453-4D57-9DD8-BBEA2998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51249-A775-4E20-A0C0-91E02A5E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77020-3158-43AD-AA29-80DC273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A640E-CB97-4185-B10D-D892ECBDD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28AEB-F228-4C48-91FC-4A8C61A6B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63758-F48F-4327-AA5F-964B662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EA20D-1B49-4756-A934-54BCF611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3EF92-936E-4B8D-9159-FD504B86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8C52C-8C2C-45F4-922F-BFB8BD4E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9CF32-D93C-4CE3-8253-1C8DA66B4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9B59A-8694-4AF8-B37E-A922E98D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4FA62-D383-4C2D-AD5C-34A2DCA1F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1ABD9D-99D8-4BA0-AC77-F874BCCBA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91D40-2173-4C7F-BC40-64DBF46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033D7C-4F92-4834-9E59-9948C277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2B2F6-9B1F-4C2B-8ABA-4D09FFC7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957D-26D6-4BED-AD33-998094D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A2C97-F196-4E11-A2A6-1E5D68B3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7D3C2-DD40-475F-B74F-91C47432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549DE-5545-4849-B618-B3E4C50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9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3A2F6E-0C88-40D0-AB2B-523AD92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FCCF04-4509-402E-8B6D-DE9180FD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E7F2B-6EAB-4430-9A31-84029355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3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73D8-CF49-4F40-AFEF-5A531F3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CF302-A14B-45E8-9BFC-7786A540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9BBD2-86F8-4E7F-906E-AEDCFFEB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28831-7D07-41AF-AB07-DB746531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19A4A-9504-435B-AB42-6AEF663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23E9D-6343-4988-8A71-8FAA1824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8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90E6-AF2B-4854-92A5-87DCE53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AAF04-797F-4529-970B-A4A4EFF41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B5A9D-E12A-4C8F-9275-EAEA0A88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D9C2B-45BD-40F7-8217-E863D063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99191-97FE-472F-B401-015B7694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61B0A-E286-4E0A-8A27-0290ECE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66F6D0-F2CF-455B-BCC8-783BA36B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1CBEF-A391-4FF9-9C14-4C464813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984BB-B40E-49F8-B1BF-03DA249C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182F-79D5-4EF3-A581-738F691F52D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365ED-ECBB-4459-A6BA-3A9136844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F8E38-5F9A-4EE1-9CA9-FBB64FCF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1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DA09E9-EC89-4FD9-9EFC-5DB0C20CF18E}"/>
              </a:ext>
            </a:extLst>
          </p:cNvPr>
          <p:cNvGrpSpPr/>
          <p:nvPr/>
        </p:nvGrpSpPr>
        <p:grpSpPr>
          <a:xfrm>
            <a:off x="1521089" y="1479332"/>
            <a:ext cx="652576" cy="652576"/>
            <a:chOff x="1521965" y="1479332"/>
            <a:chExt cx="1404000" cy="140400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AEC681E-2681-4890-A11B-96C052D4313D}"/>
                </a:ext>
              </a:extLst>
            </p:cNvPr>
            <p:cNvSpPr/>
            <p:nvPr/>
          </p:nvSpPr>
          <p:spPr>
            <a:xfrm>
              <a:off x="1521965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BF6FA10-E4E2-44EA-975E-F2BE0809C795}"/>
                </a:ext>
              </a:extLst>
            </p:cNvPr>
            <p:cNvGrpSpPr/>
            <p:nvPr/>
          </p:nvGrpSpPr>
          <p:grpSpPr>
            <a:xfrm>
              <a:off x="1943347" y="1674512"/>
              <a:ext cx="560873" cy="948511"/>
              <a:chOff x="2064310" y="1674512"/>
              <a:chExt cx="560873" cy="948511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FAB259C5-BD8A-4F40-983D-2425CD5C086D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32DCDABC-913F-4699-ABAE-5CAB4F6B8A1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FEBDFF4B-1170-4E89-8B4E-DE1168433E79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D252DD-DC7C-4243-B3E4-68A89314F165}"/>
              </a:ext>
            </a:extLst>
          </p:cNvPr>
          <p:cNvGrpSpPr/>
          <p:nvPr/>
        </p:nvGrpSpPr>
        <p:grpSpPr>
          <a:xfrm flipH="1">
            <a:off x="2300428" y="1479332"/>
            <a:ext cx="652576" cy="652576"/>
            <a:chOff x="3596419" y="1479332"/>
            <a:chExt cx="1404000" cy="1404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95C6D49-A5CB-4D89-AE46-0D89C4BB8074}"/>
                </a:ext>
              </a:extLst>
            </p:cNvPr>
            <p:cNvSpPr/>
            <p:nvPr/>
          </p:nvSpPr>
          <p:spPr>
            <a:xfrm>
              <a:off x="3596419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0DFB0C1-709C-46E7-8F99-4DCFA14C2A49}"/>
                </a:ext>
              </a:extLst>
            </p:cNvPr>
            <p:cNvGrpSpPr/>
            <p:nvPr/>
          </p:nvGrpSpPr>
          <p:grpSpPr>
            <a:xfrm>
              <a:off x="4017801" y="1674512"/>
              <a:ext cx="560873" cy="948511"/>
              <a:chOff x="2064310" y="1674512"/>
              <a:chExt cx="560873" cy="948511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6C4B2F8B-308A-422B-AEF0-BF279B8F5AEA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0262BB6-9085-426E-8E6D-2504CBF620D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119DC88C-B356-4E79-9AC3-F7861ADA650B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A8849-033A-4760-8FF9-E638FFD2AA9A}"/>
              </a:ext>
            </a:extLst>
          </p:cNvPr>
          <p:cNvGrpSpPr/>
          <p:nvPr/>
        </p:nvGrpSpPr>
        <p:grpSpPr>
          <a:xfrm>
            <a:off x="3062321" y="1479332"/>
            <a:ext cx="652576" cy="652576"/>
            <a:chOff x="5059600" y="1479332"/>
            <a:chExt cx="1404000" cy="1404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CF04153-252D-4E94-B403-33D9401DBACE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A714344-CCF8-4ACB-94E4-7BA9163492B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954C060-BCD5-4162-8257-AAD6AE7BE5E2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E4E9391-A239-4426-8CD6-4665F861D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9564" y="1727026"/>
                <a:ext cx="2036" cy="421742"/>
              </a:xfrm>
              <a:prstGeom prst="line">
                <a:avLst/>
              </a:prstGeom>
              <a:ln w="19050" cap="rnd">
                <a:solidFill>
                  <a:srgbClr val="B8ACA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96C9D37-DDEA-4886-AA05-878AC2C12CE9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0618A41-62D9-4BD6-A23A-3792B8A7A081}"/>
              </a:ext>
            </a:extLst>
          </p:cNvPr>
          <p:cNvGrpSpPr/>
          <p:nvPr/>
        </p:nvGrpSpPr>
        <p:grpSpPr>
          <a:xfrm>
            <a:off x="3824215" y="1481448"/>
            <a:ext cx="652576" cy="652576"/>
            <a:chOff x="5059600" y="1479332"/>
            <a:chExt cx="1404000" cy="1404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04F931F-2BE6-41C0-B52E-84FFFC60B2A0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B7E2008-FBE5-468C-AD33-D3563037A36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7819BE13-9BB1-48F0-99D9-D974CE992CD7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05CCA8AF-C040-4CE7-954F-E676C90827FA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67D4BD1-5965-4BB2-AE8A-8AC9FE0FC643}"/>
              </a:ext>
            </a:extLst>
          </p:cNvPr>
          <p:cNvGrpSpPr/>
          <p:nvPr/>
        </p:nvGrpSpPr>
        <p:grpSpPr>
          <a:xfrm>
            <a:off x="1520328" y="2266756"/>
            <a:ext cx="652576" cy="652576"/>
            <a:chOff x="1520328" y="3173453"/>
            <a:chExt cx="1404000" cy="1404000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1ECF372-9785-4382-BC2F-FEE919499444}"/>
                </a:ext>
              </a:extLst>
            </p:cNvPr>
            <p:cNvSpPr/>
            <p:nvPr/>
          </p:nvSpPr>
          <p:spPr>
            <a:xfrm>
              <a:off x="1520328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E8B130A-47E0-4BEE-9ECD-CC04467C4BAA}"/>
                </a:ext>
              </a:extLst>
            </p:cNvPr>
            <p:cNvGrpSpPr/>
            <p:nvPr/>
          </p:nvGrpSpPr>
          <p:grpSpPr>
            <a:xfrm>
              <a:off x="1747526" y="3534942"/>
              <a:ext cx="949604" cy="638759"/>
              <a:chOff x="1747525" y="3429000"/>
              <a:chExt cx="949604" cy="638759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76B7D22F-66F3-41A1-8854-5777892E978E}"/>
                  </a:ext>
                </a:extLst>
              </p:cNvPr>
              <p:cNvSpPr/>
              <p:nvPr/>
            </p:nvSpPr>
            <p:spPr>
              <a:xfrm>
                <a:off x="1747526" y="3429000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BC4AF2EC-D208-4A13-B1A3-9D98D69FA200}"/>
                  </a:ext>
                </a:extLst>
              </p:cNvPr>
              <p:cNvSpPr/>
              <p:nvPr/>
            </p:nvSpPr>
            <p:spPr>
              <a:xfrm>
                <a:off x="1747526" y="3684547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9F146B93-0550-4D7D-8740-6D8DB3FAADF2}"/>
                  </a:ext>
                </a:extLst>
              </p:cNvPr>
              <p:cNvSpPr/>
              <p:nvPr/>
            </p:nvSpPr>
            <p:spPr>
              <a:xfrm>
                <a:off x="1747525" y="3940094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AC50D995-51C1-47AF-8424-78C47D59A4DB}"/>
                </a:ext>
              </a:extLst>
            </p:cNvPr>
            <p:cNvGrpSpPr/>
            <p:nvPr/>
          </p:nvGrpSpPr>
          <p:grpSpPr>
            <a:xfrm>
              <a:off x="1747526" y="3534942"/>
              <a:ext cx="195821" cy="638759"/>
              <a:chOff x="1747525" y="3429000"/>
              <a:chExt cx="949604" cy="638759"/>
            </a:xfrm>
            <a:solidFill>
              <a:srgbClr val="B8ACAD"/>
            </a:solidFill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8CB0945B-DACD-45D8-A225-8B3354E89763}"/>
                  </a:ext>
                </a:extLst>
              </p:cNvPr>
              <p:cNvSpPr/>
              <p:nvPr/>
            </p:nvSpPr>
            <p:spPr>
              <a:xfrm>
                <a:off x="1747526" y="3429000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667CD4FC-B7EF-4421-97F5-223DF4822E13}"/>
                  </a:ext>
                </a:extLst>
              </p:cNvPr>
              <p:cNvSpPr/>
              <p:nvPr/>
            </p:nvSpPr>
            <p:spPr>
              <a:xfrm>
                <a:off x="1747526" y="3684547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: 圆角 80">
                <a:extLst>
                  <a:ext uri="{FF2B5EF4-FFF2-40B4-BE49-F238E27FC236}">
                    <a16:creationId xmlns:a16="http://schemas.microsoft.com/office/drawing/2014/main" id="{1EEAEF92-FC54-42CD-AD59-FD681923D9A8}"/>
                  </a:ext>
                </a:extLst>
              </p:cNvPr>
              <p:cNvSpPr/>
              <p:nvPr/>
            </p:nvSpPr>
            <p:spPr>
              <a:xfrm>
                <a:off x="1747525" y="3940094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0396CD4-0841-407A-B8F7-82250148BDDC}"/>
              </a:ext>
            </a:extLst>
          </p:cNvPr>
          <p:cNvGrpSpPr/>
          <p:nvPr/>
        </p:nvGrpSpPr>
        <p:grpSpPr>
          <a:xfrm>
            <a:off x="2300428" y="2266756"/>
            <a:ext cx="652576" cy="652576"/>
            <a:chOff x="3198691" y="3173453"/>
            <a:chExt cx="1404000" cy="1404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789DF39-F20A-45C3-8CD8-FF97337CC316}"/>
                </a:ext>
              </a:extLst>
            </p:cNvPr>
            <p:cNvSpPr/>
            <p:nvPr/>
          </p:nvSpPr>
          <p:spPr>
            <a:xfrm>
              <a:off x="3198691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8248EE6-3378-4AC3-B610-C39F54BAD0D6}"/>
                </a:ext>
              </a:extLst>
            </p:cNvPr>
            <p:cNvGrpSpPr/>
            <p:nvPr/>
          </p:nvGrpSpPr>
          <p:grpSpPr>
            <a:xfrm>
              <a:off x="3486691" y="3461453"/>
              <a:ext cx="828000" cy="828000"/>
              <a:chOff x="3443491" y="3402202"/>
              <a:chExt cx="828000" cy="828000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7C1B54F0-202B-4F94-B03F-281BF88F88B7}"/>
                  </a:ext>
                </a:extLst>
              </p:cNvPr>
              <p:cNvSpPr/>
              <p:nvPr/>
            </p:nvSpPr>
            <p:spPr>
              <a:xfrm>
                <a:off x="3443491" y="3402202"/>
                <a:ext cx="828000" cy="828000"/>
              </a:xfrm>
              <a:prstGeom prst="roundRect">
                <a:avLst>
                  <a:gd name="adj" fmla="val 23039"/>
                </a:avLst>
              </a:prstGeom>
              <a:noFill/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4FA201C2-0325-4BF5-ADC0-5073C923B1BF}"/>
                  </a:ext>
                </a:extLst>
              </p:cNvPr>
              <p:cNvSpPr/>
              <p:nvPr/>
            </p:nvSpPr>
            <p:spPr>
              <a:xfrm>
                <a:off x="3683426" y="3624615"/>
                <a:ext cx="350225" cy="363552"/>
              </a:xfrm>
              <a:prstGeom prst="ellipse">
                <a:avLst/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E9377AC8-5E45-48E5-B98D-91445F22E5D6}"/>
              </a:ext>
            </a:extLst>
          </p:cNvPr>
          <p:cNvSpPr/>
          <p:nvPr/>
        </p:nvSpPr>
        <p:spPr>
          <a:xfrm>
            <a:off x="6020325" y="2108487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梯形 1">
            <a:extLst>
              <a:ext uri="{FF2B5EF4-FFF2-40B4-BE49-F238E27FC236}">
                <a16:creationId xmlns:a16="http://schemas.microsoft.com/office/drawing/2014/main" id="{BCA94FB3-F575-46EB-BE60-3CAD405FB0B6}"/>
              </a:ext>
            </a:extLst>
          </p:cNvPr>
          <p:cNvSpPr/>
          <p:nvPr/>
        </p:nvSpPr>
        <p:spPr>
          <a:xfrm flipV="1">
            <a:off x="6116140" y="2320760"/>
            <a:ext cx="460946" cy="292131"/>
          </a:xfrm>
          <a:prstGeom prst="trapezoid">
            <a:avLst>
              <a:gd name="adj" fmla="val 24999"/>
            </a:avLst>
          </a:prstGeom>
          <a:solidFill>
            <a:srgbClr val="D6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EF59BAE-B3B8-4A26-A293-10D643369509}"/>
              </a:ext>
            </a:extLst>
          </p:cNvPr>
          <p:cNvSpPr/>
          <p:nvPr/>
        </p:nvSpPr>
        <p:spPr>
          <a:xfrm>
            <a:off x="3061374" y="2268623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D8FFBC9-4974-45F0-8334-1FB10BC93717}"/>
              </a:ext>
            </a:extLst>
          </p:cNvPr>
          <p:cNvGrpSpPr/>
          <p:nvPr/>
        </p:nvGrpSpPr>
        <p:grpSpPr>
          <a:xfrm>
            <a:off x="3195236" y="2402485"/>
            <a:ext cx="384853" cy="384853"/>
            <a:chOff x="3443491" y="3402202"/>
            <a:chExt cx="828000" cy="828000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36F8C2E0-0642-4A92-AB84-901ADC686AD9}"/>
                </a:ext>
              </a:extLst>
            </p:cNvPr>
            <p:cNvSpPr/>
            <p:nvPr/>
          </p:nvSpPr>
          <p:spPr>
            <a:xfrm>
              <a:off x="3443491" y="3402202"/>
              <a:ext cx="828000" cy="828000"/>
            </a:xfrm>
            <a:prstGeom prst="ellipse">
              <a:avLst/>
            </a:prstGeom>
            <a:noFill/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十字形 53">
              <a:extLst>
                <a:ext uri="{FF2B5EF4-FFF2-40B4-BE49-F238E27FC236}">
                  <a16:creationId xmlns:a16="http://schemas.microsoft.com/office/drawing/2014/main" id="{88859E61-0E7F-4E52-8847-094A97F6510C}"/>
                </a:ext>
              </a:extLst>
            </p:cNvPr>
            <p:cNvSpPr/>
            <p:nvPr/>
          </p:nvSpPr>
          <p:spPr>
            <a:xfrm>
              <a:off x="3683426" y="3624615"/>
              <a:ext cx="350225" cy="363552"/>
            </a:xfrm>
            <a:prstGeom prst="plus">
              <a:avLst>
                <a:gd name="adj" fmla="val 40958"/>
              </a:avLst>
            </a:prstGeom>
            <a:solidFill>
              <a:srgbClr val="B8ACAD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620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252F6A86-CC50-4C20-B876-29D21D4DF7F4}"/>
              </a:ext>
            </a:extLst>
          </p:cNvPr>
          <p:cNvSpPr/>
          <p:nvPr/>
        </p:nvSpPr>
        <p:spPr>
          <a:xfrm>
            <a:off x="4192287" y="1796102"/>
            <a:ext cx="794132" cy="935999"/>
          </a:xfrm>
          <a:prstGeom prst="triangle">
            <a:avLst/>
          </a:prstGeom>
          <a:solidFill>
            <a:srgbClr val="5FE5DD"/>
          </a:solidFill>
          <a:ln>
            <a:noFill/>
          </a:ln>
          <a:effectLst>
            <a:outerShdw blurRad="1651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8CF8B8-437B-4B8F-8338-931A1D14AF80}"/>
              </a:ext>
            </a:extLst>
          </p:cNvPr>
          <p:cNvSpPr/>
          <p:nvPr/>
        </p:nvSpPr>
        <p:spPr>
          <a:xfrm>
            <a:off x="3020786" y="3429000"/>
            <a:ext cx="3477985" cy="171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34D88C-D461-4008-BF8F-3CDFA86BF3A3}"/>
              </a:ext>
            </a:extLst>
          </p:cNvPr>
          <p:cNvSpPr>
            <a:spLocks/>
          </p:cNvSpPr>
          <p:nvPr/>
        </p:nvSpPr>
        <p:spPr>
          <a:xfrm>
            <a:off x="5675478" y="1471055"/>
            <a:ext cx="1512000" cy="15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B93D2FE-28D1-4701-8CC4-8C57C53F7719}"/>
              </a:ext>
            </a:extLst>
          </p:cNvPr>
          <p:cNvGrpSpPr/>
          <p:nvPr/>
        </p:nvGrpSpPr>
        <p:grpSpPr>
          <a:xfrm>
            <a:off x="5877607" y="1556284"/>
            <a:ext cx="1492624" cy="1531281"/>
            <a:chOff x="5675478" y="1516860"/>
            <a:chExt cx="1492624" cy="1531281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2F98AB9-F44B-4177-91FC-7022ECCC9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479" y="1553908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rgbClr val="EDED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75C0496-8E14-44E3-A2C2-2D8B59330D81}"/>
                </a:ext>
              </a:extLst>
            </p:cNvPr>
            <p:cNvSpPr/>
            <p:nvPr/>
          </p:nvSpPr>
          <p:spPr>
            <a:xfrm>
              <a:off x="5675478" y="1516861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FBBFBD-C4D0-4625-9D7F-B99C3D3BF2DA}"/>
                </a:ext>
              </a:extLst>
            </p:cNvPr>
            <p:cNvSpPr/>
            <p:nvPr/>
          </p:nvSpPr>
          <p:spPr>
            <a:xfrm>
              <a:off x="5675478" y="1516860"/>
              <a:ext cx="1492623" cy="149423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CC1FC26-D666-4F8C-8553-8FFFE931BB94}"/>
              </a:ext>
            </a:extLst>
          </p:cNvPr>
          <p:cNvSpPr/>
          <p:nvPr/>
        </p:nvSpPr>
        <p:spPr>
          <a:xfrm>
            <a:off x="1735952" y="1574809"/>
            <a:ext cx="1434297" cy="1494233"/>
          </a:xfrm>
          <a:prstGeom prst="ellipse">
            <a:avLst/>
          </a:pr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819D592-7E44-402E-B172-096CC8A095C9}"/>
              </a:ext>
            </a:extLst>
          </p:cNvPr>
          <p:cNvSpPr/>
          <p:nvPr/>
        </p:nvSpPr>
        <p:spPr>
          <a:xfrm>
            <a:off x="1735950" y="1574809"/>
            <a:ext cx="1434297" cy="1494233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ACA2891-C3B2-4EE7-9E1A-4E75B6C5B36A}"/>
              </a:ext>
            </a:extLst>
          </p:cNvPr>
          <p:cNvSpPr/>
          <p:nvPr/>
        </p:nvSpPr>
        <p:spPr>
          <a:xfrm>
            <a:off x="2065348" y="1748253"/>
            <a:ext cx="775504" cy="9838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1B341D-EA2E-4227-B570-96C524CCA19B}"/>
              </a:ext>
            </a:extLst>
          </p:cNvPr>
          <p:cNvSpPr/>
          <p:nvPr/>
        </p:nvSpPr>
        <p:spPr>
          <a:xfrm>
            <a:off x="2024996" y="1806286"/>
            <a:ext cx="856209" cy="983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59670F-438C-4FB2-9219-6812FF27FCD2}"/>
              </a:ext>
            </a:extLst>
          </p:cNvPr>
          <p:cNvSpPr/>
          <p:nvPr/>
        </p:nvSpPr>
        <p:spPr>
          <a:xfrm>
            <a:off x="1982541" y="1864319"/>
            <a:ext cx="941118" cy="983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B8F4269E-9A6B-42D4-A4F6-D99C5C4296D3}"/>
              </a:ext>
            </a:extLst>
          </p:cNvPr>
          <p:cNvSpPr/>
          <p:nvPr/>
        </p:nvSpPr>
        <p:spPr>
          <a:xfrm>
            <a:off x="1735951" y="2229877"/>
            <a:ext cx="1434298" cy="839165"/>
          </a:xfrm>
          <a:custGeom>
            <a:avLst/>
            <a:gdLst>
              <a:gd name="connsiteX0" fmla="*/ 5997 w 1434298"/>
              <a:gd name="connsiteY0" fmla="*/ 0 h 839165"/>
              <a:gd name="connsiteX1" fmla="*/ 1428301 w 1434298"/>
              <a:gd name="connsiteY1" fmla="*/ 0 h 839165"/>
              <a:gd name="connsiteX2" fmla="*/ 1430596 w 1434298"/>
              <a:gd name="connsiteY2" fmla="*/ 15660 h 839165"/>
              <a:gd name="connsiteX3" fmla="*/ 1434298 w 1434298"/>
              <a:gd name="connsiteY3" fmla="*/ 92048 h 839165"/>
              <a:gd name="connsiteX4" fmla="*/ 717149 w 1434298"/>
              <a:gd name="connsiteY4" fmla="*/ 839165 h 839165"/>
              <a:gd name="connsiteX5" fmla="*/ 0 w 1434298"/>
              <a:gd name="connsiteY5" fmla="*/ 92048 h 839165"/>
              <a:gd name="connsiteX6" fmla="*/ 3703 w 1434298"/>
              <a:gd name="connsiteY6" fmla="*/ 15660 h 8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298" h="839165">
                <a:moveTo>
                  <a:pt x="5997" y="0"/>
                </a:moveTo>
                <a:lnTo>
                  <a:pt x="1428301" y="0"/>
                </a:lnTo>
                <a:lnTo>
                  <a:pt x="1430596" y="15660"/>
                </a:lnTo>
                <a:cubicBezTo>
                  <a:pt x="1433044" y="40776"/>
                  <a:pt x="1434298" y="66259"/>
                  <a:pt x="1434298" y="92048"/>
                </a:cubicBezTo>
                <a:cubicBezTo>
                  <a:pt x="1434298" y="504669"/>
                  <a:pt x="1113219" y="839165"/>
                  <a:pt x="717149" y="839165"/>
                </a:cubicBezTo>
                <a:cubicBezTo>
                  <a:pt x="321079" y="839165"/>
                  <a:pt x="0" y="504669"/>
                  <a:pt x="0" y="92048"/>
                </a:cubicBezTo>
                <a:cubicBezTo>
                  <a:pt x="0" y="66259"/>
                  <a:pt x="1254" y="40776"/>
                  <a:pt x="3703" y="15660"/>
                </a:cubicBezTo>
                <a:close/>
              </a:path>
            </a:pathLst>
          </a:cu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658D392-3572-4176-A58F-E3651C209A30}"/>
              </a:ext>
            </a:extLst>
          </p:cNvPr>
          <p:cNvSpPr/>
          <p:nvPr/>
        </p:nvSpPr>
        <p:spPr>
          <a:xfrm>
            <a:off x="2065346" y="1977357"/>
            <a:ext cx="705911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9B424BE-C877-49F1-87C6-8021B457FE88}"/>
              </a:ext>
            </a:extLst>
          </p:cNvPr>
          <p:cNvSpPr/>
          <p:nvPr/>
        </p:nvSpPr>
        <p:spPr>
          <a:xfrm>
            <a:off x="2065346" y="2098680"/>
            <a:ext cx="466839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254184FD-8D97-4783-AC2D-DD6C44E6A79A}"/>
              </a:ext>
            </a:extLst>
          </p:cNvPr>
          <p:cNvSpPr/>
          <p:nvPr/>
        </p:nvSpPr>
        <p:spPr>
          <a:xfrm>
            <a:off x="4560152" y="2116954"/>
            <a:ext cx="598967" cy="615147"/>
          </a:xfrm>
          <a:prstGeom prst="triangle">
            <a:avLst/>
          </a:prstGeom>
          <a:solidFill>
            <a:srgbClr val="C0F9F5"/>
          </a:solidFill>
          <a:ln>
            <a:noFill/>
          </a:ln>
          <a:effectLst>
            <a:outerShdw blurRad="1016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840E56-5B7B-41A1-ACD2-FCE2ED30226A}"/>
              </a:ext>
            </a:extLst>
          </p:cNvPr>
          <p:cNvGrpSpPr/>
          <p:nvPr/>
        </p:nvGrpSpPr>
        <p:grpSpPr>
          <a:xfrm>
            <a:off x="3310566" y="4227182"/>
            <a:ext cx="2882096" cy="335666"/>
            <a:chOff x="3321934" y="4166886"/>
            <a:chExt cx="2882096" cy="33566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7410427-B79B-4E75-B5A0-72A57FFFFEA4}"/>
                </a:ext>
              </a:extLst>
            </p:cNvPr>
            <p:cNvSpPr/>
            <p:nvPr/>
          </p:nvSpPr>
          <p:spPr>
            <a:xfrm>
              <a:off x="3321934" y="4166886"/>
              <a:ext cx="2882096" cy="335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08CFB0-0E06-4444-996E-0CEBBCC17FE3}"/>
                </a:ext>
              </a:extLst>
            </p:cNvPr>
            <p:cNvSpPr txBox="1"/>
            <p:nvPr/>
          </p:nvSpPr>
          <p:spPr>
            <a:xfrm>
              <a:off x="3649439" y="4200973"/>
              <a:ext cx="19784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在此处创建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Emerald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09F9412F-E5FE-49BC-8AA9-A7CC29AB6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02" y="3531557"/>
            <a:ext cx="334800" cy="3348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BC5BAA33-D43E-44D6-8229-40382B7815CD}"/>
              </a:ext>
            </a:extLst>
          </p:cNvPr>
          <p:cNvSpPr txBox="1"/>
          <p:nvPr/>
        </p:nvSpPr>
        <p:spPr>
          <a:xfrm>
            <a:off x="3569828" y="3580597"/>
            <a:ext cx="713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A3997D1F-6537-4EA7-AD46-E6DD8AF9D72C}"/>
              </a:ext>
            </a:extLst>
          </p:cNvPr>
          <p:cNvSpPr/>
          <p:nvPr/>
        </p:nvSpPr>
        <p:spPr>
          <a:xfrm>
            <a:off x="8963425" y="1609126"/>
            <a:ext cx="1492623" cy="1494233"/>
          </a:xfrm>
          <a:prstGeom prst="roundRect">
            <a:avLst>
              <a:gd name="adj" fmla="val 5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03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3FE2F80-9000-4B41-9784-ED02FFD59A0B}"/>
              </a:ext>
            </a:extLst>
          </p:cNvPr>
          <p:cNvSpPr/>
          <p:nvPr/>
        </p:nvSpPr>
        <p:spPr>
          <a:xfrm>
            <a:off x="4304061" y="826837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5CD09B6-7136-423C-A2F3-06831FEA0C84}"/>
              </a:ext>
            </a:extLst>
          </p:cNvPr>
          <p:cNvGrpSpPr/>
          <p:nvPr/>
        </p:nvGrpSpPr>
        <p:grpSpPr>
          <a:xfrm>
            <a:off x="7550894" y="751055"/>
            <a:ext cx="720001" cy="720000"/>
            <a:chOff x="7548956" y="646268"/>
            <a:chExt cx="720001" cy="72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01DA4B1-B82E-4757-9AE3-C5B0DDA135E4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5FE5DD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37746598-8DC3-47FA-8CEE-53F5F9A9CFC6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1B92060E-103E-4098-9F0A-61165464A546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0AF6B459-8DD1-4DB7-8FA4-63A744AC0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02" y="4274415"/>
            <a:ext cx="241200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1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628259" y="1059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15968-0222-4370-9FB0-50285D7C1158}"/>
              </a:ext>
            </a:extLst>
          </p:cNvPr>
          <p:cNvSpPr/>
          <p:nvPr/>
        </p:nvSpPr>
        <p:spPr>
          <a:xfrm>
            <a:off x="1628258" y="1293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F2EFE0-CB2D-43B4-811B-7B46F86B0597}"/>
              </a:ext>
            </a:extLst>
          </p:cNvPr>
          <p:cNvGrpSpPr>
            <a:grpSpLocks noChangeAspect="1"/>
          </p:cNvGrpSpPr>
          <p:nvPr/>
        </p:nvGrpSpPr>
        <p:grpSpPr>
          <a:xfrm>
            <a:off x="2940167" y="1059238"/>
            <a:ext cx="144829" cy="288000"/>
            <a:chOff x="2940166" y="1059238"/>
            <a:chExt cx="235347" cy="4680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B19D58-3CBD-4E87-9EFC-D3C99C72F321}"/>
                </a:ext>
              </a:extLst>
            </p:cNvPr>
            <p:cNvSpPr/>
            <p:nvPr/>
          </p:nvSpPr>
          <p:spPr>
            <a:xfrm>
              <a:off x="2940166" y="1059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9F9C29F-EA4C-405C-B200-F20D3FFA1080}"/>
                </a:ext>
              </a:extLst>
            </p:cNvPr>
            <p:cNvSpPr/>
            <p:nvPr/>
          </p:nvSpPr>
          <p:spPr>
            <a:xfrm>
              <a:off x="2940166" y="1293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0D470B-BA98-400C-A5C1-08D13F4AE905}"/>
                </a:ext>
              </a:extLst>
            </p:cNvPr>
            <p:cNvGrpSpPr/>
            <p:nvPr/>
          </p:nvGrpSpPr>
          <p:grpSpPr>
            <a:xfrm>
              <a:off x="2999003" y="1345039"/>
              <a:ext cx="117673" cy="130397"/>
              <a:chOff x="4202723" y="1556238"/>
              <a:chExt cx="218196" cy="24179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AEB06DA-3BD0-4139-A5B0-C6A8E7573D50}"/>
                  </a:ext>
                </a:extLst>
              </p:cNvPr>
              <p:cNvCxnSpPr/>
              <p:nvPr/>
            </p:nvCxnSpPr>
            <p:spPr>
              <a:xfrm>
                <a:off x="4202723" y="1710082"/>
                <a:ext cx="76344" cy="8794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7AE5CA-1610-467F-B6EB-79A306146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9067" y="1556238"/>
                <a:ext cx="141852" cy="24179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5137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1FB3B35-2318-4457-95DC-C520B75AE75F}"/>
              </a:ext>
            </a:extLst>
          </p:cNvPr>
          <p:cNvGrpSpPr/>
          <p:nvPr/>
        </p:nvGrpSpPr>
        <p:grpSpPr>
          <a:xfrm>
            <a:off x="5328959" y="3159279"/>
            <a:ext cx="663905" cy="663905"/>
            <a:chOff x="5598211" y="2485999"/>
            <a:chExt cx="252000" cy="252000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4AFC89BE-23B8-45FF-987D-E6560BFF3DCC}"/>
                </a:ext>
              </a:extLst>
            </p:cNvPr>
            <p:cNvCxnSpPr>
              <a:cxnSpLocks/>
            </p:cNvCxnSpPr>
            <p:nvPr/>
          </p:nvCxnSpPr>
          <p:spPr>
            <a:xfrm>
              <a:off x="5599551" y="2601685"/>
              <a:ext cx="250660" cy="0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弧形 47">
              <a:extLst>
                <a:ext uri="{FF2B5EF4-FFF2-40B4-BE49-F238E27FC236}">
                  <a16:creationId xmlns:a16="http://schemas.microsoft.com/office/drawing/2014/main" id="{A1B02804-B06D-4C16-8363-61CE38D605E4}"/>
                </a:ext>
              </a:extLst>
            </p:cNvPr>
            <p:cNvSpPr/>
            <p:nvPr/>
          </p:nvSpPr>
          <p:spPr>
            <a:xfrm>
              <a:off x="5598211" y="2485999"/>
              <a:ext cx="252000" cy="252000"/>
            </a:xfrm>
            <a:prstGeom prst="arc">
              <a:avLst>
                <a:gd name="adj1" fmla="val 1817991"/>
                <a:gd name="adj2" fmla="val 21272467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690163C-5BFE-4F9D-85B4-AAC5BC56FF23}"/>
              </a:ext>
            </a:extLst>
          </p:cNvPr>
          <p:cNvGrpSpPr/>
          <p:nvPr/>
        </p:nvGrpSpPr>
        <p:grpSpPr>
          <a:xfrm>
            <a:off x="6365054" y="3159279"/>
            <a:ext cx="312984" cy="663905"/>
            <a:chOff x="6000369" y="2485999"/>
            <a:chExt cx="118800" cy="252000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A87BA15-9820-4056-A9D2-A9DD43EEE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038" y="2539804"/>
              <a:ext cx="0" cy="198195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05B6D31A-DC6D-4CE1-BF67-A5EF0BFC166E}"/>
                </a:ext>
              </a:extLst>
            </p:cNvPr>
            <p:cNvSpPr/>
            <p:nvPr/>
          </p:nvSpPr>
          <p:spPr>
            <a:xfrm>
              <a:off x="6000369" y="2485999"/>
              <a:ext cx="118800" cy="118800"/>
            </a:xfrm>
            <a:prstGeom prst="arc">
              <a:avLst>
                <a:gd name="adj1" fmla="val 11124299"/>
                <a:gd name="adj2" fmla="val 17866105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3DFB8FF-027A-4004-A0D2-974ABAB6DBA2}"/>
              </a:ext>
            </a:extLst>
          </p:cNvPr>
          <p:cNvGrpSpPr/>
          <p:nvPr/>
        </p:nvGrpSpPr>
        <p:grpSpPr>
          <a:xfrm>
            <a:off x="4321417" y="3294571"/>
            <a:ext cx="635352" cy="528613"/>
            <a:chOff x="5208895" y="2542553"/>
            <a:chExt cx="241162" cy="200647"/>
          </a:xfrm>
        </p:grpSpPr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A0F72843-E342-4206-BBFF-889EE8C9C32F}"/>
                </a:ext>
              </a:extLst>
            </p:cNvPr>
            <p:cNvCxnSpPr>
              <a:cxnSpLocks/>
            </p:cNvCxnSpPr>
            <p:nvPr/>
          </p:nvCxnSpPr>
          <p:spPr>
            <a:xfrm>
              <a:off x="5219470" y="2553586"/>
              <a:ext cx="109218" cy="88566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45B12B5-270C-494C-8D33-8FB78ED711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8688" y="2545005"/>
              <a:ext cx="119741" cy="97147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7C98CE0-D706-4A88-AEDF-74A7C348E056}"/>
                </a:ext>
              </a:extLst>
            </p:cNvPr>
            <p:cNvCxnSpPr>
              <a:cxnSpLocks/>
            </p:cNvCxnSpPr>
            <p:nvPr/>
          </p:nvCxnSpPr>
          <p:spPr>
            <a:xfrm>
              <a:off x="5450057" y="2542553"/>
              <a:ext cx="0" cy="198137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EAEA0A26-9F0E-4BB4-A9D7-94B2282A59D2}"/>
                </a:ext>
              </a:extLst>
            </p:cNvPr>
            <p:cNvCxnSpPr>
              <a:cxnSpLocks/>
            </p:cNvCxnSpPr>
            <p:nvPr/>
          </p:nvCxnSpPr>
          <p:spPr>
            <a:xfrm>
              <a:off x="5208895" y="2547583"/>
              <a:ext cx="0" cy="195617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2D7D6CD3-5144-43C1-861B-19698A47928E}"/>
              </a:ext>
            </a:extLst>
          </p:cNvPr>
          <p:cNvGrpSpPr/>
          <p:nvPr/>
        </p:nvGrpSpPr>
        <p:grpSpPr>
          <a:xfrm>
            <a:off x="6872515" y="3159279"/>
            <a:ext cx="667388" cy="663905"/>
            <a:chOff x="6201266" y="2485999"/>
            <a:chExt cx="253322" cy="252000"/>
          </a:xfrm>
        </p:grpSpPr>
        <p:sp>
          <p:nvSpPr>
            <p:cNvPr id="58" name="弧形 57">
              <a:extLst>
                <a:ext uri="{FF2B5EF4-FFF2-40B4-BE49-F238E27FC236}">
                  <a16:creationId xmlns:a16="http://schemas.microsoft.com/office/drawing/2014/main" id="{FD9102C1-5F61-4459-ACA6-37133A7BD381}"/>
                </a:ext>
              </a:extLst>
            </p:cNvPr>
            <p:cNvSpPr/>
            <p:nvPr/>
          </p:nvSpPr>
          <p:spPr>
            <a:xfrm>
              <a:off x="6201266" y="2485999"/>
              <a:ext cx="252000" cy="252000"/>
            </a:xfrm>
            <a:prstGeom prst="arc">
              <a:avLst>
                <a:gd name="adj1" fmla="val 21364427"/>
                <a:gd name="adj2" fmla="val 21272467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F1FB9638-5867-4358-A29F-6079B4DEFD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3266" y="2485999"/>
              <a:ext cx="1322" cy="252000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6ECB2F65-1AD6-4EA9-BFBC-E2979544CB46}"/>
              </a:ext>
            </a:extLst>
          </p:cNvPr>
          <p:cNvCxnSpPr>
            <a:cxnSpLocks/>
          </p:cNvCxnSpPr>
          <p:nvPr/>
        </p:nvCxnSpPr>
        <p:spPr>
          <a:xfrm>
            <a:off x="7912093" y="2750108"/>
            <a:ext cx="0" cy="107307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321D4381-33D9-44E9-A69D-F6A180F16ABD}"/>
              </a:ext>
            </a:extLst>
          </p:cNvPr>
          <p:cNvGrpSpPr/>
          <p:nvPr/>
        </p:nvGrpSpPr>
        <p:grpSpPr>
          <a:xfrm>
            <a:off x="3387338" y="3051075"/>
            <a:ext cx="792000" cy="792000"/>
            <a:chOff x="5101774" y="2455056"/>
            <a:chExt cx="792000" cy="792000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EF835D2-AFED-4476-A39D-312AA1A0439D}"/>
                </a:ext>
              </a:extLst>
            </p:cNvPr>
            <p:cNvCxnSpPr/>
            <p:nvPr/>
          </p:nvCxnSpPr>
          <p:spPr>
            <a:xfrm>
              <a:off x="5172391" y="2851056"/>
              <a:ext cx="485402" cy="0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弧形 83">
              <a:extLst>
                <a:ext uri="{FF2B5EF4-FFF2-40B4-BE49-F238E27FC236}">
                  <a16:creationId xmlns:a16="http://schemas.microsoft.com/office/drawing/2014/main" id="{738F2808-47EE-47C8-B763-C7EDABBE1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1774" y="2455056"/>
              <a:ext cx="792000" cy="792000"/>
            </a:xfrm>
            <a:prstGeom prst="arc">
              <a:avLst>
                <a:gd name="adj1" fmla="val 3895352"/>
                <a:gd name="adj2" fmla="val 17604657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CBD42311-87DF-4F42-9D74-F7270BA26E2B}"/>
              </a:ext>
            </a:extLst>
          </p:cNvPr>
          <p:cNvGrpSpPr/>
          <p:nvPr/>
        </p:nvGrpSpPr>
        <p:grpSpPr>
          <a:xfrm>
            <a:off x="8174149" y="2943000"/>
            <a:ext cx="972000" cy="972000"/>
            <a:chOff x="9835468" y="2491210"/>
            <a:chExt cx="972000" cy="972000"/>
          </a:xfrm>
        </p:grpSpPr>
        <p:sp>
          <p:nvSpPr>
            <p:cNvPr id="64" name="弧形 63">
              <a:extLst>
                <a:ext uri="{FF2B5EF4-FFF2-40B4-BE49-F238E27FC236}">
                  <a16:creationId xmlns:a16="http://schemas.microsoft.com/office/drawing/2014/main" id="{763EC656-CD8A-412B-9CDA-094285A2D60C}"/>
                </a:ext>
              </a:extLst>
            </p:cNvPr>
            <p:cNvSpPr/>
            <p:nvPr/>
          </p:nvSpPr>
          <p:spPr>
            <a:xfrm>
              <a:off x="9985764" y="2645258"/>
              <a:ext cx="663905" cy="663905"/>
            </a:xfrm>
            <a:prstGeom prst="arc">
              <a:avLst>
                <a:gd name="adj1" fmla="val 21364427"/>
                <a:gd name="adj2" fmla="val 21272467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弧形 87">
              <a:extLst>
                <a:ext uri="{FF2B5EF4-FFF2-40B4-BE49-F238E27FC236}">
                  <a16:creationId xmlns:a16="http://schemas.microsoft.com/office/drawing/2014/main" id="{A8D34806-3F7B-4942-B810-B6C8D5E1E1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35468" y="2491210"/>
              <a:ext cx="972000" cy="972000"/>
            </a:xfrm>
            <a:prstGeom prst="arc">
              <a:avLst>
                <a:gd name="adj1" fmla="val 15877922"/>
                <a:gd name="adj2" fmla="val 5881754"/>
              </a:avLst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221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A1685B2-A14B-420B-BCFD-5482A0C2D4C4}"/>
              </a:ext>
            </a:extLst>
          </p:cNvPr>
          <p:cNvGrpSpPr/>
          <p:nvPr/>
        </p:nvGrpSpPr>
        <p:grpSpPr>
          <a:xfrm>
            <a:off x="3216594" y="2869986"/>
            <a:ext cx="5748824" cy="1080000"/>
            <a:chOff x="3216594" y="2869986"/>
            <a:chExt cx="5748824" cy="1080000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158215" y="322861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194310" y="322861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150673" y="336391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701771" y="322861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49" y="2873448"/>
              <a:ext cx="0" cy="1073076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216594" y="3100524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7885418" y="2869986"/>
              <a:ext cx="1080000" cy="1080000"/>
              <a:chOff x="9835468" y="2491210"/>
              <a:chExt cx="1080000" cy="1080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10043516" y="2699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1080000" cy="1080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84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8</Words>
  <Application>Microsoft Office PowerPoint</Application>
  <PresentationFormat>宽屏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113</cp:revision>
  <dcterms:created xsi:type="dcterms:W3CDTF">2019-03-15T11:12:45Z</dcterms:created>
  <dcterms:modified xsi:type="dcterms:W3CDTF">2019-05-31T11:51:16Z</dcterms:modified>
</cp:coreProperties>
</file>