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CFB"/>
    <a:srgbClr val="9BEFE9"/>
    <a:srgbClr val="F6A748"/>
    <a:srgbClr val="F49420"/>
    <a:srgbClr val="F7B563"/>
    <a:srgbClr val="D0F8F5"/>
    <a:srgbClr val="5FE5DD"/>
    <a:srgbClr val="F1EFF0"/>
    <a:srgbClr val="D6CED1"/>
    <a:srgbClr val="B8A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70" d="100"/>
          <a:sy n="170" d="100"/>
        </p:scale>
        <p:origin x="-5909" y="-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67D4BD1-5965-4BB2-AE8A-8AC9FE0FC643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3173453"/>
            <a:chExt cx="1404000" cy="140400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E8B130A-47E0-4BEE-9ECD-CC04467C4BAA}"/>
                </a:ext>
              </a:extLst>
            </p:cNvPr>
            <p:cNvGrpSpPr/>
            <p:nvPr/>
          </p:nvGrpSpPr>
          <p:grpSpPr>
            <a:xfrm>
              <a:off x="1747526" y="3534942"/>
              <a:ext cx="949604" cy="638759"/>
              <a:chOff x="1747525" y="3429000"/>
              <a:chExt cx="949604" cy="638759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76B7D22F-66F3-41A1-8854-5777892E978E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BC4AF2EC-D208-4A13-B1A3-9D98D69FA200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9F146B93-0550-4D7D-8740-6D8DB3FAADF2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C50D995-51C1-47AF-8424-78C47D59A4DB}"/>
                </a:ext>
              </a:extLst>
            </p:cNvPr>
            <p:cNvGrpSpPr/>
            <p:nvPr/>
          </p:nvGrpSpPr>
          <p:grpSpPr>
            <a:xfrm>
              <a:off x="1747526" y="3534942"/>
              <a:ext cx="195821" cy="638759"/>
              <a:chOff x="1747525" y="3429000"/>
              <a:chExt cx="949604" cy="638759"/>
            </a:xfrm>
            <a:solidFill>
              <a:srgbClr val="B8ACAD"/>
            </a:solidFill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CB0945B-DACD-45D8-A225-8B3354E89763}"/>
                  </a:ext>
                </a:extLst>
              </p:cNvPr>
              <p:cNvSpPr/>
              <p:nvPr/>
            </p:nvSpPr>
            <p:spPr>
              <a:xfrm>
                <a:off x="1747526" y="3429000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667CD4FC-B7EF-4421-97F5-223DF4822E13}"/>
                  </a:ext>
                </a:extLst>
              </p:cNvPr>
              <p:cNvSpPr/>
              <p:nvPr/>
            </p:nvSpPr>
            <p:spPr>
              <a:xfrm>
                <a:off x="1747526" y="3684547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1EEAEF92-FC54-42CD-AD59-FD681923D9A8}"/>
                  </a:ext>
                </a:extLst>
              </p:cNvPr>
              <p:cNvSpPr/>
              <p:nvPr/>
            </p:nvSpPr>
            <p:spPr>
              <a:xfrm>
                <a:off x="1747525" y="3940094"/>
                <a:ext cx="949603" cy="127665"/>
              </a:xfrm>
              <a:prstGeom prst="roundRect">
                <a:avLst>
                  <a:gd name="adj" fmla="val 50000"/>
                </a:avLst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DFFED45-A759-446F-BFE7-5DF2506A3B22}"/>
              </a:ext>
            </a:extLst>
          </p:cNvPr>
          <p:cNvSpPr/>
          <p:nvPr/>
        </p:nvSpPr>
        <p:spPr>
          <a:xfrm>
            <a:off x="7005918" y="1237129"/>
            <a:ext cx="1492623" cy="1494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584E8D5-4653-4ADB-B543-2C41F7DA1978}"/>
              </a:ext>
            </a:extLst>
          </p:cNvPr>
          <p:cNvGrpSpPr/>
          <p:nvPr/>
        </p:nvGrpSpPr>
        <p:grpSpPr>
          <a:xfrm>
            <a:off x="7217771" y="1469742"/>
            <a:ext cx="1068916" cy="1029006"/>
            <a:chOff x="7209271" y="1462853"/>
            <a:chExt cx="1068916" cy="1029006"/>
          </a:xfrm>
        </p:grpSpPr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254184FD-8D97-4783-AC2D-DD6C44E6A79A}"/>
                </a:ext>
              </a:extLst>
            </p:cNvPr>
            <p:cNvSpPr/>
            <p:nvPr/>
          </p:nvSpPr>
          <p:spPr>
            <a:xfrm>
              <a:off x="7619704" y="1815588"/>
              <a:ext cx="658483" cy="676271"/>
            </a:xfrm>
            <a:prstGeom prst="triangle">
              <a:avLst/>
            </a:prstGeom>
            <a:solidFill>
              <a:srgbClr val="D0F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0116E92E-602A-4298-B089-FD7CF42A1C66}"/>
                </a:ext>
              </a:extLst>
            </p:cNvPr>
            <p:cNvSpPr/>
            <p:nvPr/>
          </p:nvSpPr>
          <p:spPr>
            <a:xfrm>
              <a:off x="7929912" y="2131475"/>
              <a:ext cx="348275" cy="360384"/>
            </a:xfrm>
            <a:custGeom>
              <a:avLst/>
              <a:gdLst>
                <a:gd name="connsiteX0" fmla="*/ 172823 w 348275"/>
                <a:gd name="connsiteY0" fmla="*/ 0 h 360384"/>
                <a:gd name="connsiteX1" fmla="*/ 348275 w 348275"/>
                <a:gd name="connsiteY1" fmla="*/ 360384 h 360384"/>
                <a:gd name="connsiteX2" fmla="*/ 2067 w 348275"/>
                <a:gd name="connsiteY2" fmla="*/ 360384 h 360384"/>
                <a:gd name="connsiteX3" fmla="*/ 0 w 348275"/>
                <a:gd name="connsiteY3" fmla="*/ 337134 h 360384"/>
                <a:gd name="connsiteX4" fmla="*/ 152031 w 348275"/>
                <a:gd name="connsiteY4" fmla="*/ 12801 h 36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275" h="360384">
                  <a:moveTo>
                    <a:pt x="172823" y="0"/>
                  </a:moveTo>
                  <a:lnTo>
                    <a:pt x="348275" y="360384"/>
                  </a:lnTo>
                  <a:lnTo>
                    <a:pt x="2067" y="360384"/>
                  </a:lnTo>
                  <a:lnTo>
                    <a:pt x="0" y="337134"/>
                  </a:lnTo>
                  <a:cubicBezTo>
                    <a:pt x="0" y="202124"/>
                    <a:pt x="60307" y="83091"/>
                    <a:pt x="152031" y="12801"/>
                  </a:cubicBezTo>
                  <a:close/>
                </a:path>
              </a:pathLst>
            </a:custGeom>
            <a:solidFill>
              <a:srgbClr val="E8F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C67E0A2-6DC1-4CE0-8181-573AA2129D20}"/>
                </a:ext>
              </a:extLst>
            </p:cNvPr>
            <p:cNvSpPr/>
            <p:nvPr/>
          </p:nvSpPr>
          <p:spPr>
            <a:xfrm>
              <a:off x="7209271" y="1462854"/>
              <a:ext cx="873041" cy="1029005"/>
            </a:xfrm>
            <a:prstGeom prst="triangle">
              <a:avLst/>
            </a:prstGeom>
            <a:solidFill>
              <a:srgbClr val="5FE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D0C4FFB6-C938-4EC4-B2AE-5B071C59DD99}"/>
                </a:ext>
              </a:extLst>
            </p:cNvPr>
            <p:cNvSpPr/>
            <p:nvPr/>
          </p:nvSpPr>
          <p:spPr>
            <a:xfrm>
              <a:off x="7419315" y="1462853"/>
              <a:ext cx="450166" cy="606313"/>
            </a:xfrm>
            <a:custGeom>
              <a:avLst/>
              <a:gdLst>
                <a:gd name="connsiteX0" fmla="*/ 224705 w 450166"/>
                <a:gd name="connsiteY0" fmla="*/ 0 h 606313"/>
                <a:gd name="connsiteX1" fmla="*/ 450166 w 450166"/>
                <a:gd name="connsiteY1" fmla="*/ 531478 h 606313"/>
                <a:gd name="connsiteX2" fmla="*/ 396391 w 450166"/>
                <a:gd name="connsiteY2" fmla="*/ 565881 h 606313"/>
                <a:gd name="connsiteX3" fmla="*/ 226477 w 450166"/>
                <a:gd name="connsiteY3" fmla="*/ 606313 h 606313"/>
                <a:gd name="connsiteX4" fmla="*/ 56563 w 450166"/>
                <a:gd name="connsiteY4" fmla="*/ 565881 h 606313"/>
                <a:gd name="connsiteX5" fmla="*/ 0 w 450166"/>
                <a:gd name="connsiteY5" fmla="*/ 529695 h 6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0166" h="606313">
                  <a:moveTo>
                    <a:pt x="224705" y="0"/>
                  </a:moveTo>
                  <a:lnTo>
                    <a:pt x="450166" y="531478"/>
                  </a:lnTo>
                  <a:lnTo>
                    <a:pt x="396391" y="565881"/>
                  </a:lnTo>
                  <a:cubicBezTo>
                    <a:pt x="344166" y="591916"/>
                    <a:pt x="286748" y="606313"/>
                    <a:pt x="226477" y="606313"/>
                  </a:cubicBezTo>
                  <a:cubicBezTo>
                    <a:pt x="166206" y="606313"/>
                    <a:pt x="108788" y="591916"/>
                    <a:pt x="56563" y="565881"/>
                  </a:cubicBezTo>
                  <a:lnTo>
                    <a:pt x="0" y="529695"/>
                  </a:lnTo>
                  <a:close/>
                </a:path>
              </a:pathLst>
            </a:custGeom>
            <a:solidFill>
              <a:srgbClr val="9B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FF5AB3B-2F8C-456D-AA69-3BF4674AD1BB}"/>
                </a:ext>
              </a:extLst>
            </p:cNvPr>
            <p:cNvSpPr/>
            <p:nvPr/>
          </p:nvSpPr>
          <p:spPr>
            <a:xfrm>
              <a:off x="7648256" y="1462854"/>
              <a:ext cx="436521" cy="1029005"/>
            </a:xfrm>
            <a:custGeom>
              <a:avLst/>
              <a:gdLst>
                <a:gd name="connsiteX0" fmla="*/ 1 w 436521"/>
                <a:gd name="connsiteY0" fmla="*/ 0 h 1029005"/>
                <a:gd name="connsiteX1" fmla="*/ 436521 w 436521"/>
                <a:gd name="connsiteY1" fmla="*/ 1029005 h 1029005"/>
                <a:gd name="connsiteX2" fmla="*/ 0 w 436521"/>
                <a:gd name="connsiteY2" fmla="*/ 1029005 h 1029005"/>
                <a:gd name="connsiteX3" fmla="*/ 0 w 436521"/>
                <a:gd name="connsiteY3" fmla="*/ 3 h 102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521" h="1029005">
                  <a:moveTo>
                    <a:pt x="1" y="0"/>
                  </a:moveTo>
                  <a:lnTo>
                    <a:pt x="436521" y="1029005"/>
                  </a:lnTo>
                  <a:lnTo>
                    <a:pt x="0" y="1029005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97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50</cp:revision>
  <dcterms:created xsi:type="dcterms:W3CDTF">2019-03-15T11:12:45Z</dcterms:created>
  <dcterms:modified xsi:type="dcterms:W3CDTF">2019-04-26T13:14:47Z</dcterms:modified>
</cp:coreProperties>
</file>