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9" r:id="rId5"/>
    <p:sldId id="266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03A"/>
    <a:srgbClr val="FDB800"/>
    <a:srgbClr val="F5F5F5"/>
    <a:srgbClr val="FFFFFF"/>
    <a:srgbClr val="C0F9F5"/>
    <a:srgbClr val="22D0C4"/>
    <a:srgbClr val="909090"/>
    <a:srgbClr val="643EFF"/>
    <a:srgbClr val="F3F1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392" d="100"/>
          <a:sy n="392" d="100"/>
        </p:scale>
        <p:origin x="-17827" y="-10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B43831A-2BD9-4400-9382-2EA9909DDEC5}"/>
              </a:ext>
            </a:extLst>
          </p:cNvPr>
          <p:cNvGrpSpPr/>
          <p:nvPr/>
        </p:nvGrpSpPr>
        <p:grpSpPr>
          <a:xfrm>
            <a:off x="9427469" y="723632"/>
            <a:ext cx="1220400" cy="1219359"/>
            <a:chOff x="6071477" y="391055"/>
            <a:chExt cx="720000" cy="72000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A87A800-BC97-4693-9FAA-0F293D3F6130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016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B0BAB5A-AE44-4811-A8F7-40A53600386A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B8958622-9015-438C-8D56-F95EF43D9D3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3DCADBBD-0F4C-4D4C-AD76-F1E12E4A45F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60FF556-8CCB-40A6-8A03-957756730C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6673751-B388-480D-B5D1-4FD8FDFD621E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B9B9B1-3668-4923-AF55-98041BC228CC}"/>
              </a:ext>
            </a:extLst>
          </p:cNvPr>
          <p:cNvGrpSpPr>
            <a:grpSpLocks/>
          </p:cNvGrpSpPr>
          <p:nvPr/>
        </p:nvGrpSpPr>
        <p:grpSpPr>
          <a:xfrm>
            <a:off x="6613292" y="4581313"/>
            <a:ext cx="540460" cy="540000"/>
            <a:chOff x="6071477" y="391055"/>
            <a:chExt cx="720000" cy="720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A77E343-7627-4F68-B0B6-74FE5E5700AF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077A588-24B2-4E00-8A52-65F1FF0578E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D16C9B6B-285B-42D7-84ED-F5580965C46E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ECBAE5BB-301F-418D-A505-9CF8D60E7EA3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2C15DCF-C566-4309-89B7-1BCD092B36F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C73E206-DA2D-4684-BFBF-C0DFAA4A4FC9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857A218-0101-4513-9FC8-3012B4FC873F}"/>
              </a:ext>
            </a:extLst>
          </p:cNvPr>
          <p:cNvSpPr/>
          <p:nvPr/>
        </p:nvSpPr>
        <p:spPr>
          <a:xfrm>
            <a:off x="7793266" y="4581313"/>
            <a:ext cx="540460" cy="540000"/>
          </a:xfrm>
          <a:prstGeom prst="ellipse">
            <a:avLst/>
          </a:prstGeom>
          <a:solidFill>
            <a:srgbClr val="E9403A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9AE781-713C-4A29-B629-C82216E73A0B}"/>
              </a:ext>
            </a:extLst>
          </p:cNvPr>
          <p:cNvGrpSpPr/>
          <p:nvPr/>
        </p:nvGrpSpPr>
        <p:grpSpPr>
          <a:xfrm>
            <a:off x="7903093" y="4708608"/>
            <a:ext cx="320806" cy="269843"/>
            <a:chOff x="7902087" y="4717073"/>
            <a:chExt cx="320806" cy="2698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286C26-CDC7-48C3-AB11-478215C7A125}"/>
                </a:ext>
              </a:extLst>
            </p:cNvPr>
            <p:cNvSpPr/>
            <p:nvPr/>
          </p:nvSpPr>
          <p:spPr>
            <a:xfrm>
              <a:off x="7938206" y="4717073"/>
              <a:ext cx="250581" cy="162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97CFC8D3-8867-4181-9CB5-BEEA14967C56}"/>
                </a:ext>
              </a:extLst>
            </p:cNvPr>
            <p:cNvSpPr/>
            <p:nvPr/>
          </p:nvSpPr>
          <p:spPr>
            <a:xfrm>
              <a:off x="7902087" y="4879902"/>
              <a:ext cx="320806" cy="107014"/>
            </a:xfrm>
            <a:prstGeom prst="trapezoid">
              <a:avLst>
                <a:gd name="adj" fmla="val 3321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AAA0D74-4F47-499D-AA19-83A19959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578" y="4726402"/>
              <a:ext cx="221837" cy="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6F87B0-2CBB-4FA5-9E66-3FFC90C79726}"/>
                </a:ext>
              </a:extLst>
            </p:cNvPr>
            <p:cNvSpPr>
              <a:spLocks/>
            </p:cNvSpPr>
            <p:nvPr/>
          </p:nvSpPr>
          <p:spPr>
            <a:xfrm>
              <a:off x="7989087" y="4753787"/>
              <a:ext cx="108000" cy="14400"/>
            </a:xfrm>
            <a:prstGeom prst="rect">
              <a:avLst/>
            </a:prstGeom>
            <a:solidFill>
              <a:srgbClr val="E940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82917A-5A81-4D20-ABA6-D33F1F48E80B}"/>
                </a:ext>
              </a:extLst>
            </p:cNvPr>
            <p:cNvSpPr>
              <a:spLocks/>
            </p:cNvSpPr>
            <p:nvPr/>
          </p:nvSpPr>
          <p:spPr>
            <a:xfrm>
              <a:off x="7953207" y="4824683"/>
              <a:ext cx="221207" cy="45719"/>
            </a:xfrm>
            <a:prstGeom prst="rect">
              <a:avLst/>
            </a:prstGeom>
            <a:solidFill>
              <a:srgbClr val="E9403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E0811C7-299C-4EFD-84D9-C026924C1422}"/>
                </a:ext>
              </a:extLst>
            </p:cNvPr>
            <p:cNvSpPr>
              <a:spLocks/>
            </p:cNvSpPr>
            <p:nvPr/>
          </p:nvSpPr>
          <p:spPr>
            <a:xfrm>
              <a:off x="8043840" y="4786109"/>
              <a:ext cx="108000" cy="14400"/>
            </a:xfrm>
            <a:prstGeom prst="rect">
              <a:avLst/>
            </a:prstGeom>
            <a:solidFill>
              <a:srgbClr val="E940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815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31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Abadi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193</cp:revision>
  <dcterms:created xsi:type="dcterms:W3CDTF">2019-03-15T11:12:45Z</dcterms:created>
  <dcterms:modified xsi:type="dcterms:W3CDTF">2019-12-09T05:51:34Z</dcterms:modified>
</cp:coreProperties>
</file>