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E1D6"/>
    <a:srgbClr val="5FE5DD"/>
    <a:srgbClr val="C0F9F5"/>
    <a:srgbClr val="22D0C4"/>
    <a:srgbClr val="FFFFFF"/>
    <a:srgbClr val="DACFD7"/>
    <a:srgbClr val="CEACBA"/>
    <a:srgbClr val="AE2E61"/>
    <a:srgbClr val="C574A0"/>
    <a:srgbClr val="40E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-413" y="-2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FB3B35-2318-4457-95DC-C520B75AE75F}"/>
              </a:ext>
            </a:extLst>
          </p:cNvPr>
          <p:cNvGrpSpPr/>
          <p:nvPr/>
        </p:nvGrpSpPr>
        <p:grpSpPr>
          <a:xfrm>
            <a:off x="5328959" y="3159279"/>
            <a:ext cx="663905" cy="663905"/>
            <a:chOff x="5598211" y="2485999"/>
            <a:chExt cx="252000" cy="252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FC89BE-23B8-45FF-987D-E6560BFF3DCC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1" y="2601685"/>
              <a:ext cx="250660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1B02804-B06D-4C16-8363-61CE38D605E4}"/>
                </a:ext>
              </a:extLst>
            </p:cNvPr>
            <p:cNvSpPr/>
            <p:nvPr/>
          </p:nvSpPr>
          <p:spPr>
            <a:xfrm>
              <a:off x="5598211" y="2485999"/>
              <a:ext cx="252000" cy="252000"/>
            </a:xfrm>
            <a:prstGeom prst="arc">
              <a:avLst>
                <a:gd name="adj1" fmla="val 1817991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90163C-5BFE-4F9D-85B4-AAC5BC56FF23}"/>
              </a:ext>
            </a:extLst>
          </p:cNvPr>
          <p:cNvGrpSpPr/>
          <p:nvPr/>
        </p:nvGrpSpPr>
        <p:grpSpPr>
          <a:xfrm>
            <a:off x="6365054" y="3159279"/>
            <a:ext cx="312984" cy="663905"/>
            <a:chOff x="6000369" y="2485999"/>
            <a:chExt cx="118800" cy="252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A87BA15-9820-4056-A9D2-A9DD43EEE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038" y="2539804"/>
              <a:ext cx="0" cy="19819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B6D31A-DC6D-4CE1-BF67-A5EF0BFC166E}"/>
                </a:ext>
              </a:extLst>
            </p:cNvPr>
            <p:cNvSpPr/>
            <p:nvPr/>
          </p:nvSpPr>
          <p:spPr>
            <a:xfrm>
              <a:off x="6000369" y="2485999"/>
              <a:ext cx="118800" cy="118800"/>
            </a:xfrm>
            <a:prstGeom prst="arc">
              <a:avLst>
                <a:gd name="adj1" fmla="val 11124299"/>
                <a:gd name="adj2" fmla="val 17866105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3DFB8FF-027A-4004-A0D2-974ABAB6DBA2}"/>
              </a:ext>
            </a:extLst>
          </p:cNvPr>
          <p:cNvGrpSpPr/>
          <p:nvPr/>
        </p:nvGrpSpPr>
        <p:grpSpPr>
          <a:xfrm>
            <a:off x="4321417" y="3294571"/>
            <a:ext cx="635352" cy="528613"/>
            <a:chOff x="5208895" y="2542553"/>
            <a:chExt cx="241162" cy="20064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F72843-E342-4206-BBFF-889EE8C9C3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9470" y="2553586"/>
              <a:ext cx="109218" cy="88566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5B12B5-270C-494C-8D33-8FB78ED71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688" y="2545005"/>
              <a:ext cx="119741" cy="9714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7C98CE0-D706-4A88-AEDF-74A7C348E0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57" y="2542553"/>
              <a:ext cx="0" cy="198137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EA0A26-9F0E-4BB4-A9D7-94B2282A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5" y="2547583"/>
              <a:ext cx="0" cy="19561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D7D6CD3-5144-43C1-861B-19698A47928E}"/>
              </a:ext>
            </a:extLst>
          </p:cNvPr>
          <p:cNvGrpSpPr/>
          <p:nvPr/>
        </p:nvGrpSpPr>
        <p:grpSpPr>
          <a:xfrm>
            <a:off x="6872515" y="3159279"/>
            <a:ext cx="667388" cy="663905"/>
            <a:chOff x="6201266" y="2485999"/>
            <a:chExt cx="253322" cy="252000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FD9102C1-5F61-4459-ACA6-37133A7BD381}"/>
                </a:ext>
              </a:extLst>
            </p:cNvPr>
            <p:cNvSpPr/>
            <p:nvPr/>
          </p:nvSpPr>
          <p:spPr>
            <a:xfrm>
              <a:off x="6201266" y="2485999"/>
              <a:ext cx="252000" cy="252000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1FB9638-5867-4358-A29F-6079B4DEF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266" y="2485999"/>
              <a:ext cx="1322" cy="25200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2F65-1AD6-4EA9-BFBC-E2979544CB46}"/>
              </a:ext>
            </a:extLst>
          </p:cNvPr>
          <p:cNvCxnSpPr>
            <a:cxnSpLocks/>
          </p:cNvCxnSpPr>
          <p:nvPr/>
        </p:nvCxnSpPr>
        <p:spPr>
          <a:xfrm>
            <a:off x="7912093" y="2750108"/>
            <a:ext cx="0" cy="107307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1D4381-33D9-44E9-A69D-F6A180F16ABD}"/>
              </a:ext>
            </a:extLst>
          </p:cNvPr>
          <p:cNvGrpSpPr/>
          <p:nvPr/>
        </p:nvGrpSpPr>
        <p:grpSpPr>
          <a:xfrm>
            <a:off x="3387338" y="3051075"/>
            <a:ext cx="792000" cy="792000"/>
            <a:chOff x="5101774" y="2455056"/>
            <a:chExt cx="792000" cy="7920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35D2-AFED-4476-A39D-312AA1A0439D}"/>
                </a:ext>
              </a:extLst>
            </p:cNvPr>
            <p:cNvCxnSpPr/>
            <p:nvPr/>
          </p:nvCxnSpPr>
          <p:spPr>
            <a:xfrm>
              <a:off x="5172391" y="2851056"/>
              <a:ext cx="485402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738F2808-47EE-47C8-B763-C7EDABBE1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774" y="2455056"/>
              <a:ext cx="792000" cy="792000"/>
            </a:xfrm>
            <a:prstGeom prst="arc">
              <a:avLst>
                <a:gd name="adj1" fmla="val 3895352"/>
                <a:gd name="adj2" fmla="val 1760465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BD42311-87DF-4F42-9D74-F7270BA26E2B}"/>
              </a:ext>
            </a:extLst>
          </p:cNvPr>
          <p:cNvGrpSpPr/>
          <p:nvPr/>
        </p:nvGrpSpPr>
        <p:grpSpPr>
          <a:xfrm>
            <a:off x="8174149" y="2943000"/>
            <a:ext cx="972000" cy="972000"/>
            <a:chOff x="9835468" y="2491210"/>
            <a:chExt cx="972000" cy="97200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63EC656-CD8A-412B-9CDA-094285A2D60C}"/>
                </a:ext>
              </a:extLst>
            </p:cNvPr>
            <p:cNvSpPr/>
            <p:nvPr/>
          </p:nvSpPr>
          <p:spPr>
            <a:xfrm>
              <a:off x="9985764" y="2645258"/>
              <a:ext cx="663905" cy="663905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8D34806-3F7B-4942-B810-B6C8D5E1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468" y="2491210"/>
              <a:ext cx="972000" cy="972000"/>
            </a:xfrm>
            <a:prstGeom prst="arc">
              <a:avLst>
                <a:gd name="adj1" fmla="val 15877922"/>
                <a:gd name="adj2" fmla="val 5881754"/>
              </a:avLst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115</cp:revision>
  <dcterms:created xsi:type="dcterms:W3CDTF">2019-03-15T11:12:45Z</dcterms:created>
  <dcterms:modified xsi:type="dcterms:W3CDTF">2019-06-01T05:27:45Z</dcterms:modified>
</cp:coreProperties>
</file>