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6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9403A"/>
    <a:srgbClr val="FFFFFF"/>
    <a:srgbClr val="C0F9F5"/>
    <a:srgbClr val="22D0C4"/>
    <a:srgbClr val="909090"/>
    <a:srgbClr val="643EFF"/>
    <a:srgbClr val="F3F1FB"/>
    <a:srgbClr val="F4F4F4"/>
    <a:srgbClr val="FD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275" d="100"/>
          <a:sy n="275" d="100"/>
        </p:scale>
        <p:origin x="-1171" y="-2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60076" y="15361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RC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81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29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Abadi Extra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176</cp:revision>
  <dcterms:created xsi:type="dcterms:W3CDTF">2019-03-15T11:12:45Z</dcterms:created>
  <dcterms:modified xsi:type="dcterms:W3CDTF">2019-07-11T09:32:49Z</dcterms:modified>
</cp:coreProperties>
</file>