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FE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0" y="-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5E278-9C62-4902-8308-E5C6898C1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4E57E2-6C59-486F-9CB9-B0DA31949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4E89F-603D-42F2-801C-49D3AC4C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1B67E-E065-4EC7-8BD0-5E31CAF3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D7C20-C1CE-46D9-A947-804912EB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13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16CAE-DBEA-401C-AFED-9A01A277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0E4B27-9CFF-4ABC-9BF0-FEBB1673E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B0871-2D72-43BA-83E2-D2651EEC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24C60-C151-4CA0-9C37-A57FA741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777F8-BE81-4C8B-9B1E-CBF2C075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9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253328-2D8F-41CB-A9C1-B4F8467DC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D48960-E8D1-45DE-BBAE-8E2EEA7F5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B109A-3FCF-4CF6-BC91-D27F3A9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7BA76-D8E7-4B46-90B6-63C1C9D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5C741-4300-4D95-A129-FCD1293C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48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5CDD7-219B-4C28-9656-D7DBD980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228BE-B7D0-40D0-B6AF-6D516178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7604A-D5EC-4B77-B68C-077A80DB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6C742-7764-4974-B3F7-0E293B46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9E66D-200B-4E81-9442-9EFD906F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9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4B80A-1C48-42C9-B286-4DBFCBF9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F5703E-1716-4557-AE20-2AD000D42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0445D-A54B-4593-BC5B-5C67C6EB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6D02F-6453-4D57-9DD8-BBEA2998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51249-A775-4E20-A0C0-91E02A5E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62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77020-3158-43AD-AA29-80DC2735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A640E-CB97-4185-B10D-D892ECBDD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228AEB-F228-4C48-91FC-4A8C61A6B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F63758-F48F-4327-AA5F-964B6622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0EA20D-1B49-4756-A934-54BCF611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B3EF92-936E-4B8D-9159-FD504B86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4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8C52C-8C2C-45F4-922F-BFB8BD4E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69CF32-D93C-4CE3-8253-1C8DA66B4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49B59A-8694-4AF8-B37E-A922E98D1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44FA62-D383-4C2D-AD5C-34A2DCA1F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1ABD9D-99D8-4BA0-AC77-F874BCCBA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F91D40-2173-4C7F-BC40-64DBF46D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033D7C-4F92-4834-9E59-9948C277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52B2F6-9B1F-4C2B-8ABA-4D09FFC7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1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0957D-26D6-4BED-AD33-998094DB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BA2C97-F196-4E11-A2A6-1E5D68B3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E7D3C2-DD40-475F-B74F-91C47432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3549DE-5545-4849-B618-B3E4C50E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9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3A2F6E-0C88-40D0-AB2B-523AD92E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FCCF04-4509-402E-8B6D-DE9180FD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AE7F2B-6EAB-4430-9A31-84029355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3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F73D8-CF49-4F40-AFEF-5A531F32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CF302-A14B-45E8-9BFC-7786A5409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49BBD2-86F8-4E7F-906E-AEDCFFEBD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B28831-7D07-41AF-AB07-DB746531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E19A4A-9504-435B-AB42-6AEF6630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C23E9D-6343-4988-8A71-8FAA1824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8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490E6-AF2B-4854-92A5-87DCE53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6AAF04-797F-4529-970B-A4A4EFF41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0B5A9D-E12A-4C8F-9275-EAEA0A888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D9C2B-45BD-40F7-8217-E863D063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99191-97FE-472F-B401-015B7694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261B0A-E286-4E0A-8A27-0290ECE4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29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66F6D0-F2CF-455B-BCC8-783BA36B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41CBEF-A391-4FF9-9C14-4C4648136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984BB-B40E-49F8-B1BF-03DA249C6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A182F-79D5-4EF3-A581-738F691F52DF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365ED-ECBB-4459-A6BA-3A9136844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F8E38-5F9A-4EE1-9CA9-FBB64FCF9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11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44BDEDE-29B0-4078-9C03-1F3053B90C32}"/>
              </a:ext>
            </a:extLst>
          </p:cNvPr>
          <p:cNvSpPr/>
          <p:nvPr/>
        </p:nvSpPr>
        <p:spPr>
          <a:xfrm>
            <a:off x="6960973" y="2421924"/>
            <a:ext cx="3052119" cy="2261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8C050E-24DE-4470-A08C-17875F7DE46D}"/>
              </a:ext>
            </a:extLst>
          </p:cNvPr>
          <p:cNvSpPr txBox="1"/>
          <p:nvPr/>
        </p:nvSpPr>
        <p:spPr>
          <a:xfrm>
            <a:off x="5388114" y="49821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卷轴功能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A2E08E7-E752-47DA-B0E7-5C6611384D92}"/>
              </a:ext>
            </a:extLst>
          </p:cNvPr>
          <p:cNvGrpSpPr/>
          <p:nvPr/>
        </p:nvGrpSpPr>
        <p:grpSpPr>
          <a:xfrm>
            <a:off x="2001794" y="1569308"/>
            <a:ext cx="3052119" cy="4139513"/>
            <a:chOff x="2001794" y="1569308"/>
            <a:chExt cx="3052119" cy="413951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BF8375B-CCF5-4117-9A4D-FA604737AC2B}"/>
                </a:ext>
              </a:extLst>
            </p:cNvPr>
            <p:cNvSpPr/>
            <p:nvPr/>
          </p:nvSpPr>
          <p:spPr>
            <a:xfrm>
              <a:off x="2001794" y="1569308"/>
              <a:ext cx="3052119" cy="4139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2CD82FB-3E80-485B-9868-31E051A92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1983" y="1928684"/>
              <a:ext cx="631739" cy="579738"/>
            </a:xfrm>
            <a:prstGeom prst="ellipse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19899DF-20DC-408B-B90B-3B0F6BFF7A9E}"/>
                </a:ext>
              </a:extLst>
            </p:cNvPr>
            <p:cNvSpPr/>
            <p:nvPr/>
          </p:nvSpPr>
          <p:spPr>
            <a:xfrm>
              <a:off x="2409565" y="2728988"/>
              <a:ext cx="2236573" cy="13881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A942D62-842D-41E0-8A16-4017B9390D4E}"/>
                </a:ext>
              </a:extLst>
            </p:cNvPr>
            <p:cNvSpPr/>
            <p:nvPr/>
          </p:nvSpPr>
          <p:spPr>
            <a:xfrm>
              <a:off x="2409566" y="2972413"/>
              <a:ext cx="1334532" cy="1388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C1ABA2A-FDDD-4CB1-BBB9-853E4B8EA9BE}"/>
                </a:ext>
              </a:extLst>
            </p:cNvPr>
            <p:cNvSpPr/>
            <p:nvPr/>
          </p:nvSpPr>
          <p:spPr>
            <a:xfrm>
              <a:off x="2409566" y="3234388"/>
              <a:ext cx="1147366" cy="1388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82A4D14-CF82-4695-AD7D-A5C5C451B548}"/>
                </a:ext>
              </a:extLst>
            </p:cNvPr>
            <p:cNvSpPr/>
            <p:nvPr/>
          </p:nvSpPr>
          <p:spPr>
            <a:xfrm>
              <a:off x="2409564" y="4201807"/>
              <a:ext cx="2236573" cy="13881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C2F4FFDD-7F6C-428A-A001-FF8A6316CE68}"/>
                </a:ext>
              </a:extLst>
            </p:cNvPr>
            <p:cNvSpPr/>
            <p:nvPr/>
          </p:nvSpPr>
          <p:spPr>
            <a:xfrm>
              <a:off x="2409564" y="4731495"/>
              <a:ext cx="544284" cy="55719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F0A9619-2C71-43BD-8C7B-37F636AF1270}"/>
                </a:ext>
              </a:extLst>
            </p:cNvPr>
            <p:cNvSpPr/>
            <p:nvPr/>
          </p:nvSpPr>
          <p:spPr>
            <a:xfrm>
              <a:off x="3284790" y="4731495"/>
              <a:ext cx="544284" cy="55719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05EC69AD-BE44-4F30-98A4-2582A394D205}"/>
              </a:ext>
            </a:extLst>
          </p:cNvPr>
          <p:cNvSpPr/>
          <p:nvPr/>
        </p:nvSpPr>
        <p:spPr>
          <a:xfrm>
            <a:off x="6096000" y="1198605"/>
            <a:ext cx="5099222" cy="9209903"/>
          </a:xfrm>
          <a:custGeom>
            <a:avLst/>
            <a:gdLst>
              <a:gd name="connsiteX0" fmla="*/ 864973 w 5099222"/>
              <a:gd name="connsiteY0" fmla="*/ 5490518 h 9209903"/>
              <a:gd name="connsiteX1" fmla="*/ 864973 w 5099222"/>
              <a:gd name="connsiteY1" fmla="*/ 7751805 h 9209903"/>
              <a:gd name="connsiteX2" fmla="*/ 3917092 w 5099222"/>
              <a:gd name="connsiteY2" fmla="*/ 7751805 h 9209903"/>
              <a:gd name="connsiteX3" fmla="*/ 3917092 w 5099222"/>
              <a:gd name="connsiteY3" fmla="*/ 5490518 h 9209903"/>
              <a:gd name="connsiteX4" fmla="*/ 864973 w 5099222"/>
              <a:gd name="connsiteY4" fmla="*/ 1223318 h 9209903"/>
              <a:gd name="connsiteX5" fmla="*/ 864973 w 5099222"/>
              <a:gd name="connsiteY5" fmla="*/ 3484605 h 9209903"/>
              <a:gd name="connsiteX6" fmla="*/ 3917092 w 5099222"/>
              <a:gd name="connsiteY6" fmla="*/ 3484605 h 9209903"/>
              <a:gd name="connsiteX7" fmla="*/ 3917092 w 5099222"/>
              <a:gd name="connsiteY7" fmla="*/ 1223318 h 9209903"/>
              <a:gd name="connsiteX8" fmla="*/ 0 w 5099222"/>
              <a:gd name="connsiteY8" fmla="*/ 0 h 9209903"/>
              <a:gd name="connsiteX9" fmla="*/ 5099222 w 5099222"/>
              <a:gd name="connsiteY9" fmla="*/ 0 h 9209903"/>
              <a:gd name="connsiteX10" fmla="*/ 5099222 w 5099222"/>
              <a:gd name="connsiteY10" fmla="*/ 4267200 h 9209903"/>
              <a:gd name="connsiteX11" fmla="*/ 5099222 w 5099222"/>
              <a:gd name="connsiteY11" fmla="*/ 4942703 h 9209903"/>
              <a:gd name="connsiteX12" fmla="*/ 5099222 w 5099222"/>
              <a:gd name="connsiteY12" fmla="*/ 9209903 h 9209903"/>
              <a:gd name="connsiteX13" fmla="*/ 0 w 5099222"/>
              <a:gd name="connsiteY13" fmla="*/ 9209903 h 9209903"/>
              <a:gd name="connsiteX14" fmla="*/ 0 w 5099222"/>
              <a:gd name="connsiteY14" fmla="*/ 4942703 h 9209903"/>
              <a:gd name="connsiteX15" fmla="*/ 0 w 5099222"/>
              <a:gd name="connsiteY15" fmla="*/ 4267200 h 9209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99222" h="9209903">
                <a:moveTo>
                  <a:pt x="864973" y="5490518"/>
                </a:moveTo>
                <a:lnTo>
                  <a:pt x="864973" y="7751805"/>
                </a:lnTo>
                <a:lnTo>
                  <a:pt x="3917092" y="7751805"/>
                </a:lnTo>
                <a:lnTo>
                  <a:pt x="3917092" y="5490518"/>
                </a:lnTo>
                <a:close/>
                <a:moveTo>
                  <a:pt x="864973" y="1223318"/>
                </a:moveTo>
                <a:lnTo>
                  <a:pt x="864973" y="3484605"/>
                </a:lnTo>
                <a:lnTo>
                  <a:pt x="3917092" y="3484605"/>
                </a:lnTo>
                <a:lnTo>
                  <a:pt x="3917092" y="1223318"/>
                </a:lnTo>
                <a:close/>
                <a:moveTo>
                  <a:pt x="0" y="0"/>
                </a:moveTo>
                <a:lnTo>
                  <a:pt x="5099222" y="0"/>
                </a:lnTo>
                <a:lnTo>
                  <a:pt x="5099222" y="4267200"/>
                </a:lnTo>
                <a:lnTo>
                  <a:pt x="5099222" y="4942703"/>
                </a:lnTo>
                <a:lnTo>
                  <a:pt x="5099222" y="9209903"/>
                </a:lnTo>
                <a:lnTo>
                  <a:pt x="0" y="9209903"/>
                </a:lnTo>
                <a:lnTo>
                  <a:pt x="0" y="4942703"/>
                </a:lnTo>
                <a:lnTo>
                  <a:pt x="0" y="4267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A143817-2D2D-4FC5-BA7F-8A5D052F2921}"/>
              </a:ext>
            </a:extLst>
          </p:cNvPr>
          <p:cNvSpPr txBox="1"/>
          <p:nvPr/>
        </p:nvSpPr>
        <p:spPr>
          <a:xfrm>
            <a:off x="190038" y="6297653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Emerald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636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44BDEDE-29B0-4078-9C03-1F3053B90C32}"/>
              </a:ext>
            </a:extLst>
          </p:cNvPr>
          <p:cNvSpPr/>
          <p:nvPr/>
        </p:nvSpPr>
        <p:spPr>
          <a:xfrm>
            <a:off x="4712043" y="2372497"/>
            <a:ext cx="3052119" cy="2261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8C050E-24DE-4470-A08C-17875F7DE46D}"/>
              </a:ext>
            </a:extLst>
          </p:cNvPr>
          <p:cNvSpPr txBox="1"/>
          <p:nvPr/>
        </p:nvSpPr>
        <p:spPr>
          <a:xfrm>
            <a:off x="5388114" y="49821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卷轴功能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A2E08E7-E752-47DA-B0E7-5C6611384D92}"/>
              </a:ext>
            </a:extLst>
          </p:cNvPr>
          <p:cNvGrpSpPr/>
          <p:nvPr/>
        </p:nvGrpSpPr>
        <p:grpSpPr>
          <a:xfrm>
            <a:off x="4712042" y="2372497"/>
            <a:ext cx="3052119" cy="4139513"/>
            <a:chOff x="2001794" y="1569308"/>
            <a:chExt cx="3052119" cy="413951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BF8375B-CCF5-4117-9A4D-FA604737AC2B}"/>
                </a:ext>
              </a:extLst>
            </p:cNvPr>
            <p:cNvSpPr/>
            <p:nvPr/>
          </p:nvSpPr>
          <p:spPr>
            <a:xfrm>
              <a:off x="2001794" y="1569308"/>
              <a:ext cx="3052119" cy="4139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2CD82FB-3E80-485B-9868-31E051A92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1983" y="1928684"/>
              <a:ext cx="631739" cy="579738"/>
            </a:xfrm>
            <a:prstGeom prst="ellipse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19899DF-20DC-408B-B90B-3B0F6BFF7A9E}"/>
                </a:ext>
              </a:extLst>
            </p:cNvPr>
            <p:cNvSpPr/>
            <p:nvPr/>
          </p:nvSpPr>
          <p:spPr>
            <a:xfrm>
              <a:off x="2409565" y="2728988"/>
              <a:ext cx="2236573" cy="13881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A942D62-842D-41E0-8A16-4017B9390D4E}"/>
                </a:ext>
              </a:extLst>
            </p:cNvPr>
            <p:cNvSpPr/>
            <p:nvPr/>
          </p:nvSpPr>
          <p:spPr>
            <a:xfrm>
              <a:off x="2409566" y="2972413"/>
              <a:ext cx="1334532" cy="1388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C1ABA2A-FDDD-4CB1-BBB9-853E4B8EA9BE}"/>
                </a:ext>
              </a:extLst>
            </p:cNvPr>
            <p:cNvSpPr/>
            <p:nvPr/>
          </p:nvSpPr>
          <p:spPr>
            <a:xfrm>
              <a:off x="2409566" y="3234388"/>
              <a:ext cx="1147366" cy="1388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82A4D14-CF82-4695-AD7D-A5C5C451B548}"/>
                </a:ext>
              </a:extLst>
            </p:cNvPr>
            <p:cNvSpPr/>
            <p:nvPr/>
          </p:nvSpPr>
          <p:spPr>
            <a:xfrm>
              <a:off x="2409564" y="4201807"/>
              <a:ext cx="2236573" cy="13881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C2F4FFDD-7F6C-428A-A001-FF8A6316CE68}"/>
                </a:ext>
              </a:extLst>
            </p:cNvPr>
            <p:cNvSpPr/>
            <p:nvPr/>
          </p:nvSpPr>
          <p:spPr>
            <a:xfrm>
              <a:off x="2409564" y="4731495"/>
              <a:ext cx="544284" cy="55719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F0A9619-2C71-43BD-8C7B-37F636AF1270}"/>
                </a:ext>
              </a:extLst>
            </p:cNvPr>
            <p:cNvSpPr/>
            <p:nvPr/>
          </p:nvSpPr>
          <p:spPr>
            <a:xfrm>
              <a:off x="3284790" y="4731495"/>
              <a:ext cx="544284" cy="55719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05EC69AD-BE44-4F30-98A4-2582A394D205}"/>
              </a:ext>
            </a:extLst>
          </p:cNvPr>
          <p:cNvSpPr/>
          <p:nvPr/>
        </p:nvSpPr>
        <p:spPr>
          <a:xfrm>
            <a:off x="3847070" y="1149178"/>
            <a:ext cx="5099222" cy="9209903"/>
          </a:xfrm>
          <a:custGeom>
            <a:avLst/>
            <a:gdLst>
              <a:gd name="connsiteX0" fmla="*/ 864973 w 5099222"/>
              <a:gd name="connsiteY0" fmla="*/ 5490518 h 9209903"/>
              <a:gd name="connsiteX1" fmla="*/ 864973 w 5099222"/>
              <a:gd name="connsiteY1" fmla="*/ 7751805 h 9209903"/>
              <a:gd name="connsiteX2" fmla="*/ 3917092 w 5099222"/>
              <a:gd name="connsiteY2" fmla="*/ 7751805 h 9209903"/>
              <a:gd name="connsiteX3" fmla="*/ 3917092 w 5099222"/>
              <a:gd name="connsiteY3" fmla="*/ 5490518 h 9209903"/>
              <a:gd name="connsiteX4" fmla="*/ 864973 w 5099222"/>
              <a:gd name="connsiteY4" fmla="*/ 1223318 h 9209903"/>
              <a:gd name="connsiteX5" fmla="*/ 864973 w 5099222"/>
              <a:gd name="connsiteY5" fmla="*/ 3484605 h 9209903"/>
              <a:gd name="connsiteX6" fmla="*/ 3917092 w 5099222"/>
              <a:gd name="connsiteY6" fmla="*/ 3484605 h 9209903"/>
              <a:gd name="connsiteX7" fmla="*/ 3917092 w 5099222"/>
              <a:gd name="connsiteY7" fmla="*/ 1223318 h 9209903"/>
              <a:gd name="connsiteX8" fmla="*/ 0 w 5099222"/>
              <a:gd name="connsiteY8" fmla="*/ 0 h 9209903"/>
              <a:gd name="connsiteX9" fmla="*/ 5099222 w 5099222"/>
              <a:gd name="connsiteY9" fmla="*/ 0 h 9209903"/>
              <a:gd name="connsiteX10" fmla="*/ 5099222 w 5099222"/>
              <a:gd name="connsiteY10" fmla="*/ 4267200 h 9209903"/>
              <a:gd name="connsiteX11" fmla="*/ 5099222 w 5099222"/>
              <a:gd name="connsiteY11" fmla="*/ 4942703 h 9209903"/>
              <a:gd name="connsiteX12" fmla="*/ 5099222 w 5099222"/>
              <a:gd name="connsiteY12" fmla="*/ 9209903 h 9209903"/>
              <a:gd name="connsiteX13" fmla="*/ 0 w 5099222"/>
              <a:gd name="connsiteY13" fmla="*/ 9209903 h 9209903"/>
              <a:gd name="connsiteX14" fmla="*/ 0 w 5099222"/>
              <a:gd name="connsiteY14" fmla="*/ 4942703 h 9209903"/>
              <a:gd name="connsiteX15" fmla="*/ 0 w 5099222"/>
              <a:gd name="connsiteY15" fmla="*/ 4267200 h 9209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99222" h="9209903">
                <a:moveTo>
                  <a:pt x="864973" y="5490518"/>
                </a:moveTo>
                <a:lnTo>
                  <a:pt x="864973" y="7751805"/>
                </a:lnTo>
                <a:lnTo>
                  <a:pt x="3917092" y="7751805"/>
                </a:lnTo>
                <a:lnTo>
                  <a:pt x="3917092" y="5490518"/>
                </a:lnTo>
                <a:close/>
                <a:moveTo>
                  <a:pt x="864973" y="1223318"/>
                </a:moveTo>
                <a:lnTo>
                  <a:pt x="864973" y="3484605"/>
                </a:lnTo>
                <a:lnTo>
                  <a:pt x="3917092" y="3484605"/>
                </a:lnTo>
                <a:lnTo>
                  <a:pt x="3917092" y="1223318"/>
                </a:lnTo>
                <a:close/>
                <a:moveTo>
                  <a:pt x="0" y="0"/>
                </a:moveTo>
                <a:lnTo>
                  <a:pt x="5099222" y="0"/>
                </a:lnTo>
                <a:lnTo>
                  <a:pt x="5099222" y="4267200"/>
                </a:lnTo>
                <a:lnTo>
                  <a:pt x="5099222" y="4942703"/>
                </a:lnTo>
                <a:lnTo>
                  <a:pt x="5099222" y="9209903"/>
                </a:lnTo>
                <a:lnTo>
                  <a:pt x="0" y="9209903"/>
                </a:lnTo>
                <a:lnTo>
                  <a:pt x="0" y="4942703"/>
                </a:lnTo>
                <a:lnTo>
                  <a:pt x="0" y="4267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925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44BDEDE-29B0-4078-9C03-1F3053B90C32}"/>
              </a:ext>
            </a:extLst>
          </p:cNvPr>
          <p:cNvSpPr/>
          <p:nvPr/>
        </p:nvSpPr>
        <p:spPr>
          <a:xfrm>
            <a:off x="4712043" y="2372497"/>
            <a:ext cx="3052119" cy="2261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8C050E-24DE-4470-A08C-17875F7DE46D}"/>
              </a:ext>
            </a:extLst>
          </p:cNvPr>
          <p:cNvSpPr txBox="1"/>
          <p:nvPr/>
        </p:nvSpPr>
        <p:spPr>
          <a:xfrm>
            <a:off x="5388114" y="49821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卷轴功能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A2E08E7-E752-47DA-B0E7-5C6611384D92}"/>
              </a:ext>
            </a:extLst>
          </p:cNvPr>
          <p:cNvGrpSpPr/>
          <p:nvPr/>
        </p:nvGrpSpPr>
        <p:grpSpPr>
          <a:xfrm>
            <a:off x="4712042" y="1260388"/>
            <a:ext cx="3052119" cy="4139513"/>
            <a:chOff x="2001794" y="1569308"/>
            <a:chExt cx="3052119" cy="413951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BF8375B-CCF5-4117-9A4D-FA604737AC2B}"/>
                </a:ext>
              </a:extLst>
            </p:cNvPr>
            <p:cNvSpPr/>
            <p:nvPr/>
          </p:nvSpPr>
          <p:spPr>
            <a:xfrm>
              <a:off x="2001794" y="1569308"/>
              <a:ext cx="3052119" cy="4139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2CD82FB-3E80-485B-9868-31E051A92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1983" y="1928684"/>
              <a:ext cx="631739" cy="579738"/>
            </a:xfrm>
            <a:prstGeom prst="ellipse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19899DF-20DC-408B-B90B-3B0F6BFF7A9E}"/>
                </a:ext>
              </a:extLst>
            </p:cNvPr>
            <p:cNvSpPr/>
            <p:nvPr/>
          </p:nvSpPr>
          <p:spPr>
            <a:xfrm>
              <a:off x="2409565" y="2728988"/>
              <a:ext cx="2236573" cy="13881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A942D62-842D-41E0-8A16-4017B9390D4E}"/>
                </a:ext>
              </a:extLst>
            </p:cNvPr>
            <p:cNvSpPr/>
            <p:nvPr/>
          </p:nvSpPr>
          <p:spPr>
            <a:xfrm>
              <a:off x="2409566" y="2972413"/>
              <a:ext cx="1334532" cy="1388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C1ABA2A-FDDD-4CB1-BBB9-853E4B8EA9BE}"/>
                </a:ext>
              </a:extLst>
            </p:cNvPr>
            <p:cNvSpPr/>
            <p:nvPr/>
          </p:nvSpPr>
          <p:spPr>
            <a:xfrm>
              <a:off x="2409566" y="3234388"/>
              <a:ext cx="1147366" cy="1388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82A4D14-CF82-4695-AD7D-A5C5C451B548}"/>
                </a:ext>
              </a:extLst>
            </p:cNvPr>
            <p:cNvSpPr/>
            <p:nvPr/>
          </p:nvSpPr>
          <p:spPr>
            <a:xfrm>
              <a:off x="2409564" y="4201807"/>
              <a:ext cx="2236573" cy="13881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C2F4FFDD-7F6C-428A-A001-FF8A6316CE68}"/>
                </a:ext>
              </a:extLst>
            </p:cNvPr>
            <p:cNvSpPr/>
            <p:nvPr/>
          </p:nvSpPr>
          <p:spPr>
            <a:xfrm>
              <a:off x="2409564" y="4731495"/>
              <a:ext cx="544284" cy="55719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F0A9619-2C71-43BD-8C7B-37F636AF1270}"/>
                </a:ext>
              </a:extLst>
            </p:cNvPr>
            <p:cNvSpPr/>
            <p:nvPr/>
          </p:nvSpPr>
          <p:spPr>
            <a:xfrm>
              <a:off x="3284790" y="4731495"/>
              <a:ext cx="544284" cy="55719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05EC69AD-BE44-4F30-98A4-2582A394D205}"/>
              </a:ext>
            </a:extLst>
          </p:cNvPr>
          <p:cNvSpPr/>
          <p:nvPr/>
        </p:nvSpPr>
        <p:spPr>
          <a:xfrm>
            <a:off x="3847070" y="1149178"/>
            <a:ext cx="5099222" cy="9209903"/>
          </a:xfrm>
          <a:custGeom>
            <a:avLst/>
            <a:gdLst>
              <a:gd name="connsiteX0" fmla="*/ 864973 w 5099222"/>
              <a:gd name="connsiteY0" fmla="*/ 5490518 h 9209903"/>
              <a:gd name="connsiteX1" fmla="*/ 864973 w 5099222"/>
              <a:gd name="connsiteY1" fmla="*/ 7751805 h 9209903"/>
              <a:gd name="connsiteX2" fmla="*/ 3917092 w 5099222"/>
              <a:gd name="connsiteY2" fmla="*/ 7751805 h 9209903"/>
              <a:gd name="connsiteX3" fmla="*/ 3917092 w 5099222"/>
              <a:gd name="connsiteY3" fmla="*/ 5490518 h 9209903"/>
              <a:gd name="connsiteX4" fmla="*/ 864973 w 5099222"/>
              <a:gd name="connsiteY4" fmla="*/ 1223318 h 9209903"/>
              <a:gd name="connsiteX5" fmla="*/ 864973 w 5099222"/>
              <a:gd name="connsiteY5" fmla="*/ 3484605 h 9209903"/>
              <a:gd name="connsiteX6" fmla="*/ 3917092 w 5099222"/>
              <a:gd name="connsiteY6" fmla="*/ 3484605 h 9209903"/>
              <a:gd name="connsiteX7" fmla="*/ 3917092 w 5099222"/>
              <a:gd name="connsiteY7" fmla="*/ 1223318 h 9209903"/>
              <a:gd name="connsiteX8" fmla="*/ 0 w 5099222"/>
              <a:gd name="connsiteY8" fmla="*/ 0 h 9209903"/>
              <a:gd name="connsiteX9" fmla="*/ 5099222 w 5099222"/>
              <a:gd name="connsiteY9" fmla="*/ 0 h 9209903"/>
              <a:gd name="connsiteX10" fmla="*/ 5099222 w 5099222"/>
              <a:gd name="connsiteY10" fmla="*/ 4267200 h 9209903"/>
              <a:gd name="connsiteX11" fmla="*/ 5099222 w 5099222"/>
              <a:gd name="connsiteY11" fmla="*/ 4942703 h 9209903"/>
              <a:gd name="connsiteX12" fmla="*/ 5099222 w 5099222"/>
              <a:gd name="connsiteY12" fmla="*/ 9209903 h 9209903"/>
              <a:gd name="connsiteX13" fmla="*/ 0 w 5099222"/>
              <a:gd name="connsiteY13" fmla="*/ 9209903 h 9209903"/>
              <a:gd name="connsiteX14" fmla="*/ 0 w 5099222"/>
              <a:gd name="connsiteY14" fmla="*/ 4942703 h 9209903"/>
              <a:gd name="connsiteX15" fmla="*/ 0 w 5099222"/>
              <a:gd name="connsiteY15" fmla="*/ 4267200 h 9209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99222" h="9209903">
                <a:moveTo>
                  <a:pt x="864973" y="5490518"/>
                </a:moveTo>
                <a:lnTo>
                  <a:pt x="864973" y="7751805"/>
                </a:lnTo>
                <a:lnTo>
                  <a:pt x="3917092" y="7751805"/>
                </a:lnTo>
                <a:lnTo>
                  <a:pt x="3917092" y="5490518"/>
                </a:lnTo>
                <a:close/>
                <a:moveTo>
                  <a:pt x="864973" y="1223318"/>
                </a:moveTo>
                <a:lnTo>
                  <a:pt x="864973" y="3484605"/>
                </a:lnTo>
                <a:lnTo>
                  <a:pt x="3917092" y="3484605"/>
                </a:lnTo>
                <a:lnTo>
                  <a:pt x="3917092" y="1223318"/>
                </a:lnTo>
                <a:close/>
                <a:moveTo>
                  <a:pt x="0" y="0"/>
                </a:moveTo>
                <a:lnTo>
                  <a:pt x="5099222" y="0"/>
                </a:lnTo>
                <a:lnTo>
                  <a:pt x="5099222" y="4267200"/>
                </a:lnTo>
                <a:lnTo>
                  <a:pt x="5099222" y="4942703"/>
                </a:lnTo>
                <a:lnTo>
                  <a:pt x="5099222" y="9209903"/>
                </a:lnTo>
                <a:lnTo>
                  <a:pt x="0" y="9209903"/>
                </a:lnTo>
                <a:lnTo>
                  <a:pt x="0" y="4942703"/>
                </a:lnTo>
                <a:lnTo>
                  <a:pt x="0" y="4267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811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05520AE-1005-4883-9083-0DBBC44DF329}"/>
              </a:ext>
            </a:extLst>
          </p:cNvPr>
          <p:cNvSpPr/>
          <p:nvPr/>
        </p:nvSpPr>
        <p:spPr>
          <a:xfrm>
            <a:off x="5090983" y="2106826"/>
            <a:ext cx="1272746" cy="12974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8809A1F-C544-4A47-A59B-A123570FD49F}"/>
              </a:ext>
            </a:extLst>
          </p:cNvPr>
          <p:cNvSpPr/>
          <p:nvPr/>
        </p:nvSpPr>
        <p:spPr>
          <a:xfrm>
            <a:off x="5568779" y="2514599"/>
            <a:ext cx="1272746" cy="12974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A</a:t>
            </a:r>
            <a:endParaRPr lang="zh-CN" altLang="en-US" sz="4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FEEA809-4171-43C7-8443-CE76EB4D7EAA}"/>
              </a:ext>
            </a:extLst>
          </p:cNvPr>
          <p:cNvSpPr/>
          <p:nvPr/>
        </p:nvSpPr>
        <p:spPr>
          <a:xfrm>
            <a:off x="5702643" y="3429000"/>
            <a:ext cx="1272746" cy="12974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B</a:t>
            </a:r>
            <a:endParaRPr lang="zh-CN" altLang="en-US" sz="4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43603B-C713-4D48-A0A7-92D638BAA6AA}"/>
              </a:ext>
            </a:extLst>
          </p:cNvPr>
          <p:cNvSpPr txBox="1"/>
          <p:nvPr/>
        </p:nvSpPr>
        <p:spPr>
          <a:xfrm>
            <a:off x="5015384" y="441572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/>
              <a:t>绘制次数</a:t>
            </a:r>
            <a:endParaRPr lang="en-US" altLang="zh-CN" sz="3200" dirty="0"/>
          </a:p>
          <a:p>
            <a:pPr algn="ctr"/>
            <a:r>
              <a:rPr lang="en-US" altLang="zh-CN" sz="3200" dirty="0"/>
              <a:t>11</a:t>
            </a:r>
            <a:endParaRPr lang="zh-CN" altLang="en-US" sz="3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2FD13BB-0400-42CC-9B2E-F883F5263AD3}"/>
              </a:ext>
            </a:extLst>
          </p:cNvPr>
          <p:cNvSpPr/>
          <p:nvPr/>
        </p:nvSpPr>
        <p:spPr>
          <a:xfrm>
            <a:off x="2744229" y="2069755"/>
            <a:ext cx="1272746" cy="129746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DA5A6B4-C460-4EE4-BDDE-CF45CCA21F15}"/>
              </a:ext>
            </a:extLst>
          </p:cNvPr>
          <p:cNvSpPr txBox="1"/>
          <p:nvPr/>
        </p:nvSpPr>
        <p:spPr>
          <a:xfrm>
            <a:off x="1992199" y="4931435"/>
            <a:ext cx="74703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/>
              <a:t>考虑透明图片</a:t>
            </a:r>
            <a:endParaRPr lang="en-US" altLang="zh-CN" sz="3200" dirty="0"/>
          </a:p>
          <a:p>
            <a:pPr algn="ctr"/>
            <a:r>
              <a:rPr lang="zh-CN" altLang="en-US" sz="3200" dirty="0"/>
              <a:t>接触的图片</a:t>
            </a:r>
            <a:r>
              <a:rPr lang="en-US" altLang="zh-CN" sz="3200" dirty="0"/>
              <a:t>A</a:t>
            </a:r>
            <a:r>
              <a:rPr lang="zh-CN" altLang="en-US" sz="3200" dirty="0"/>
              <a:t>需要刷新</a:t>
            </a:r>
            <a:endParaRPr lang="en-US" altLang="zh-CN" sz="3200" dirty="0"/>
          </a:p>
          <a:p>
            <a:pPr algn="ctr"/>
            <a:r>
              <a:rPr lang="zh-CN" altLang="en-US" sz="3200" dirty="0"/>
              <a:t>然而图片</a:t>
            </a:r>
            <a:r>
              <a:rPr lang="en-US" altLang="zh-CN" sz="3200" dirty="0"/>
              <a:t>A</a:t>
            </a:r>
            <a:r>
              <a:rPr lang="zh-CN" altLang="en-US" sz="3200" dirty="0"/>
              <a:t>接触图片</a:t>
            </a:r>
            <a:r>
              <a:rPr lang="en-US" altLang="zh-CN" sz="3200" dirty="0"/>
              <a:t>B</a:t>
            </a:r>
            <a:r>
              <a:rPr lang="zh-CN" altLang="en-US" sz="3200" dirty="0"/>
              <a:t>，图片</a:t>
            </a:r>
            <a:r>
              <a:rPr lang="en-US" altLang="zh-CN" sz="3200" dirty="0"/>
              <a:t>B</a:t>
            </a:r>
            <a:r>
              <a:rPr lang="zh-CN" altLang="en-US" sz="3200" dirty="0"/>
              <a:t>也必须刷新</a:t>
            </a:r>
          </a:p>
        </p:txBody>
      </p:sp>
    </p:spTree>
    <p:extLst>
      <p:ext uri="{BB962C8B-B14F-4D97-AF65-F5344CB8AC3E}">
        <p14:creationId xmlns:p14="http://schemas.microsoft.com/office/powerpoint/2010/main" val="2554146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E7985E7A-2D54-4193-BFC6-A5E3452250A8}"/>
              </a:ext>
            </a:extLst>
          </p:cNvPr>
          <p:cNvGrpSpPr/>
          <p:nvPr/>
        </p:nvGrpSpPr>
        <p:grpSpPr>
          <a:xfrm>
            <a:off x="1642928" y="1479332"/>
            <a:ext cx="1404000" cy="1404000"/>
            <a:chOff x="1642928" y="1479332"/>
            <a:chExt cx="1404000" cy="1404000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AEC681E-2681-4890-A11B-96C052D4313D}"/>
                </a:ext>
              </a:extLst>
            </p:cNvPr>
            <p:cNvSpPr/>
            <p:nvPr/>
          </p:nvSpPr>
          <p:spPr>
            <a:xfrm>
              <a:off x="1642928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27786CC-52C6-474A-89A5-396A5E469953}"/>
                </a:ext>
              </a:extLst>
            </p:cNvPr>
            <p:cNvGrpSpPr/>
            <p:nvPr/>
          </p:nvGrpSpPr>
          <p:grpSpPr>
            <a:xfrm>
              <a:off x="2064310" y="1674512"/>
              <a:ext cx="561236" cy="1013637"/>
              <a:chOff x="4189373" y="1674515"/>
              <a:chExt cx="561236" cy="1013637"/>
            </a:xfrm>
          </p:grpSpPr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8198BF3F-5FD8-4068-A5EC-D332EDE1DF89}"/>
                  </a:ext>
                </a:extLst>
              </p:cNvPr>
              <p:cNvSpPr/>
              <p:nvPr/>
            </p:nvSpPr>
            <p:spPr>
              <a:xfrm flipH="1">
                <a:off x="4469809" y="1674515"/>
                <a:ext cx="280800" cy="381600"/>
              </a:xfrm>
              <a:custGeom>
                <a:avLst/>
                <a:gdLst>
                  <a:gd name="connsiteX0" fmla="*/ 280437 w 280437"/>
                  <a:gd name="connsiteY0" fmla="*/ 0 h 380591"/>
                  <a:gd name="connsiteX1" fmla="*/ 280437 w 280437"/>
                  <a:gd name="connsiteY1" fmla="*/ 380591 h 380591"/>
                  <a:gd name="connsiteX2" fmla="*/ 0 w 280437"/>
                  <a:gd name="connsiteY2" fmla="*/ 380591 h 380591"/>
                  <a:gd name="connsiteX3" fmla="*/ 0 w 280437"/>
                  <a:gd name="connsiteY3" fmla="*/ 280437 h 380591"/>
                  <a:gd name="connsiteX4" fmla="*/ 280437 w 280437"/>
                  <a:gd name="connsiteY4" fmla="*/ 0 h 380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437" h="380591">
                    <a:moveTo>
                      <a:pt x="280437" y="0"/>
                    </a:moveTo>
                    <a:lnTo>
                      <a:pt x="280437" y="380591"/>
                    </a:lnTo>
                    <a:lnTo>
                      <a:pt x="0" y="380591"/>
                    </a:lnTo>
                    <a:lnTo>
                      <a:pt x="0" y="280437"/>
                    </a:lnTo>
                    <a:cubicBezTo>
                      <a:pt x="0" y="125556"/>
                      <a:pt x="125556" y="0"/>
                      <a:pt x="280437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  <a:alpha val="75000"/>
                </a:schemeClr>
              </a:solidFill>
              <a:ln w="76200"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FAB259C5-BD8A-4F40-983D-2425CD5C086D}"/>
                  </a:ext>
                </a:extLst>
              </p:cNvPr>
              <p:cNvSpPr/>
              <p:nvPr/>
            </p:nvSpPr>
            <p:spPr>
              <a:xfrm>
                <a:off x="4189373" y="1674515"/>
                <a:ext cx="560873" cy="1013637"/>
              </a:xfrm>
              <a:prstGeom prst="roundRect">
                <a:avLst>
                  <a:gd name="adj" fmla="val 50000"/>
                </a:avLst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D3ED7F21-0EE5-40A5-913A-AAE5D0D21D55}"/>
              </a:ext>
            </a:extLst>
          </p:cNvPr>
          <p:cNvGrpSpPr/>
          <p:nvPr/>
        </p:nvGrpSpPr>
        <p:grpSpPr>
          <a:xfrm>
            <a:off x="3624453" y="1479330"/>
            <a:ext cx="1404000" cy="1404000"/>
            <a:chOff x="3624453" y="1479330"/>
            <a:chExt cx="1404000" cy="1404000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1D20AA0A-D53A-43B3-9CD3-5A790D82B211}"/>
                </a:ext>
              </a:extLst>
            </p:cNvPr>
            <p:cNvSpPr/>
            <p:nvPr/>
          </p:nvSpPr>
          <p:spPr>
            <a:xfrm>
              <a:off x="3624453" y="1479330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368BCA2-8780-4FA6-A666-0585024E7869}"/>
                </a:ext>
              </a:extLst>
            </p:cNvPr>
            <p:cNvGrpSpPr/>
            <p:nvPr/>
          </p:nvGrpSpPr>
          <p:grpSpPr>
            <a:xfrm>
              <a:off x="4046016" y="1674512"/>
              <a:ext cx="560873" cy="1013637"/>
              <a:chOff x="5183435" y="2517354"/>
              <a:chExt cx="535647" cy="1009617"/>
            </a:xfrm>
          </p:grpSpPr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753DC245-079D-4400-8E55-056E46B98141}"/>
                  </a:ext>
                </a:extLst>
              </p:cNvPr>
              <p:cNvCxnSpPr>
                <a:cxnSpLocks/>
                <a:stCxn id="17" idx="0"/>
              </p:cNvCxnSpPr>
              <p:nvPr/>
            </p:nvCxnSpPr>
            <p:spPr>
              <a:xfrm>
                <a:off x="5451259" y="2517354"/>
                <a:ext cx="0" cy="379082"/>
              </a:xfrm>
              <a:prstGeom prst="straightConnector1">
                <a:avLst/>
              </a:prstGeom>
              <a:ln w="762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EAD3E3B2-A523-4339-AD0A-9E6251990FE7}"/>
                  </a:ext>
                </a:extLst>
              </p:cNvPr>
              <p:cNvSpPr/>
              <p:nvPr/>
            </p:nvSpPr>
            <p:spPr>
              <a:xfrm>
                <a:off x="5183435" y="2517354"/>
                <a:ext cx="535647" cy="1009617"/>
              </a:xfrm>
              <a:prstGeom prst="roundRect">
                <a:avLst>
                  <a:gd name="adj" fmla="val 50000"/>
                </a:avLst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4465650C-723A-42C0-B768-5AF6AFC6F1AA}"/>
              </a:ext>
            </a:extLst>
          </p:cNvPr>
          <p:cNvGrpSpPr/>
          <p:nvPr/>
        </p:nvGrpSpPr>
        <p:grpSpPr>
          <a:xfrm>
            <a:off x="5880316" y="3078512"/>
            <a:ext cx="1404000" cy="1404000"/>
            <a:chOff x="5880316" y="3078512"/>
            <a:chExt cx="1404000" cy="140400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F387385D-24C8-4A2F-A775-BD00A780D35C}"/>
                </a:ext>
              </a:extLst>
            </p:cNvPr>
            <p:cNvSpPr/>
            <p:nvPr/>
          </p:nvSpPr>
          <p:spPr>
            <a:xfrm>
              <a:off x="5880316" y="307851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CE5215D1-92C6-49D7-A9B3-45434C1F40D3}"/>
                </a:ext>
              </a:extLst>
            </p:cNvPr>
            <p:cNvGrpSpPr/>
            <p:nvPr/>
          </p:nvGrpSpPr>
          <p:grpSpPr>
            <a:xfrm>
              <a:off x="6157878" y="3348512"/>
              <a:ext cx="848875" cy="864000"/>
              <a:chOff x="1756421" y="3260459"/>
              <a:chExt cx="848875" cy="864000"/>
            </a:xfrm>
          </p:grpSpPr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ED7BD5A2-600A-4EE4-AFC4-FC4528B40D8E}"/>
                  </a:ext>
                </a:extLst>
              </p:cNvPr>
              <p:cNvSpPr/>
              <p:nvPr/>
            </p:nvSpPr>
            <p:spPr>
              <a:xfrm>
                <a:off x="1756421" y="3260459"/>
                <a:ext cx="576000" cy="576000"/>
              </a:xfrm>
              <a:prstGeom prst="roundRect">
                <a:avLst>
                  <a:gd name="adj" fmla="val 0"/>
                </a:avLst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30A20275-36B8-41E9-A9A9-DC6B04170779}"/>
                  </a:ext>
                </a:extLst>
              </p:cNvPr>
              <p:cNvSpPr/>
              <p:nvPr/>
            </p:nvSpPr>
            <p:spPr>
              <a:xfrm>
                <a:off x="2029296" y="3548459"/>
                <a:ext cx="576000" cy="576000"/>
              </a:xfrm>
              <a:prstGeom prst="ellipse">
                <a:avLst/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CBDF1838-2591-46C5-9B0F-9AB58B94C01A}"/>
              </a:ext>
            </a:extLst>
          </p:cNvPr>
          <p:cNvGrpSpPr/>
          <p:nvPr/>
        </p:nvGrpSpPr>
        <p:grpSpPr>
          <a:xfrm>
            <a:off x="4046016" y="3078512"/>
            <a:ext cx="1404000" cy="1404000"/>
            <a:chOff x="4046016" y="3078512"/>
            <a:chExt cx="1404000" cy="1404000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462E4C2A-B857-45E1-81B6-240ED660A493}"/>
                </a:ext>
              </a:extLst>
            </p:cNvPr>
            <p:cNvSpPr/>
            <p:nvPr/>
          </p:nvSpPr>
          <p:spPr>
            <a:xfrm>
              <a:off x="4046016" y="307851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7A4F7214-F112-4482-A311-C9A7C5E24A6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16016" y="3520881"/>
              <a:ext cx="864000" cy="519261"/>
              <a:chOff x="3063580" y="3260459"/>
              <a:chExt cx="560873" cy="337082"/>
            </a:xfrm>
          </p:grpSpPr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0D0172C5-7954-494E-9D03-991D406DB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3580" y="3260459"/>
                <a:ext cx="560873" cy="0"/>
              </a:xfrm>
              <a:prstGeom prst="straightConnector1">
                <a:avLst/>
              </a:prstGeom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B4E423A4-7840-4149-8D29-E0019F2D81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3580" y="3429000"/>
                <a:ext cx="560873" cy="0"/>
              </a:xfrm>
              <a:prstGeom prst="straightConnector1">
                <a:avLst/>
              </a:prstGeom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67520C6D-B298-48F7-9BAB-DE581349DC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3580" y="3597541"/>
                <a:ext cx="560873" cy="0"/>
              </a:xfrm>
              <a:prstGeom prst="straightConnector1">
                <a:avLst/>
              </a:prstGeom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75604190-B87D-4394-A10F-72F33B638B6E}"/>
              </a:ext>
            </a:extLst>
          </p:cNvPr>
          <p:cNvGrpSpPr/>
          <p:nvPr/>
        </p:nvGrpSpPr>
        <p:grpSpPr>
          <a:xfrm>
            <a:off x="7304674" y="1479332"/>
            <a:ext cx="1404000" cy="1404000"/>
            <a:chOff x="7304674" y="1479332"/>
            <a:chExt cx="1404000" cy="1404000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979BF856-1877-462B-9B92-ACCB3B26D1C9}"/>
                </a:ext>
              </a:extLst>
            </p:cNvPr>
            <p:cNvSpPr/>
            <p:nvPr/>
          </p:nvSpPr>
          <p:spPr>
            <a:xfrm>
              <a:off x="7304674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3952CFB-8309-4B74-95C9-765958DBC458}"/>
                </a:ext>
              </a:extLst>
            </p:cNvPr>
            <p:cNvGrpSpPr/>
            <p:nvPr/>
          </p:nvGrpSpPr>
          <p:grpSpPr>
            <a:xfrm>
              <a:off x="7726237" y="1674512"/>
              <a:ext cx="560873" cy="1013637"/>
              <a:chOff x="5183435" y="2517354"/>
              <a:chExt cx="535647" cy="1009617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B57CD4BF-EB72-420F-980B-B2FC024E32AA}"/>
                  </a:ext>
                </a:extLst>
              </p:cNvPr>
              <p:cNvSpPr/>
              <p:nvPr/>
            </p:nvSpPr>
            <p:spPr>
              <a:xfrm>
                <a:off x="5183435" y="2517354"/>
                <a:ext cx="535647" cy="100961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" name="直接箭头连接符 4">
                <a:extLst>
                  <a:ext uri="{FF2B5EF4-FFF2-40B4-BE49-F238E27FC236}">
                    <a16:creationId xmlns:a16="http://schemas.microsoft.com/office/drawing/2014/main" id="{55B7DCBF-B84A-4F34-AA58-D11A9D60E97D}"/>
                  </a:ext>
                </a:extLst>
              </p:cNvPr>
              <p:cNvCxnSpPr>
                <a:cxnSpLocks/>
                <a:stCxn id="4" idx="0"/>
              </p:cNvCxnSpPr>
              <p:nvPr/>
            </p:nvCxnSpPr>
            <p:spPr>
              <a:xfrm>
                <a:off x="5451259" y="2517354"/>
                <a:ext cx="0" cy="379082"/>
              </a:xfrm>
              <a:prstGeom prst="straightConnector1">
                <a:avLst/>
              </a:prstGeom>
              <a:ln w="762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FD934526-F6CE-4D2C-B692-4F28D4EECD41}"/>
              </a:ext>
            </a:extLst>
          </p:cNvPr>
          <p:cNvGrpSpPr/>
          <p:nvPr/>
        </p:nvGrpSpPr>
        <p:grpSpPr>
          <a:xfrm>
            <a:off x="9354657" y="1479332"/>
            <a:ext cx="1404000" cy="1404000"/>
            <a:chOff x="9354657" y="1479332"/>
            <a:chExt cx="1404000" cy="1404000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4F3455A8-1376-4091-83F8-6CAE4C769B51}"/>
                </a:ext>
              </a:extLst>
            </p:cNvPr>
            <p:cNvSpPr/>
            <p:nvPr/>
          </p:nvSpPr>
          <p:spPr>
            <a:xfrm>
              <a:off x="9354657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CCF84AF-1A48-410E-98CE-5C5C370C987C}"/>
                </a:ext>
              </a:extLst>
            </p:cNvPr>
            <p:cNvGrpSpPr/>
            <p:nvPr/>
          </p:nvGrpSpPr>
          <p:grpSpPr>
            <a:xfrm>
              <a:off x="9776220" y="1674512"/>
              <a:ext cx="560873" cy="1013637"/>
              <a:chOff x="3063580" y="1674515"/>
              <a:chExt cx="560873" cy="1013637"/>
            </a:xfrm>
          </p:grpSpPr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C5B03FEB-DD61-4DF7-823E-B52E58EF1317}"/>
                  </a:ext>
                </a:extLst>
              </p:cNvPr>
              <p:cNvSpPr/>
              <p:nvPr/>
            </p:nvSpPr>
            <p:spPr>
              <a:xfrm>
                <a:off x="3063580" y="1674516"/>
                <a:ext cx="280437" cy="380591"/>
              </a:xfrm>
              <a:custGeom>
                <a:avLst/>
                <a:gdLst>
                  <a:gd name="connsiteX0" fmla="*/ 280437 w 280437"/>
                  <a:gd name="connsiteY0" fmla="*/ 0 h 380591"/>
                  <a:gd name="connsiteX1" fmla="*/ 280437 w 280437"/>
                  <a:gd name="connsiteY1" fmla="*/ 380591 h 380591"/>
                  <a:gd name="connsiteX2" fmla="*/ 0 w 280437"/>
                  <a:gd name="connsiteY2" fmla="*/ 380591 h 380591"/>
                  <a:gd name="connsiteX3" fmla="*/ 0 w 280437"/>
                  <a:gd name="connsiteY3" fmla="*/ 280437 h 380591"/>
                  <a:gd name="connsiteX4" fmla="*/ 280437 w 280437"/>
                  <a:gd name="connsiteY4" fmla="*/ 0 h 380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437" h="380591">
                    <a:moveTo>
                      <a:pt x="280437" y="0"/>
                    </a:moveTo>
                    <a:lnTo>
                      <a:pt x="280437" y="380591"/>
                    </a:lnTo>
                    <a:lnTo>
                      <a:pt x="0" y="380591"/>
                    </a:lnTo>
                    <a:lnTo>
                      <a:pt x="0" y="280437"/>
                    </a:lnTo>
                    <a:cubicBezTo>
                      <a:pt x="0" y="125556"/>
                      <a:pt x="125556" y="0"/>
                      <a:pt x="280437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  <a:alpha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22514FF1-A304-4A6F-BFCA-1C7979C70B55}"/>
                  </a:ext>
                </a:extLst>
              </p:cNvPr>
              <p:cNvSpPr/>
              <p:nvPr/>
            </p:nvSpPr>
            <p:spPr>
              <a:xfrm>
                <a:off x="3063580" y="1674515"/>
                <a:ext cx="560873" cy="1013637"/>
              </a:xfrm>
              <a:prstGeom prst="roundRect">
                <a:avLst>
                  <a:gd name="adj" fmla="val 50000"/>
                </a:avLst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6209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33</Words>
  <Application>Microsoft Office PowerPoint</Application>
  <PresentationFormat>宽屏</PresentationFormat>
  <Paragraphs>11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钦楷</dc:creator>
  <cp:lastModifiedBy>陈 志琰</cp:lastModifiedBy>
  <cp:revision>28</cp:revision>
  <dcterms:created xsi:type="dcterms:W3CDTF">2019-03-15T11:12:45Z</dcterms:created>
  <dcterms:modified xsi:type="dcterms:W3CDTF">2019-03-29T12:17:29Z</dcterms:modified>
</cp:coreProperties>
</file>