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E5DD"/>
    <a:srgbClr val="D6CED1"/>
    <a:srgbClr val="9BEFE9"/>
    <a:srgbClr val="0D0D1E"/>
    <a:srgbClr val="0D0D19"/>
    <a:srgbClr val="190D0D"/>
    <a:srgbClr val="C0F9F5"/>
    <a:srgbClr val="C9CABB"/>
    <a:srgbClr val="34352C"/>
    <a:srgbClr val="011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67D4BD1-5965-4BB2-AE8A-8AC9FE0FC643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3173453"/>
            <a:chExt cx="1404000" cy="140400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E8B130A-47E0-4BEE-9ECD-CC04467C4BAA}"/>
                </a:ext>
              </a:extLst>
            </p:cNvPr>
            <p:cNvGrpSpPr/>
            <p:nvPr/>
          </p:nvGrpSpPr>
          <p:grpSpPr>
            <a:xfrm>
              <a:off x="1747526" y="3534942"/>
              <a:ext cx="949604" cy="638759"/>
              <a:chOff x="1747525" y="3429000"/>
              <a:chExt cx="949604" cy="638759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76B7D22F-66F3-41A1-8854-5777892E978E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BC4AF2EC-D208-4A13-B1A3-9D98D69FA200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9F146B93-0550-4D7D-8740-6D8DB3FAADF2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AC50D995-51C1-47AF-8424-78C47D59A4DB}"/>
                </a:ext>
              </a:extLst>
            </p:cNvPr>
            <p:cNvGrpSpPr/>
            <p:nvPr/>
          </p:nvGrpSpPr>
          <p:grpSpPr>
            <a:xfrm>
              <a:off x="1747526" y="3534942"/>
              <a:ext cx="195821" cy="638759"/>
              <a:chOff x="1747525" y="3429000"/>
              <a:chExt cx="949604" cy="638759"/>
            </a:xfrm>
            <a:solidFill>
              <a:srgbClr val="B8ACAD"/>
            </a:solidFill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8CB0945B-DACD-45D8-A225-8B3354E89763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667CD4FC-B7EF-4421-97F5-223DF4822E13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1EEAEF92-FC54-42CD-AD59-FD681923D9A8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90B59D4-38CB-4E0D-8859-6FCA254503FA}"/>
              </a:ext>
            </a:extLst>
          </p:cNvPr>
          <p:cNvSpPr/>
          <p:nvPr/>
        </p:nvSpPr>
        <p:spPr>
          <a:xfrm>
            <a:off x="3926657" y="1588140"/>
            <a:ext cx="1492623" cy="1494233"/>
          </a:xfrm>
          <a:prstGeom prst="roundRect">
            <a:avLst>
              <a:gd name="adj" fmla="val 50000"/>
            </a:avLst>
          </a:prstGeom>
          <a:solidFill>
            <a:srgbClr val="ED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DFFED45-A759-446F-BFE7-5DF2506A3B22}"/>
              </a:ext>
            </a:extLst>
          </p:cNvPr>
          <p:cNvSpPr/>
          <p:nvPr/>
        </p:nvSpPr>
        <p:spPr>
          <a:xfrm>
            <a:off x="3926657" y="1551093"/>
            <a:ext cx="1492623" cy="14942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584E8D5-4653-4ADB-B543-2C41F7DA1978}"/>
              </a:ext>
            </a:extLst>
          </p:cNvPr>
          <p:cNvGrpSpPr>
            <a:grpSpLocks noChangeAspect="1"/>
          </p:cNvGrpSpPr>
          <p:nvPr/>
        </p:nvGrpSpPr>
        <p:grpSpPr>
          <a:xfrm>
            <a:off x="4186816" y="1796101"/>
            <a:ext cx="972303" cy="936000"/>
            <a:chOff x="7209271" y="1462853"/>
            <a:chExt cx="1068916" cy="1029006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254184FD-8D97-4783-AC2D-DD6C44E6A79A}"/>
                </a:ext>
              </a:extLst>
            </p:cNvPr>
            <p:cNvSpPr/>
            <p:nvPr/>
          </p:nvSpPr>
          <p:spPr>
            <a:xfrm>
              <a:off x="7619704" y="1815588"/>
              <a:ext cx="658483" cy="676271"/>
            </a:xfrm>
            <a:prstGeom prst="triangle">
              <a:avLst/>
            </a:prstGeom>
            <a:solidFill>
              <a:srgbClr val="BDF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0116E92E-602A-4298-B089-FD7CF42A1C66}"/>
                </a:ext>
              </a:extLst>
            </p:cNvPr>
            <p:cNvSpPr/>
            <p:nvPr/>
          </p:nvSpPr>
          <p:spPr>
            <a:xfrm>
              <a:off x="7929912" y="2131475"/>
              <a:ext cx="348275" cy="360384"/>
            </a:xfrm>
            <a:custGeom>
              <a:avLst/>
              <a:gdLst>
                <a:gd name="connsiteX0" fmla="*/ 172823 w 348275"/>
                <a:gd name="connsiteY0" fmla="*/ 0 h 360384"/>
                <a:gd name="connsiteX1" fmla="*/ 348275 w 348275"/>
                <a:gd name="connsiteY1" fmla="*/ 360384 h 360384"/>
                <a:gd name="connsiteX2" fmla="*/ 2067 w 348275"/>
                <a:gd name="connsiteY2" fmla="*/ 360384 h 360384"/>
                <a:gd name="connsiteX3" fmla="*/ 0 w 348275"/>
                <a:gd name="connsiteY3" fmla="*/ 337134 h 360384"/>
                <a:gd name="connsiteX4" fmla="*/ 152031 w 348275"/>
                <a:gd name="connsiteY4" fmla="*/ 12801 h 36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275" h="360384">
                  <a:moveTo>
                    <a:pt x="172823" y="0"/>
                  </a:moveTo>
                  <a:lnTo>
                    <a:pt x="348275" y="360384"/>
                  </a:lnTo>
                  <a:lnTo>
                    <a:pt x="2067" y="360384"/>
                  </a:lnTo>
                  <a:lnTo>
                    <a:pt x="0" y="337134"/>
                  </a:lnTo>
                  <a:cubicBezTo>
                    <a:pt x="0" y="202124"/>
                    <a:pt x="60307" y="83091"/>
                    <a:pt x="152031" y="12801"/>
                  </a:cubicBezTo>
                  <a:close/>
                </a:path>
              </a:pathLst>
            </a:custGeom>
            <a:solidFill>
              <a:srgbClr val="D4F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C67E0A2-6DC1-4CE0-8181-573AA2129D20}"/>
                </a:ext>
              </a:extLst>
            </p:cNvPr>
            <p:cNvSpPr/>
            <p:nvPr/>
          </p:nvSpPr>
          <p:spPr>
            <a:xfrm>
              <a:off x="7209271" y="1462854"/>
              <a:ext cx="873041" cy="1029005"/>
            </a:xfrm>
            <a:prstGeom prst="triangle">
              <a:avLst/>
            </a:prstGeom>
            <a:solidFill>
              <a:srgbClr val="5FE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D0C4FFB6-C938-4EC4-B2AE-5B071C59DD99}"/>
                </a:ext>
              </a:extLst>
            </p:cNvPr>
            <p:cNvSpPr/>
            <p:nvPr/>
          </p:nvSpPr>
          <p:spPr>
            <a:xfrm>
              <a:off x="7427131" y="1462853"/>
              <a:ext cx="450166" cy="606313"/>
            </a:xfrm>
            <a:custGeom>
              <a:avLst/>
              <a:gdLst>
                <a:gd name="connsiteX0" fmla="*/ 224705 w 450166"/>
                <a:gd name="connsiteY0" fmla="*/ 0 h 606313"/>
                <a:gd name="connsiteX1" fmla="*/ 450166 w 450166"/>
                <a:gd name="connsiteY1" fmla="*/ 531478 h 606313"/>
                <a:gd name="connsiteX2" fmla="*/ 396391 w 450166"/>
                <a:gd name="connsiteY2" fmla="*/ 565881 h 606313"/>
                <a:gd name="connsiteX3" fmla="*/ 226477 w 450166"/>
                <a:gd name="connsiteY3" fmla="*/ 606313 h 606313"/>
                <a:gd name="connsiteX4" fmla="*/ 56563 w 450166"/>
                <a:gd name="connsiteY4" fmla="*/ 565881 h 606313"/>
                <a:gd name="connsiteX5" fmla="*/ 0 w 450166"/>
                <a:gd name="connsiteY5" fmla="*/ 529695 h 6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0166" h="606313">
                  <a:moveTo>
                    <a:pt x="224705" y="0"/>
                  </a:moveTo>
                  <a:lnTo>
                    <a:pt x="450166" y="531478"/>
                  </a:lnTo>
                  <a:lnTo>
                    <a:pt x="396391" y="565881"/>
                  </a:lnTo>
                  <a:cubicBezTo>
                    <a:pt x="344166" y="591916"/>
                    <a:pt x="286748" y="606313"/>
                    <a:pt x="226477" y="606313"/>
                  </a:cubicBezTo>
                  <a:cubicBezTo>
                    <a:pt x="166206" y="606313"/>
                    <a:pt x="108788" y="591916"/>
                    <a:pt x="56563" y="565881"/>
                  </a:cubicBezTo>
                  <a:lnTo>
                    <a:pt x="0" y="529695"/>
                  </a:lnTo>
                  <a:close/>
                </a:path>
              </a:pathLst>
            </a:custGeom>
            <a:solidFill>
              <a:srgbClr val="9B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FF5AB3B-2F8C-456D-AA69-3BF4674AD1BB}"/>
                </a:ext>
              </a:extLst>
            </p:cNvPr>
            <p:cNvSpPr/>
            <p:nvPr/>
          </p:nvSpPr>
          <p:spPr>
            <a:xfrm>
              <a:off x="7648256" y="1462854"/>
              <a:ext cx="436521" cy="1029005"/>
            </a:xfrm>
            <a:custGeom>
              <a:avLst/>
              <a:gdLst>
                <a:gd name="connsiteX0" fmla="*/ 1 w 436521"/>
                <a:gd name="connsiteY0" fmla="*/ 0 h 1029005"/>
                <a:gd name="connsiteX1" fmla="*/ 436521 w 436521"/>
                <a:gd name="connsiteY1" fmla="*/ 1029005 h 1029005"/>
                <a:gd name="connsiteX2" fmla="*/ 0 w 436521"/>
                <a:gd name="connsiteY2" fmla="*/ 1029005 h 1029005"/>
                <a:gd name="connsiteX3" fmla="*/ 0 w 436521"/>
                <a:gd name="connsiteY3" fmla="*/ 3 h 102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521" h="1029005">
                  <a:moveTo>
                    <a:pt x="1" y="0"/>
                  </a:moveTo>
                  <a:lnTo>
                    <a:pt x="436521" y="1029005"/>
                  </a:lnTo>
                  <a:lnTo>
                    <a:pt x="0" y="102900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08C07C4-E3BA-47D8-A3BE-E6954DF1AE4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415502" y="4219072"/>
              <a:ext cx="216000" cy="216000"/>
              <a:chOff x="5675478" y="1516860"/>
              <a:chExt cx="1492624" cy="1531281"/>
            </a:xfrm>
            <a:effectLst/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3825A476-D8C8-4DBF-BDDC-623866FFC8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5479" y="1553908"/>
                <a:ext cx="1492623" cy="1494233"/>
              </a:xfrm>
              <a:prstGeom prst="roundRect">
                <a:avLst>
                  <a:gd name="adj" fmla="val 50000"/>
                </a:avLst>
              </a:prstGeom>
              <a:solidFill>
                <a:srgbClr val="EDED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A660D11A-3BF0-464F-B300-CEDBD3144B2E}"/>
                  </a:ext>
                </a:extLst>
              </p:cNvPr>
              <p:cNvSpPr/>
              <p:nvPr/>
            </p:nvSpPr>
            <p:spPr>
              <a:xfrm>
                <a:off x="5675478" y="1516861"/>
                <a:ext cx="1492623" cy="14942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DBD160E2-46E3-4747-88F2-4FC4B77BC68F}"/>
                  </a:ext>
                </a:extLst>
              </p:cNvPr>
              <p:cNvSpPr/>
              <p:nvPr/>
            </p:nvSpPr>
            <p:spPr>
              <a:xfrm>
                <a:off x="5675478" y="1516860"/>
                <a:ext cx="1492623" cy="1494233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A1ECBA9-708D-447C-B086-1693208FB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36" y="3531558"/>
            <a:ext cx="335666" cy="33566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7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1FB3B35-2318-4457-95DC-C520B75AE75F}"/>
              </a:ext>
            </a:extLst>
          </p:cNvPr>
          <p:cNvGrpSpPr/>
          <p:nvPr/>
        </p:nvGrpSpPr>
        <p:grpSpPr>
          <a:xfrm>
            <a:off x="5328959" y="3159279"/>
            <a:ext cx="663905" cy="663905"/>
            <a:chOff x="5598211" y="2485999"/>
            <a:chExt cx="252000" cy="252000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AFC89BE-23B8-45FF-987D-E6560BFF3DCC}"/>
                </a:ext>
              </a:extLst>
            </p:cNvPr>
            <p:cNvCxnSpPr>
              <a:cxnSpLocks/>
            </p:cNvCxnSpPr>
            <p:nvPr/>
          </p:nvCxnSpPr>
          <p:spPr>
            <a:xfrm>
              <a:off x="5599551" y="2601685"/>
              <a:ext cx="250660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A1B02804-B06D-4C16-8363-61CE38D605E4}"/>
                </a:ext>
              </a:extLst>
            </p:cNvPr>
            <p:cNvSpPr/>
            <p:nvPr/>
          </p:nvSpPr>
          <p:spPr>
            <a:xfrm>
              <a:off x="5598211" y="2485999"/>
              <a:ext cx="252000" cy="252000"/>
            </a:xfrm>
            <a:prstGeom prst="arc">
              <a:avLst>
                <a:gd name="adj1" fmla="val 1817991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690163C-5BFE-4F9D-85B4-AAC5BC56FF23}"/>
              </a:ext>
            </a:extLst>
          </p:cNvPr>
          <p:cNvGrpSpPr/>
          <p:nvPr/>
        </p:nvGrpSpPr>
        <p:grpSpPr>
          <a:xfrm>
            <a:off x="6365054" y="3159279"/>
            <a:ext cx="312984" cy="663905"/>
            <a:chOff x="6000369" y="2485999"/>
            <a:chExt cx="118800" cy="25200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A87BA15-9820-4056-A9D2-A9DD43EEE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038" y="2539804"/>
              <a:ext cx="0" cy="198195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05B6D31A-DC6D-4CE1-BF67-A5EF0BFC166E}"/>
                </a:ext>
              </a:extLst>
            </p:cNvPr>
            <p:cNvSpPr/>
            <p:nvPr/>
          </p:nvSpPr>
          <p:spPr>
            <a:xfrm>
              <a:off x="6000369" y="2485999"/>
              <a:ext cx="118800" cy="118800"/>
            </a:xfrm>
            <a:prstGeom prst="arc">
              <a:avLst>
                <a:gd name="adj1" fmla="val 11124299"/>
                <a:gd name="adj2" fmla="val 17866105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3DFB8FF-027A-4004-A0D2-974ABAB6DBA2}"/>
              </a:ext>
            </a:extLst>
          </p:cNvPr>
          <p:cNvGrpSpPr/>
          <p:nvPr/>
        </p:nvGrpSpPr>
        <p:grpSpPr>
          <a:xfrm>
            <a:off x="4321417" y="3294571"/>
            <a:ext cx="635352" cy="528613"/>
            <a:chOff x="5208895" y="2542553"/>
            <a:chExt cx="241162" cy="200647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0F72843-E342-4206-BBFF-889EE8C9C32F}"/>
                </a:ext>
              </a:extLst>
            </p:cNvPr>
            <p:cNvCxnSpPr>
              <a:cxnSpLocks/>
            </p:cNvCxnSpPr>
            <p:nvPr/>
          </p:nvCxnSpPr>
          <p:spPr>
            <a:xfrm>
              <a:off x="5219470" y="2553586"/>
              <a:ext cx="109218" cy="88566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45B12B5-270C-494C-8D33-8FB78ED711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8688" y="2545005"/>
              <a:ext cx="119741" cy="9714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7C98CE0-D706-4A88-AEDF-74A7C348E056}"/>
                </a:ext>
              </a:extLst>
            </p:cNvPr>
            <p:cNvCxnSpPr>
              <a:cxnSpLocks/>
            </p:cNvCxnSpPr>
            <p:nvPr/>
          </p:nvCxnSpPr>
          <p:spPr>
            <a:xfrm>
              <a:off x="5450057" y="2542553"/>
              <a:ext cx="0" cy="198137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AEA0A26-9F0E-4BB4-A9D7-94B2282A59D2}"/>
                </a:ext>
              </a:extLst>
            </p:cNvPr>
            <p:cNvCxnSpPr>
              <a:cxnSpLocks/>
            </p:cNvCxnSpPr>
            <p:nvPr/>
          </p:nvCxnSpPr>
          <p:spPr>
            <a:xfrm>
              <a:off x="5208895" y="2547583"/>
              <a:ext cx="0" cy="19561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D7D6CD3-5144-43C1-861B-19698A47928E}"/>
              </a:ext>
            </a:extLst>
          </p:cNvPr>
          <p:cNvGrpSpPr/>
          <p:nvPr/>
        </p:nvGrpSpPr>
        <p:grpSpPr>
          <a:xfrm>
            <a:off x="6872515" y="3159279"/>
            <a:ext cx="667388" cy="663905"/>
            <a:chOff x="6201266" y="2485999"/>
            <a:chExt cx="253322" cy="252000"/>
          </a:xfrm>
        </p:grpSpPr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FD9102C1-5F61-4459-ACA6-37133A7BD381}"/>
                </a:ext>
              </a:extLst>
            </p:cNvPr>
            <p:cNvSpPr/>
            <p:nvPr/>
          </p:nvSpPr>
          <p:spPr>
            <a:xfrm>
              <a:off x="6201266" y="2485999"/>
              <a:ext cx="252000" cy="252000"/>
            </a:xfrm>
            <a:prstGeom prst="arc">
              <a:avLst>
                <a:gd name="adj1" fmla="val 21364427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1FB9638-5867-4358-A29F-6079B4DEFD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266" y="2485999"/>
              <a:ext cx="1322" cy="25200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ECB2F65-1AD6-4EA9-BFBC-E2979544CB46}"/>
              </a:ext>
            </a:extLst>
          </p:cNvPr>
          <p:cNvCxnSpPr>
            <a:cxnSpLocks/>
          </p:cNvCxnSpPr>
          <p:nvPr/>
        </p:nvCxnSpPr>
        <p:spPr>
          <a:xfrm>
            <a:off x="7912093" y="2750108"/>
            <a:ext cx="0" cy="107307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21D4381-33D9-44E9-A69D-F6A180F16ABD}"/>
              </a:ext>
            </a:extLst>
          </p:cNvPr>
          <p:cNvGrpSpPr/>
          <p:nvPr/>
        </p:nvGrpSpPr>
        <p:grpSpPr>
          <a:xfrm>
            <a:off x="3387338" y="3051075"/>
            <a:ext cx="792000" cy="792000"/>
            <a:chOff x="5101774" y="2455056"/>
            <a:chExt cx="792000" cy="792000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EF835D2-AFED-4476-A39D-312AA1A0439D}"/>
                </a:ext>
              </a:extLst>
            </p:cNvPr>
            <p:cNvCxnSpPr/>
            <p:nvPr/>
          </p:nvCxnSpPr>
          <p:spPr>
            <a:xfrm>
              <a:off x="5172391" y="2851056"/>
              <a:ext cx="485402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弧形 83">
              <a:extLst>
                <a:ext uri="{FF2B5EF4-FFF2-40B4-BE49-F238E27FC236}">
                  <a16:creationId xmlns:a16="http://schemas.microsoft.com/office/drawing/2014/main" id="{738F2808-47EE-47C8-B763-C7EDABBE1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1774" y="2455056"/>
              <a:ext cx="792000" cy="792000"/>
            </a:xfrm>
            <a:prstGeom prst="arc">
              <a:avLst>
                <a:gd name="adj1" fmla="val 3895352"/>
                <a:gd name="adj2" fmla="val 1760465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BD42311-87DF-4F42-9D74-F7270BA26E2B}"/>
              </a:ext>
            </a:extLst>
          </p:cNvPr>
          <p:cNvGrpSpPr/>
          <p:nvPr/>
        </p:nvGrpSpPr>
        <p:grpSpPr>
          <a:xfrm>
            <a:off x="8174149" y="2943000"/>
            <a:ext cx="972000" cy="972000"/>
            <a:chOff x="9835468" y="2491210"/>
            <a:chExt cx="972000" cy="972000"/>
          </a:xfrm>
        </p:grpSpPr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763EC656-CD8A-412B-9CDA-094285A2D60C}"/>
                </a:ext>
              </a:extLst>
            </p:cNvPr>
            <p:cNvSpPr/>
            <p:nvPr/>
          </p:nvSpPr>
          <p:spPr>
            <a:xfrm>
              <a:off x="9985764" y="2645258"/>
              <a:ext cx="663905" cy="663905"/>
            </a:xfrm>
            <a:prstGeom prst="arc">
              <a:avLst>
                <a:gd name="adj1" fmla="val 21364427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弧形 87">
              <a:extLst>
                <a:ext uri="{FF2B5EF4-FFF2-40B4-BE49-F238E27FC236}">
                  <a16:creationId xmlns:a16="http://schemas.microsoft.com/office/drawing/2014/main" id="{A8D34806-3F7B-4942-B810-B6C8D5E1E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5468" y="2491210"/>
              <a:ext cx="972000" cy="972000"/>
            </a:xfrm>
            <a:prstGeom prst="arc">
              <a:avLst>
                <a:gd name="adj1" fmla="val 15877922"/>
                <a:gd name="adj2" fmla="val 5881754"/>
              </a:avLst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8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96</cp:revision>
  <dcterms:created xsi:type="dcterms:W3CDTF">2019-03-15T11:12:45Z</dcterms:created>
  <dcterms:modified xsi:type="dcterms:W3CDTF">2019-05-24T11:09:11Z</dcterms:modified>
</cp:coreProperties>
</file>