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8" r:id="rId5"/>
    <p:sldId id="266" r:id="rId6"/>
    <p:sldId id="262" r:id="rId7"/>
    <p:sldId id="267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9403A"/>
    <a:srgbClr val="FFFFFF"/>
    <a:srgbClr val="C0F9F5"/>
    <a:srgbClr val="22D0C4"/>
    <a:srgbClr val="909090"/>
    <a:srgbClr val="643EFF"/>
    <a:srgbClr val="F3F1FB"/>
    <a:srgbClr val="F4F4F4"/>
    <a:srgbClr val="FD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36" d="100"/>
          <a:sy n="136" d="100"/>
        </p:scale>
        <p:origin x="-3062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E9403A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4E165E8-D27D-407A-8CA6-09B5F9E3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731" y="2034419"/>
            <a:ext cx="3444538" cy="278916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F5B1225-9C82-4A86-BA54-F5019CB6D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63" b="99454" l="9956" r="89602">
                        <a14:foregroundMark x1="54204" y1="94809" x2="65044" y2="95902"/>
                        <a14:foregroundMark x1="52212" y1="94262" x2="51770" y2="99180"/>
                        <a14:foregroundMark x1="66150" y1="90984" x2="73009" y2="99454"/>
                        <a14:foregroundMark x1="74998" y1="98837" x2="75221" y2="99180"/>
                        <a14:foregroundMark x1="69118" y1="89817" x2="73401" y2="96387"/>
                        <a14:foregroundMark x1="74110" y1="98484" x2="74115" y2="98634"/>
                        <a14:foregroundMark x1="74040" y1="96312" x2="74051" y2="96646"/>
                        <a14:backgroundMark x1="28761" y1="23497" x2="16372" y2="45628"/>
                        <a14:backgroundMark x1="16372" y1="45628" x2="22124" y2="73497"/>
                        <a14:backgroundMark x1="22124" y1="73497" x2="34956" y2="81148"/>
                        <a14:backgroundMark x1="34956" y1="81148" x2="53982" y2="82514"/>
                        <a14:backgroundMark x1="53982" y1="82514" x2="73230" y2="74863"/>
                        <a14:backgroundMark x1="73230" y1="74863" x2="73451" y2="45902"/>
                        <a14:backgroundMark x1="73451" y1="45902" x2="57522" y2="30328"/>
                        <a14:backgroundMark x1="57522" y1="30328" x2="33628" y2="28689"/>
                        <a14:backgroundMark x1="33628" y1="28689" x2="20796" y2="47541"/>
                        <a14:backgroundMark x1="20796" y1="47541" x2="45796" y2="55464"/>
                        <a14:backgroundMark x1="45796" y1="55464" x2="50000" y2="53825"/>
                        <a14:backgroundMark x1="22566" y1="15027" x2="14381" y2="31148"/>
                        <a14:backgroundMark x1="14381" y1="31148" x2="8628" y2="57104"/>
                        <a14:backgroundMark x1="8628" y1="57104" x2="11504" y2="79235"/>
                        <a14:backgroundMark x1="11504" y1="79235" x2="32301" y2="53279"/>
                        <a14:backgroundMark x1="32301" y1="53279" x2="35619" y2="31967"/>
                        <a14:backgroundMark x1="35619" y1="31967" x2="45133" y2="11749"/>
                        <a14:backgroundMark x1="45133" y1="11749" x2="67257" y2="10929"/>
                        <a14:backgroundMark x1="67257" y1="10929" x2="76770" y2="33060"/>
                        <a14:backgroundMark x1="76770" y1="33060" x2="77876" y2="81694"/>
                        <a14:backgroundMark x1="77876" y1="81694" x2="78982" y2="61749"/>
                        <a14:backgroundMark x1="78982" y1="61749" x2="78319" y2="61202"/>
                        <a14:backgroundMark x1="60619" y1="33880" x2="25442" y2="66120"/>
                        <a14:backgroundMark x1="25442" y1="66120" x2="39159" y2="73770"/>
                        <a14:backgroundMark x1="39159" y1="73770" x2="50885" y2="54645"/>
                        <a14:backgroundMark x1="50885" y1="54645" x2="37832" y2="47541"/>
                        <a14:backgroundMark x1="37832" y1="47541" x2="52212" y2="83333"/>
                        <a14:backgroundMark x1="72518" y1="85800" x2="79204" y2="86612"/>
                        <a14:backgroundMark x1="52212" y1="83333" x2="70776" y2="85588"/>
                        <a14:backgroundMark x1="79204" y1="86612" x2="82301" y2="63934"/>
                        <a14:backgroundMark x1="82301" y1="63934" x2="73894" y2="44536"/>
                        <a14:backgroundMark x1="73894" y1="44536" x2="63053" y2="33333"/>
                        <a14:backgroundMark x1="52434" y1="60109" x2="40265" y2="80328"/>
                        <a14:backgroundMark x1="40265" y1="80328" x2="52655" y2="60656"/>
                        <a14:backgroundMark x1="52655" y1="60656" x2="55531" y2="37978"/>
                        <a14:backgroundMark x1="55531" y1="37978" x2="42920" y2="51913"/>
                        <a14:backgroundMark x1="42920" y1="51913" x2="47345" y2="70492"/>
                        <a14:backgroundMark x1="47345" y1="70492" x2="62832" y2="77596"/>
                        <a14:backgroundMark x1="62832" y1="77596" x2="74558" y2="60656"/>
                        <a14:backgroundMark x1="74558" y1="60656" x2="57301" y2="42896"/>
                        <a14:backgroundMark x1="57301" y1="42896" x2="48673" y2="42623"/>
                        <a14:backgroundMark x1="26991" y1="15574" x2="48673" y2="23224"/>
                        <a14:backgroundMark x1="57301" y1="44262" x2="63938" y2="61749"/>
                        <a14:backgroundMark x1="63938" y1="61749" x2="72566" y2="72404"/>
                        <a14:backgroundMark x1="52434" y1="63661" x2="76549" y2="76776"/>
                        <a14:backgroundMark x1="34956" y1="58197" x2="44027" y2="71585"/>
                        <a14:backgroundMark x1="44469" y1="57104" x2="32522" y2="58743"/>
                        <a14:backgroundMark x1="64159" y1="59836" x2="77655" y2="65574"/>
                        <a14:backgroundMark x1="77655" y1="65574" x2="77655" y2="65847"/>
                        <a14:backgroundMark x1="63938" y1="60656" x2="50442" y2="70219"/>
                        <a14:backgroundMark x1="50442" y1="70219" x2="50442" y2="70219"/>
                        <a14:backgroundMark x1="55531" y1="52732" x2="65044" y2="61475"/>
                        <a14:backgroundMark x1="36726" y1="84973" x2="40929" y2="99454"/>
                        <a14:backgroundMark x1="11062" y1="71585" x2="21903" y2="97814"/>
                        <a14:backgroundMark x1="21018" y1="76503" x2="28982" y2="98634"/>
                        <a14:backgroundMark x1="75885" y1="86885" x2="76327" y2="92077"/>
                        <a14:backgroundMark x1="76991" y1="97814" x2="76549" y2="99454"/>
                        <a14:backgroundMark x1="74558" y1="85246" x2="78097" y2="93989"/>
                        <a14:backgroundMark x1="67257" y1="85792" x2="75000" y2="83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731" y="2034419"/>
            <a:ext cx="3444538" cy="278916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748A9F2-B3D8-4C56-A6E2-C1065A8CD937}"/>
              </a:ext>
            </a:extLst>
          </p:cNvPr>
          <p:cNvSpPr txBox="1"/>
          <p:nvPr/>
        </p:nvSpPr>
        <p:spPr>
          <a:xfrm>
            <a:off x="5033886" y="3064048"/>
            <a:ext cx="2531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>
                <a:solidFill>
                  <a:srgbClr val="FF0000"/>
                </a:solidFill>
                <a:latin typeface="Abadi Extra Light" panose="020B0204020104020204" pitchFamily="34" charset="0"/>
              </a:rPr>
              <a:t>F**K</a:t>
            </a:r>
            <a:endParaRPr lang="zh-CN" altLang="en-US" sz="960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1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815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B789A-F452-433D-A7D1-C5443DB035D6}"/>
              </a:ext>
            </a:extLst>
          </p:cNvPr>
          <p:cNvSpPr/>
          <p:nvPr/>
        </p:nvSpPr>
        <p:spPr>
          <a:xfrm>
            <a:off x="2525384" y="1348235"/>
            <a:ext cx="2243833" cy="377715"/>
          </a:xfrm>
          <a:prstGeom prst="roundRect">
            <a:avLst>
              <a:gd name="adj" fmla="val 50000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AA70FD-9D71-4A73-8EE7-9FEDDFF6B8BC}"/>
              </a:ext>
            </a:extLst>
          </p:cNvPr>
          <p:cNvCxnSpPr>
            <a:cxnSpLocks/>
          </p:cNvCxnSpPr>
          <p:nvPr/>
        </p:nvCxnSpPr>
        <p:spPr>
          <a:xfrm>
            <a:off x="4940058" y="721986"/>
            <a:ext cx="0" cy="5467503"/>
          </a:xfrm>
          <a:prstGeom prst="line">
            <a:avLst/>
          </a:prstGeom>
          <a:ln w="12700">
            <a:solidFill>
              <a:srgbClr val="F3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F0F7AD-1069-4D14-A4B4-84ADED227A95}"/>
              </a:ext>
            </a:extLst>
          </p:cNvPr>
          <p:cNvGrpSpPr/>
          <p:nvPr/>
        </p:nvGrpSpPr>
        <p:grpSpPr>
          <a:xfrm>
            <a:off x="2533406" y="733376"/>
            <a:ext cx="422201" cy="441060"/>
            <a:chOff x="6071477" y="391055"/>
            <a:chExt cx="720000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A262F8-39A3-43D0-9A56-8684ACE8B4E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E63A23-1115-417D-A99A-AFC7DD1643E8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99B8302-519E-4A00-9EE8-126809208A1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3B1EC6F-E462-4749-8F42-1AC16CDEFB06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113699D-48BF-45BA-94CB-B465C2BC9D64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1379E7A-52EA-48ED-BF7F-4A4FA414F212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342D9F-3D52-4A0A-8E2D-B2CB3C2D10FD}"/>
              </a:ext>
            </a:extLst>
          </p:cNvPr>
          <p:cNvSpPr txBox="1"/>
          <p:nvPr/>
        </p:nvSpPr>
        <p:spPr>
          <a:xfrm>
            <a:off x="3048019" y="800018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BUILDER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6949A6-0289-4DF4-B754-61C288BC27AC}"/>
              </a:ext>
            </a:extLst>
          </p:cNvPr>
          <p:cNvSpPr txBox="1"/>
          <p:nvPr/>
        </p:nvSpPr>
        <p:spPr>
          <a:xfrm>
            <a:off x="3048019" y="1386890"/>
            <a:ext cx="81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2FCEC83-563A-4738-84F2-2AEAA0E12A16}"/>
              </a:ext>
            </a:extLst>
          </p:cNvPr>
          <p:cNvSpPr txBox="1"/>
          <p:nvPr/>
        </p:nvSpPr>
        <p:spPr>
          <a:xfrm>
            <a:off x="3048019" y="1918153"/>
            <a:ext cx="7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Backup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EFBA48-4B82-4C42-8D0C-48045E05B13B}"/>
              </a:ext>
            </a:extLst>
          </p:cNvPr>
          <p:cNvSpPr txBox="1"/>
          <p:nvPr/>
        </p:nvSpPr>
        <p:spPr>
          <a:xfrm>
            <a:off x="3047719" y="239498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Animation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F6474-1528-4CED-8BE6-C0DA6A124E62}"/>
              </a:ext>
            </a:extLst>
          </p:cNvPr>
          <p:cNvSpPr txBox="1"/>
          <p:nvPr/>
        </p:nvSpPr>
        <p:spPr>
          <a:xfrm>
            <a:off x="5159379" y="135448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23E30B-82E9-4139-B792-7C67FD9AD253}"/>
              </a:ext>
            </a:extLst>
          </p:cNvPr>
          <p:cNvSpPr txBox="1"/>
          <p:nvPr/>
        </p:nvSpPr>
        <p:spPr>
          <a:xfrm>
            <a:off x="5164009" y="1653041"/>
            <a:ext cx="846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Moristory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7780606-63BC-41D5-8A67-9FC21C5EB719}"/>
              </a:ext>
            </a:extLst>
          </p:cNvPr>
          <p:cNvSpPr txBox="1"/>
          <p:nvPr/>
        </p:nvSpPr>
        <p:spPr>
          <a:xfrm>
            <a:off x="5167424" y="2113785"/>
            <a:ext cx="61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Maker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E20002-9643-42C3-9C06-7268BDCCF344}"/>
              </a:ext>
            </a:extLst>
          </p:cNvPr>
          <p:cNvSpPr txBox="1"/>
          <p:nvPr/>
        </p:nvSpPr>
        <p:spPr>
          <a:xfrm>
            <a:off x="5167424" y="2402054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Error 404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326511-5F39-4B9A-8DF2-CEE47C44A8DC}"/>
              </a:ext>
            </a:extLst>
          </p:cNvPr>
          <p:cNvSpPr txBox="1"/>
          <p:nvPr/>
        </p:nvSpPr>
        <p:spPr>
          <a:xfrm>
            <a:off x="5159379" y="2832308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9403A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Using Version (Update available)</a:t>
            </a:r>
            <a:endParaRPr lang="zh-CN" altLang="en-US" sz="1400">
              <a:solidFill>
                <a:srgbClr val="E9403A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3F70F2E-3190-4C03-97C1-71ABCA4DADF1}"/>
              </a:ext>
            </a:extLst>
          </p:cNvPr>
          <p:cNvSpPr txBox="1"/>
          <p:nvPr/>
        </p:nvSpPr>
        <p:spPr>
          <a:xfrm>
            <a:off x="5167424" y="316553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V19070901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F8509361-255D-4335-9260-54B2AF2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240" y="2394984"/>
            <a:ext cx="304826" cy="304826"/>
          </a:xfrm>
          <a:prstGeom prst="rect">
            <a:avLst/>
          </a:prstGeom>
        </p:spPr>
      </p:pic>
      <p:pic>
        <p:nvPicPr>
          <p:cNvPr id="80" name="图片 79" descr="图片包含 物体&#10;&#10;描述已自动生成">
            <a:extLst>
              <a:ext uri="{FF2B5EF4-FFF2-40B4-BE49-F238E27FC236}">
                <a16:creationId xmlns:a16="http://schemas.microsoft.com/office/drawing/2014/main" id="{5F7214F7-7CEE-4512-82A9-B027F7E8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1908822"/>
            <a:ext cx="310923" cy="310923"/>
          </a:xfrm>
          <a:prstGeom prst="rect">
            <a:avLst/>
          </a:prstGeom>
        </p:spPr>
      </p:pic>
      <p:pic>
        <p:nvPicPr>
          <p:cNvPr id="82" name="图片 81" descr="图片包含 监视器, 屏幕, 电视, 物体&#10;&#10;描述已自动生成">
            <a:extLst>
              <a:ext uri="{FF2B5EF4-FFF2-40B4-BE49-F238E27FC236}">
                <a16:creationId xmlns:a16="http://schemas.microsoft.com/office/drawing/2014/main" id="{D46CF19F-ADD5-42CF-9547-DE508754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1" y="1381630"/>
            <a:ext cx="310923" cy="31092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3553B0-79ED-4CFE-B77E-D19C154C69AC}"/>
              </a:ext>
            </a:extLst>
          </p:cNvPr>
          <p:cNvSpPr txBox="1"/>
          <p:nvPr/>
        </p:nvSpPr>
        <p:spPr>
          <a:xfrm>
            <a:off x="5163893" y="36253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Note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9F1B2C-EA9E-4F2A-B68F-8D5CACCB7B18}"/>
              </a:ext>
            </a:extLst>
          </p:cNvPr>
          <p:cNvSpPr txBox="1"/>
          <p:nvPr/>
        </p:nvSpPr>
        <p:spPr>
          <a:xfrm>
            <a:off x="3051131" y="286284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About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95FC4D3-C84F-4AEE-A316-C65C34218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652" y="2862841"/>
            <a:ext cx="304826" cy="304826"/>
          </a:xfrm>
          <a:prstGeom prst="rect">
            <a:avLst/>
          </a:prstGeom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3548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B97D28-2C8F-4828-B17C-B8C43985C7A0}"/>
              </a:ext>
            </a:extLst>
          </p:cNvPr>
          <p:cNvCxnSpPr>
            <a:cxnSpLocks/>
          </p:cNvCxnSpPr>
          <p:nvPr/>
        </p:nvCxnSpPr>
        <p:spPr>
          <a:xfrm>
            <a:off x="3517261" y="436836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9E1BA1-1F16-42F6-87A4-8BBC7DC2A0EE}"/>
              </a:ext>
            </a:extLst>
          </p:cNvPr>
          <p:cNvCxnSpPr>
            <a:cxnSpLocks/>
          </p:cNvCxnSpPr>
          <p:nvPr/>
        </p:nvCxnSpPr>
        <p:spPr>
          <a:xfrm>
            <a:off x="3517261" y="477128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4B06C0E-1998-43B2-BDF5-DFA5D6EF1529}"/>
              </a:ext>
            </a:extLst>
          </p:cNvPr>
          <p:cNvCxnSpPr>
            <a:cxnSpLocks/>
          </p:cNvCxnSpPr>
          <p:nvPr/>
        </p:nvCxnSpPr>
        <p:spPr>
          <a:xfrm>
            <a:off x="3516542" y="5178376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C12463-FFC6-48CD-894B-B15F19DBAB3C}"/>
              </a:ext>
            </a:extLst>
          </p:cNvPr>
          <p:cNvCxnSpPr>
            <a:cxnSpLocks/>
          </p:cNvCxnSpPr>
          <p:nvPr/>
        </p:nvCxnSpPr>
        <p:spPr>
          <a:xfrm>
            <a:off x="3516542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5B81D85-6BB0-488A-AB6B-6C0367A9F8A8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6DDEAA-C9DB-4507-AE98-83D72E38D5BD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376449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150981B-B011-466A-845E-15CFA94752E6}"/>
              </a:ext>
            </a:extLst>
          </p:cNvPr>
          <p:cNvCxnSpPr>
            <a:cxnSpLocks/>
          </p:cNvCxnSpPr>
          <p:nvPr/>
        </p:nvCxnSpPr>
        <p:spPr>
          <a:xfrm flipV="1">
            <a:off x="4725726" y="4368360"/>
            <a:ext cx="364674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0B3CA6-D905-4646-9453-DD36C0F0BF84}"/>
              </a:ext>
            </a:extLst>
          </p:cNvPr>
          <p:cNvCxnSpPr>
            <a:cxnSpLocks/>
          </p:cNvCxnSpPr>
          <p:nvPr/>
        </p:nvCxnSpPr>
        <p:spPr>
          <a:xfrm>
            <a:off x="5090400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1A292C7-5EBA-495E-9CBA-39756E11D86E}"/>
              </a:ext>
            </a:extLst>
          </p:cNvPr>
          <p:cNvCxnSpPr>
            <a:cxnSpLocks/>
          </p:cNvCxnSpPr>
          <p:nvPr/>
        </p:nvCxnSpPr>
        <p:spPr>
          <a:xfrm>
            <a:off x="5459918" y="4366272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9280CEF-CD78-4815-B70D-09B0CE46B92E}"/>
              </a:ext>
            </a:extLst>
          </p:cNvPr>
          <p:cNvCxnSpPr>
            <a:cxnSpLocks/>
          </p:cNvCxnSpPr>
          <p:nvPr/>
        </p:nvCxnSpPr>
        <p:spPr>
          <a:xfrm>
            <a:off x="5517715" y="4771280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98456B8-D86A-4121-B2FC-2B8BEEC0B01D}"/>
              </a:ext>
            </a:extLst>
          </p:cNvPr>
          <p:cNvCxnSpPr>
            <a:cxnSpLocks/>
          </p:cNvCxnSpPr>
          <p:nvPr/>
        </p:nvCxnSpPr>
        <p:spPr>
          <a:xfrm flipV="1">
            <a:off x="5517715" y="4366272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A24BB0A-E51A-4EE8-9800-B015A2256099}"/>
              </a:ext>
            </a:extLst>
          </p:cNvPr>
          <p:cNvCxnSpPr>
            <a:cxnSpLocks/>
          </p:cNvCxnSpPr>
          <p:nvPr/>
        </p:nvCxnSpPr>
        <p:spPr>
          <a:xfrm>
            <a:off x="5459919" y="4366272"/>
            <a:ext cx="527390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9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32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Abadi Extra Light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184</cp:revision>
  <dcterms:created xsi:type="dcterms:W3CDTF">2019-03-15T11:12:45Z</dcterms:created>
  <dcterms:modified xsi:type="dcterms:W3CDTF">2019-07-12T12:11:47Z</dcterms:modified>
</cp:coreProperties>
</file>