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CED1"/>
    <a:srgbClr val="B8ACAD"/>
    <a:srgbClr val="E6231E"/>
    <a:srgbClr val="E9403A"/>
    <a:srgbClr val="4BE1D6"/>
    <a:srgbClr val="5FE5DD"/>
    <a:srgbClr val="C0F9F5"/>
    <a:srgbClr val="22D0C4"/>
    <a:srgbClr val="FFFFFF"/>
    <a:srgbClr val="DAC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-1262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3081670" y="3647787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67D4BD1-5965-4BB2-AE8A-8AC9FE0FC643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3173453"/>
            <a:chExt cx="1404000" cy="140400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E8B130A-47E0-4BEE-9ECD-CC04467C4BAA}"/>
                </a:ext>
              </a:extLst>
            </p:cNvPr>
            <p:cNvGrpSpPr/>
            <p:nvPr/>
          </p:nvGrpSpPr>
          <p:grpSpPr>
            <a:xfrm>
              <a:off x="1747526" y="3534942"/>
              <a:ext cx="949604" cy="638759"/>
              <a:chOff x="1747525" y="3429000"/>
              <a:chExt cx="949604" cy="638759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76B7D22F-66F3-41A1-8854-5777892E978E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BC4AF2EC-D208-4A13-B1A3-9D98D69FA200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9F146B93-0550-4D7D-8740-6D8DB3FAADF2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AC50D995-51C1-47AF-8424-78C47D59A4DB}"/>
                </a:ext>
              </a:extLst>
            </p:cNvPr>
            <p:cNvGrpSpPr/>
            <p:nvPr/>
          </p:nvGrpSpPr>
          <p:grpSpPr>
            <a:xfrm>
              <a:off x="1747526" y="3534942"/>
              <a:ext cx="195821" cy="638759"/>
              <a:chOff x="1747525" y="3429000"/>
              <a:chExt cx="949604" cy="638759"/>
            </a:xfrm>
            <a:solidFill>
              <a:srgbClr val="B8ACAD"/>
            </a:solidFill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8CB0945B-DACD-45D8-A225-8B3354E89763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667CD4FC-B7EF-4421-97F5-223DF4822E13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1EEAEF92-FC54-42CD-AD59-FD681923D9A8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3434115" y="394034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图片 2" descr="图片包含 文字, 天空, 人员&#10;&#10;描述已自动生成">
            <a:extLst>
              <a:ext uri="{FF2B5EF4-FFF2-40B4-BE49-F238E27FC236}">
                <a16:creationId xmlns:a16="http://schemas.microsoft.com/office/drawing/2014/main" id="{67976770-77D1-46FF-97CC-982CACFD6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019300"/>
            <a:ext cx="3733800" cy="281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482C45-2582-4095-A195-E91DF7961FB8}"/>
              </a:ext>
            </a:extLst>
          </p:cNvPr>
          <p:cNvSpPr/>
          <p:nvPr/>
        </p:nvSpPr>
        <p:spPr>
          <a:xfrm>
            <a:off x="4347713" y="3640346"/>
            <a:ext cx="3519578" cy="854015"/>
          </a:xfrm>
          <a:prstGeom prst="rect">
            <a:avLst/>
          </a:prstGeom>
          <a:solidFill>
            <a:srgbClr val="E6231E"/>
          </a:solidFill>
          <a:ln>
            <a:noFill/>
          </a:ln>
          <a:scene3d>
            <a:camera prst="perspectiveRight">
              <a:rot lat="21240000" lon="2009999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严厉打击</a:t>
            </a:r>
            <a:r>
              <a:rPr lang="en-US" altLang="zh-CN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菌</a:t>
            </a:r>
          </a:p>
        </p:txBody>
      </p: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12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123</cp:revision>
  <dcterms:created xsi:type="dcterms:W3CDTF">2019-03-15T11:12:45Z</dcterms:created>
  <dcterms:modified xsi:type="dcterms:W3CDTF">2019-06-08T06:12:22Z</dcterms:modified>
</cp:coreProperties>
</file>