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1E"/>
    <a:srgbClr val="0D0D19"/>
    <a:srgbClr val="190D0D"/>
    <a:srgbClr val="C0F9F5"/>
    <a:srgbClr val="5FE5DD"/>
    <a:srgbClr val="9BEFE9"/>
    <a:srgbClr val="C9CABB"/>
    <a:srgbClr val="34352C"/>
    <a:srgbClr val="011935"/>
    <a:srgbClr val="0034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17" d="100"/>
          <a:sy n="117" d="100"/>
        </p:scale>
        <p:origin x="-2328" y="-14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5E278-9C62-4902-8308-E5C6898C1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4E57E2-6C59-486F-9CB9-B0DA31949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4E89F-603D-42F2-801C-49D3AC4C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1B67E-E065-4EC7-8BD0-5E31CAF3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D7C20-C1CE-46D9-A947-804912EB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13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16CAE-DBEA-401C-AFED-9A01A277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0E4B27-9CFF-4ABC-9BF0-FEBB1673E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B0871-2D72-43BA-83E2-D2651EEC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24C60-C151-4CA0-9C37-A57FA741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777F8-BE81-4C8B-9B1E-CBF2C075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59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253328-2D8F-41CB-A9C1-B4F8467DC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D48960-E8D1-45DE-BBAE-8E2EEA7F5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B109A-3FCF-4CF6-BC91-D27F3A9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7BA76-D8E7-4B46-90B6-63C1C9D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5C741-4300-4D95-A129-FCD1293C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48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5CDD7-219B-4C28-9656-D7DBD980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228BE-B7D0-40D0-B6AF-6D516178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7604A-D5EC-4B77-B68C-077A80DB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6C742-7764-4974-B3F7-0E293B46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9E66D-200B-4E81-9442-9EFD906F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59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4B80A-1C48-42C9-B286-4DBFCBF9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F5703E-1716-4557-AE20-2AD000D42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0445D-A54B-4593-BC5B-5C67C6EB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6D02F-6453-4D57-9DD8-BBEA2998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51249-A775-4E20-A0C0-91E02A5E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62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77020-3158-43AD-AA29-80DC2735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A640E-CB97-4185-B10D-D892ECBDD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228AEB-F228-4C48-91FC-4A8C61A6B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F63758-F48F-4327-AA5F-964B6622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0EA20D-1B49-4756-A934-54BCF611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B3EF92-936E-4B8D-9159-FD504B86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4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8C52C-8C2C-45F4-922F-BFB8BD4E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69CF32-D93C-4CE3-8253-1C8DA66B4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49B59A-8694-4AF8-B37E-A922E98D1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44FA62-D383-4C2D-AD5C-34A2DCA1F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1ABD9D-99D8-4BA0-AC77-F874BCCBA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F91D40-2173-4C7F-BC40-64DBF46D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033D7C-4F92-4834-9E59-9948C277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52B2F6-9B1F-4C2B-8ABA-4D09FFC7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1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0957D-26D6-4BED-AD33-998094DB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BA2C97-F196-4E11-A2A6-1E5D68B3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E7D3C2-DD40-475F-B74F-91C47432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3549DE-5545-4849-B618-B3E4C50E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9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3A2F6E-0C88-40D0-AB2B-523AD92E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FCCF04-4509-402E-8B6D-DE9180FD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AE7F2B-6EAB-4430-9A31-84029355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3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F73D8-CF49-4F40-AFEF-5A531F32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CF302-A14B-45E8-9BFC-7786A5409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49BBD2-86F8-4E7F-906E-AEDCFFEBD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B28831-7D07-41AF-AB07-DB746531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E19A4A-9504-435B-AB42-6AEF6630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C23E9D-6343-4988-8A71-8FAA1824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8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490E6-AF2B-4854-92A5-87DCE53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6AAF04-797F-4529-970B-A4A4EFF41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0B5A9D-E12A-4C8F-9275-EAEA0A888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9D9C2B-45BD-40F7-8217-E863D063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99191-97FE-472F-B401-015B7694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261B0A-E286-4E0A-8A27-0290ECE4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29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66F6D0-F2CF-455B-BCC8-783BA36B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41CBEF-A391-4FF9-9C14-4C4648136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984BB-B40E-49F8-B1BF-03DA249C6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A182F-79D5-4EF3-A581-738F691F52DF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365ED-ECBB-4459-A6BA-3A9136844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F8E38-5F9A-4EE1-9CA9-FBB64FCF9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11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7DA09E9-EC89-4FD9-9EFC-5DB0C20CF18E}"/>
              </a:ext>
            </a:extLst>
          </p:cNvPr>
          <p:cNvGrpSpPr/>
          <p:nvPr/>
        </p:nvGrpSpPr>
        <p:grpSpPr>
          <a:xfrm>
            <a:off x="1521089" y="1479332"/>
            <a:ext cx="652576" cy="652576"/>
            <a:chOff x="1521965" y="1479332"/>
            <a:chExt cx="1404000" cy="1404000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AEC681E-2681-4890-A11B-96C052D4313D}"/>
                </a:ext>
              </a:extLst>
            </p:cNvPr>
            <p:cNvSpPr/>
            <p:nvPr/>
          </p:nvSpPr>
          <p:spPr>
            <a:xfrm>
              <a:off x="1521965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BF6FA10-E4E2-44EA-975E-F2BE0809C795}"/>
                </a:ext>
              </a:extLst>
            </p:cNvPr>
            <p:cNvGrpSpPr/>
            <p:nvPr/>
          </p:nvGrpSpPr>
          <p:grpSpPr>
            <a:xfrm>
              <a:off x="1943347" y="1674512"/>
              <a:ext cx="560873" cy="948511"/>
              <a:chOff x="2064310" y="1674512"/>
              <a:chExt cx="560873" cy="948511"/>
            </a:xfrm>
          </p:grpSpPr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FAB259C5-BD8A-4F40-983D-2425CD5C086D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32DCDABC-913F-4699-ABAE-5CAB4F6B8A12}"/>
                  </a:ext>
                </a:extLst>
              </p:cNvPr>
              <p:cNvSpPr/>
              <p:nvPr/>
            </p:nvSpPr>
            <p:spPr>
              <a:xfrm flipH="1" flipV="1">
                <a:off x="2343291" y="1674512"/>
                <a:ext cx="280800" cy="556780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rgbClr val="B8AC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FEBDFF4B-1170-4E89-8B4E-DE1168433E79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3D252DD-DC7C-4243-B3E4-68A89314F165}"/>
              </a:ext>
            </a:extLst>
          </p:cNvPr>
          <p:cNvGrpSpPr/>
          <p:nvPr/>
        </p:nvGrpSpPr>
        <p:grpSpPr>
          <a:xfrm flipH="1">
            <a:off x="2300428" y="1479332"/>
            <a:ext cx="652576" cy="652576"/>
            <a:chOff x="3596419" y="1479332"/>
            <a:chExt cx="1404000" cy="140400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95C6D49-A5CB-4D89-AE46-0D89C4BB8074}"/>
                </a:ext>
              </a:extLst>
            </p:cNvPr>
            <p:cNvSpPr/>
            <p:nvPr/>
          </p:nvSpPr>
          <p:spPr>
            <a:xfrm>
              <a:off x="3596419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50DFB0C1-709C-46E7-8F99-4DCFA14C2A49}"/>
                </a:ext>
              </a:extLst>
            </p:cNvPr>
            <p:cNvGrpSpPr/>
            <p:nvPr/>
          </p:nvGrpSpPr>
          <p:grpSpPr>
            <a:xfrm>
              <a:off x="4017801" y="1674512"/>
              <a:ext cx="560873" cy="948511"/>
              <a:chOff x="2064310" y="1674512"/>
              <a:chExt cx="560873" cy="948511"/>
            </a:xfrm>
          </p:grpSpPr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6C4B2F8B-308A-422B-AEF0-BF279B8F5AEA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0262BB6-9085-426E-8E6D-2504CBF620D2}"/>
                  </a:ext>
                </a:extLst>
              </p:cNvPr>
              <p:cNvSpPr/>
              <p:nvPr/>
            </p:nvSpPr>
            <p:spPr>
              <a:xfrm flipH="1" flipV="1">
                <a:off x="2343291" y="1674512"/>
                <a:ext cx="280800" cy="556780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rgbClr val="B8AC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119DC88C-B356-4E79-9AC3-F7861ADA650B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E1A8849-033A-4760-8FF9-E638FFD2AA9A}"/>
              </a:ext>
            </a:extLst>
          </p:cNvPr>
          <p:cNvGrpSpPr/>
          <p:nvPr/>
        </p:nvGrpSpPr>
        <p:grpSpPr>
          <a:xfrm>
            <a:off x="3062321" y="1479332"/>
            <a:ext cx="652576" cy="652576"/>
            <a:chOff x="5059600" y="1479332"/>
            <a:chExt cx="1404000" cy="1404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CF04153-252D-4E94-B403-33D9401DBACE}"/>
                </a:ext>
              </a:extLst>
            </p:cNvPr>
            <p:cNvSpPr/>
            <p:nvPr/>
          </p:nvSpPr>
          <p:spPr>
            <a:xfrm flipH="1">
              <a:off x="5059600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A714344-CCF8-4ACB-94E4-7BA9163492BF}"/>
                </a:ext>
              </a:extLst>
            </p:cNvPr>
            <p:cNvGrpSpPr/>
            <p:nvPr/>
          </p:nvGrpSpPr>
          <p:grpSpPr>
            <a:xfrm>
              <a:off x="5481345" y="1674513"/>
              <a:ext cx="560873" cy="948510"/>
              <a:chOff x="5481345" y="1674513"/>
              <a:chExt cx="560873" cy="948510"/>
            </a:xfrm>
          </p:grpSpPr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9954C060-BCD5-4162-8257-AAD6AE7BE5E2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4E4E9391-A239-4426-8CD6-4665F861D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9564" y="1727026"/>
                <a:ext cx="2036" cy="421742"/>
              </a:xfrm>
              <a:prstGeom prst="line">
                <a:avLst/>
              </a:prstGeom>
              <a:ln w="19050" cap="rnd">
                <a:solidFill>
                  <a:srgbClr val="B8ACA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096C9D37-DDEA-4886-AA05-878AC2C12CE9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0618A41-62D9-4BD6-A23A-3792B8A7A081}"/>
              </a:ext>
            </a:extLst>
          </p:cNvPr>
          <p:cNvGrpSpPr/>
          <p:nvPr/>
        </p:nvGrpSpPr>
        <p:grpSpPr>
          <a:xfrm>
            <a:off x="3824215" y="1481448"/>
            <a:ext cx="652576" cy="652576"/>
            <a:chOff x="5059600" y="1479332"/>
            <a:chExt cx="1404000" cy="140400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04F931F-2BE6-41C0-B52E-84FFFC60B2A0}"/>
                </a:ext>
              </a:extLst>
            </p:cNvPr>
            <p:cNvSpPr/>
            <p:nvPr/>
          </p:nvSpPr>
          <p:spPr>
            <a:xfrm flipH="1">
              <a:off x="5059600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DB7E2008-FBE5-468C-AD33-D3563037A36F}"/>
                </a:ext>
              </a:extLst>
            </p:cNvPr>
            <p:cNvGrpSpPr/>
            <p:nvPr/>
          </p:nvGrpSpPr>
          <p:grpSpPr>
            <a:xfrm>
              <a:off x="5481345" y="1674513"/>
              <a:ext cx="560873" cy="948510"/>
              <a:chOff x="5481345" y="1674513"/>
              <a:chExt cx="560873" cy="948510"/>
            </a:xfrm>
          </p:grpSpPr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7819BE13-9BB1-48F0-99D9-D974CE992CD7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05CCA8AF-C040-4CE7-954F-E676C90827FA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rgbClr val="B8ACA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67D4BD1-5965-4BB2-AE8A-8AC9FE0FC643}"/>
              </a:ext>
            </a:extLst>
          </p:cNvPr>
          <p:cNvGrpSpPr/>
          <p:nvPr/>
        </p:nvGrpSpPr>
        <p:grpSpPr>
          <a:xfrm>
            <a:off x="1520328" y="2266756"/>
            <a:ext cx="652576" cy="652576"/>
            <a:chOff x="1520328" y="3173453"/>
            <a:chExt cx="1404000" cy="1404000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1ECF372-9785-4382-BC2F-FEE919499444}"/>
                </a:ext>
              </a:extLst>
            </p:cNvPr>
            <p:cNvSpPr/>
            <p:nvPr/>
          </p:nvSpPr>
          <p:spPr>
            <a:xfrm>
              <a:off x="1520328" y="3173453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9E8B130A-47E0-4BEE-9ECD-CC04467C4BAA}"/>
                </a:ext>
              </a:extLst>
            </p:cNvPr>
            <p:cNvGrpSpPr/>
            <p:nvPr/>
          </p:nvGrpSpPr>
          <p:grpSpPr>
            <a:xfrm>
              <a:off x="1747526" y="3534942"/>
              <a:ext cx="949604" cy="638759"/>
              <a:chOff x="1747525" y="3429000"/>
              <a:chExt cx="949604" cy="638759"/>
            </a:xfrm>
          </p:grpSpPr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76B7D22F-66F3-41A1-8854-5777892E978E}"/>
                  </a:ext>
                </a:extLst>
              </p:cNvPr>
              <p:cNvSpPr/>
              <p:nvPr/>
            </p:nvSpPr>
            <p:spPr>
              <a:xfrm>
                <a:off x="1747526" y="3429000"/>
                <a:ext cx="949603" cy="127665"/>
              </a:xfrm>
              <a:prstGeom prst="roundRect">
                <a:avLst>
                  <a:gd name="adj" fmla="val 50000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BC4AF2EC-D208-4A13-B1A3-9D98D69FA200}"/>
                  </a:ext>
                </a:extLst>
              </p:cNvPr>
              <p:cNvSpPr/>
              <p:nvPr/>
            </p:nvSpPr>
            <p:spPr>
              <a:xfrm>
                <a:off x="1747526" y="3684547"/>
                <a:ext cx="949603" cy="127665"/>
              </a:xfrm>
              <a:prstGeom prst="roundRect">
                <a:avLst>
                  <a:gd name="adj" fmla="val 50000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: 圆角 76">
                <a:extLst>
                  <a:ext uri="{FF2B5EF4-FFF2-40B4-BE49-F238E27FC236}">
                    <a16:creationId xmlns:a16="http://schemas.microsoft.com/office/drawing/2014/main" id="{9F146B93-0550-4D7D-8740-6D8DB3FAADF2}"/>
                  </a:ext>
                </a:extLst>
              </p:cNvPr>
              <p:cNvSpPr/>
              <p:nvPr/>
            </p:nvSpPr>
            <p:spPr>
              <a:xfrm>
                <a:off x="1747525" y="3940094"/>
                <a:ext cx="949603" cy="127665"/>
              </a:xfrm>
              <a:prstGeom prst="roundRect">
                <a:avLst>
                  <a:gd name="adj" fmla="val 50000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AC50D995-51C1-47AF-8424-78C47D59A4DB}"/>
                </a:ext>
              </a:extLst>
            </p:cNvPr>
            <p:cNvGrpSpPr/>
            <p:nvPr/>
          </p:nvGrpSpPr>
          <p:grpSpPr>
            <a:xfrm>
              <a:off x="1747526" y="3534942"/>
              <a:ext cx="195821" cy="638759"/>
              <a:chOff x="1747525" y="3429000"/>
              <a:chExt cx="949604" cy="638759"/>
            </a:xfrm>
            <a:solidFill>
              <a:srgbClr val="B8ACAD"/>
            </a:solidFill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8CB0945B-DACD-45D8-A225-8B3354E89763}"/>
                  </a:ext>
                </a:extLst>
              </p:cNvPr>
              <p:cNvSpPr/>
              <p:nvPr/>
            </p:nvSpPr>
            <p:spPr>
              <a:xfrm>
                <a:off x="1747526" y="3429000"/>
                <a:ext cx="949603" cy="127665"/>
              </a:xfrm>
              <a:prstGeom prst="roundRect">
                <a:avLst>
                  <a:gd name="adj" fmla="val 50000"/>
                </a:avLst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: 圆角 79">
                <a:extLst>
                  <a:ext uri="{FF2B5EF4-FFF2-40B4-BE49-F238E27FC236}">
                    <a16:creationId xmlns:a16="http://schemas.microsoft.com/office/drawing/2014/main" id="{667CD4FC-B7EF-4421-97F5-223DF4822E13}"/>
                  </a:ext>
                </a:extLst>
              </p:cNvPr>
              <p:cNvSpPr/>
              <p:nvPr/>
            </p:nvSpPr>
            <p:spPr>
              <a:xfrm>
                <a:off x="1747526" y="3684547"/>
                <a:ext cx="949603" cy="127665"/>
              </a:xfrm>
              <a:prstGeom prst="roundRect">
                <a:avLst>
                  <a:gd name="adj" fmla="val 50000"/>
                </a:avLst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: 圆角 80">
                <a:extLst>
                  <a:ext uri="{FF2B5EF4-FFF2-40B4-BE49-F238E27FC236}">
                    <a16:creationId xmlns:a16="http://schemas.microsoft.com/office/drawing/2014/main" id="{1EEAEF92-FC54-42CD-AD59-FD681923D9A8}"/>
                  </a:ext>
                </a:extLst>
              </p:cNvPr>
              <p:cNvSpPr/>
              <p:nvPr/>
            </p:nvSpPr>
            <p:spPr>
              <a:xfrm>
                <a:off x="1747525" y="3940094"/>
                <a:ext cx="949603" cy="127665"/>
              </a:xfrm>
              <a:prstGeom prst="roundRect">
                <a:avLst>
                  <a:gd name="adj" fmla="val 50000"/>
                </a:avLst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0396CD4-0841-407A-B8F7-82250148BDDC}"/>
              </a:ext>
            </a:extLst>
          </p:cNvPr>
          <p:cNvGrpSpPr/>
          <p:nvPr/>
        </p:nvGrpSpPr>
        <p:grpSpPr>
          <a:xfrm>
            <a:off x="2300428" y="2266756"/>
            <a:ext cx="652576" cy="652576"/>
            <a:chOff x="3198691" y="3173453"/>
            <a:chExt cx="1404000" cy="1404000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8789DF39-F20A-45C3-8CD8-FF97337CC316}"/>
                </a:ext>
              </a:extLst>
            </p:cNvPr>
            <p:cNvSpPr/>
            <p:nvPr/>
          </p:nvSpPr>
          <p:spPr>
            <a:xfrm>
              <a:off x="3198691" y="3173453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8248EE6-3378-4AC3-B610-C39F54BAD0D6}"/>
                </a:ext>
              </a:extLst>
            </p:cNvPr>
            <p:cNvGrpSpPr/>
            <p:nvPr/>
          </p:nvGrpSpPr>
          <p:grpSpPr>
            <a:xfrm>
              <a:off x="3486691" y="3461453"/>
              <a:ext cx="828000" cy="828000"/>
              <a:chOff x="3443491" y="3402202"/>
              <a:chExt cx="828000" cy="828000"/>
            </a:xfrm>
          </p:grpSpPr>
          <p:sp>
            <p:nvSpPr>
              <p:cNvPr id="92" name="矩形: 圆角 91">
                <a:extLst>
                  <a:ext uri="{FF2B5EF4-FFF2-40B4-BE49-F238E27FC236}">
                    <a16:creationId xmlns:a16="http://schemas.microsoft.com/office/drawing/2014/main" id="{7C1B54F0-202B-4F94-B03F-281BF88F88B7}"/>
                  </a:ext>
                </a:extLst>
              </p:cNvPr>
              <p:cNvSpPr/>
              <p:nvPr/>
            </p:nvSpPr>
            <p:spPr>
              <a:xfrm>
                <a:off x="3443491" y="3402202"/>
                <a:ext cx="828000" cy="828000"/>
              </a:xfrm>
              <a:prstGeom prst="roundRect">
                <a:avLst>
                  <a:gd name="adj" fmla="val 23039"/>
                </a:avLst>
              </a:prstGeom>
              <a:noFill/>
              <a:ln w="28575">
                <a:solidFill>
                  <a:srgbClr val="D6CE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4FA201C2-0325-4BF5-ADC0-5073C923B1BF}"/>
                  </a:ext>
                </a:extLst>
              </p:cNvPr>
              <p:cNvSpPr/>
              <p:nvPr/>
            </p:nvSpPr>
            <p:spPr>
              <a:xfrm>
                <a:off x="3683426" y="3624615"/>
                <a:ext cx="350225" cy="363552"/>
              </a:xfrm>
              <a:prstGeom prst="ellipse">
                <a:avLst/>
              </a:prstGeom>
              <a:solidFill>
                <a:srgbClr val="B8ACA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620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C34D88C-D461-4008-BF8F-3CDFA86BF3A3}"/>
              </a:ext>
            </a:extLst>
          </p:cNvPr>
          <p:cNvSpPr>
            <a:spLocks/>
          </p:cNvSpPr>
          <p:nvPr/>
        </p:nvSpPr>
        <p:spPr>
          <a:xfrm>
            <a:off x="5675478" y="1471055"/>
            <a:ext cx="1512000" cy="151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B93D2FE-28D1-4701-8CC4-8C57C53F7719}"/>
              </a:ext>
            </a:extLst>
          </p:cNvPr>
          <p:cNvGrpSpPr/>
          <p:nvPr/>
        </p:nvGrpSpPr>
        <p:grpSpPr>
          <a:xfrm>
            <a:off x="5877607" y="1556284"/>
            <a:ext cx="1492624" cy="1531281"/>
            <a:chOff x="5675478" y="1516860"/>
            <a:chExt cx="1492624" cy="1531281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E2F98AB9-F44B-4177-91FC-7022ECCC9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479" y="1553908"/>
              <a:ext cx="1492623" cy="1494233"/>
            </a:xfrm>
            <a:prstGeom prst="roundRect">
              <a:avLst>
                <a:gd name="adj" fmla="val 50000"/>
              </a:avLst>
            </a:prstGeom>
            <a:solidFill>
              <a:srgbClr val="EDED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75C0496-8E14-44E3-A2C2-2D8B59330D81}"/>
                </a:ext>
              </a:extLst>
            </p:cNvPr>
            <p:cNvSpPr/>
            <p:nvPr/>
          </p:nvSpPr>
          <p:spPr>
            <a:xfrm>
              <a:off x="5675478" y="1516861"/>
              <a:ext cx="1492623" cy="14942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D5FBBFBD-C4D0-4625-9D7F-B99C3D3BF2DA}"/>
                </a:ext>
              </a:extLst>
            </p:cNvPr>
            <p:cNvSpPr/>
            <p:nvPr/>
          </p:nvSpPr>
          <p:spPr>
            <a:xfrm>
              <a:off x="5675478" y="1516860"/>
              <a:ext cx="1492623" cy="149423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90B59D4-38CB-4E0D-8859-6FCA254503FA}"/>
              </a:ext>
            </a:extLst>
          </p:cNvPr>
          <p:cNvSpPr/>
          <p:nvPr/>
        </p:nvSpPr>
        <p:spPr>
          <a:xfrm>
            <a:off x="3926657" y="1588140"/>
            <a:ext cx="1492623" cy="1494233"/>
          </a:xfrm>
          <a:prstGeom prst="roundRect">
            <a:avLst>
              <a:gd name="adj" fmla="val 50000"/>
            </a:avLst>
          </a:prstGeom>
          <a:solidFill>
            <a:srgbClr val="EDE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CC1FC26-D666-4F8C-8553-8FFFE931BB94}"/>
              </a:ext>
            </a:extLst>
          </p:cNvPr>
          <p:cNvSpPr/>
          <p:nvPr/>
        </p:nvSpPr>
        <p:spPr>
          <a:xfrm>
            <a:off x="1735952" y="1574809"/>
            <a:ext cx="1434297" cy="1494233"/>
          </a:xfrm>
          <a:prstGeom prst="ellipse">
            <a:avLst/>
          </a:prstGeom>
          <a:solidFill>
            <a:srgbClr val="F7B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819D592-7E44-402E-B172-096CC8A095C9}"/>
              </a:ext>
            </a:extLst>
          </p:cNvPr>
          <p:cNvSpPr/>
          <p:nvPr/>
        </p:nvSpPr>
        <p:spPr>
          <a:xfrm>
            <a:off x="1735950" y="1574809"/>
            <a:ext cx="1434297" cy="1494233"/>
          </a:xfrm>
          <a:prstGeom prst="ellips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ACA2891-C3B2-4EE7-9E1A-4E75B6C5B36A}"/>
              </a:ext>
            </a:extLst>
          </p:cNvPr>
          <p:cNvSpPr/>
          <p:nvPr/>
        </p:nvSpPr>
        <p:spPr>
          <a:xfrm>
            <a:off x="2065348" y="1748253"/>
            <a:ext cx="775504" cy="9838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51B341D-EA2E-4227-B570-96C524CCA19B}"/>
              </a:ext>
            </a:extLst>
          </p:cNvPr>
          <p:cNvSpPr/>
          <p:nvPr/>
        </p:nvSpPr>
        <p:spPr>
          <a:xfrm>
            <a:off x="2024996" y="1806286"/>
            <a:ext cx="856209" cy="9838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A59670F-438C-4FB2-9219-6812FF27FCD2}"/>
              </a:ext>
            </a:extLst>
          </p:cNvPr>
          <p:cNvSpPr/>
          <p:nvPr/>
        </p:nvSpPr>
        <p:spPr>
          <a:xfrm>
            <a:off x="1982541" y="1864319"/>
            <a:ext cx="941118" cy="983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B8F4269E-9A6B-42D4-A4F6-D99C5C4296D3}"/>
              </a:ext>
            </a:extLst>
          </p:cNvPr>
          <p:cNvSpPr/>
          <p:nvPr/>
        </p:nvSpPr>
        <p:spPr>
          <a:xfrm>
            <a:off x="1735951" y="2229877"/>
            <a:ext cx="1434298" cy="839165"/>
          </a:xfrm>
          <a:custGeom>
            <a:avLst/>
            <a:gdLst>
              <a:gd name="connsiteX0" fmla="*/ 5997 w 1434298"/>
              <a:gd name="connsiteY0" fmla="*/ 0 h 839165"/>
              <a:gd name="connsiteX1" fmla="*/ 1428301 w 1434298"/>
              <a:gd name="connsiteY1" fmla="*/ 0 h 839165"/>
              <a:gd name="connsiteX2" fmla="*/ 1430596 w 1434298"/>
              <a:gd name="connsiteY2" fmla="*/ 15660 h 839165"/>
              <a:gd name="connsiteX3" fmla="*/ 1434298 w 1434298"/>
              <a:gd name="connsiteY3" fmla="*/ 92048 h 839165"/>
              <a:gd name="connsiteX4" fmla="*/ 717149 w 1434298"/>
              <a:gd name="connsiteY4" fmla="*/ 839165 h 839165"/>
              <a:gd name="connsiteX5" fmla="*/ 0 w 1434298"/>
              <a:gd name="connsiteY5" fmla="*/ 92048 h 839165"/>
              <a:gd name="connsiteX6" fmla="*/ 3703 w 1434298"/>
              <a:gd name="connsiteY6" fmla="*/ 15660 h 83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4298" h="839165">
                <a:moveTo>
                  <a:pt x="5997" y="0"/>
                </a:moveTo>
                <a:lnTo>
                  <a:pt x="1428301" y="0"/>
                </a:lnTo>
                <a:lnTo>
                  <a:pt x="1430596" y="15660"/>
                </a:lnTo>
                <a:cubicBezTo>
                  <a:pt x="1433044" y="40776"/>
                  <a:pt x="1434298" y="66259"/>
                  <a:pt x="1434298" y="92048"/>
                </a:cubicBezTo>
                <a:cubicBezTo>
                  <a:pt x="1434298" y="504669"/>
                  <a:pt x="1113219" y="839165"/>
                  <a:pt x="717149" y="839165"/>
                </a:cubicBezTo>
                <a:cubicBezTo>
                  <a:pt x="321079" y="839165"/>
                  <a:pt x="0" y="504669"/>
                  <a:pt x="0" y="92048"/>
                </a:cubicBezTo>
                <a:cubicBezTo>
                  <a:pt x="0" y="66259"/>
                  <a:pt x="1254" y="40776"/>
                  <a:pt x="3703" y="15660"/>
                </a:cubicBezTo>
                <a:close/>
              </a:path>
            </a:pathLst>
          </a:custGeom>
          <a:solidFill>
            <a:srgbClr val="F7B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658D392-3572-4176-A58F-E3651C209A30}"/>
              </a:ext>
            </a:extLst>
          </p:cNvPr>
          <p:cNvSpPr/>
          <p:nvPr/>
        </p:nvSpPr>
        <p:spPr>
          <a:xfrm>
            <a:off x="2065346" y="1977357"/>
            <a:ext cx="705911" cy="63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9B424BE-C877-49F1-87C6-8021B457FE88}"/>
              </a:ext>
            </a:extLst>
          </p:cNvPr>
          <p:cNvSpPr/>
          <p:nvPr/>
        </p:nvSpPr>
        <p:spPr>
          <a:xfrm>
            <a:off x="2065346" y="2098680"/>
            <a:ext cx="466839" cy="63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DFFED45-A759-446F-BFE7-5DF2506A3B22}"/>
              </a:ext>
            </a:extLst>
          </p:cNvPr>
          <p:cNvSpPr/>
          <p:nvPr/>
        </p:nvSpPr>
        <p:spPr>
          <a:xfrm>
            <a:off x="3926657" y="1551093"/>
            <a:ext cx="1492623" cy="149423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584E8D5-4653-4ADB-B543-2C41F7DA1978}"/>
              </a:ext>
            </a:extLst>
          </p:cNvPr>
          <p:cNvGrpSpPr>
            <a:grpSpLocks noChangeAspect="1"/>
          </p:cNvGrpSpPr>
          <p:nvPr/>
        </p:nvGrpSpPr>
        <p:grpSpPr>
          <a:xfrm>
            <a:off x="4186816" y="1796101"/>
            <a:ext cx="972303" cy="936000"/>
            <a:chOff x="7209271" y="1462853"/>
            <a:chExt cx="1068916" cy="1029006"/>
          </a:xfrm>
        </p:grpSpPr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254184FD-8D97-4783-AC2D-DD6C44E6A79A}"/>
                </a:ext>
              </a:extLst>
            </p:cNvPr>
            <p:cNvSpPr/>
            <p:nvPr/>
          </p:nvSpPr>
          <p:spPr>
            <a:xfrm>
              <a:off x="7619704" y="1815588"/>
              <a:ext cx="658483" cy="676271"/>
            </a:xfrm>
            <a:prstGeom prst="triangle">
              <a:avLst/>
            </a:prstGeom>
            <a:solidFill>
              <a:srgbClr val="BDF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0116E92E-602A-4298-B089-FD7CF42A1C66}"/>
                </a:ext>
              </a:extLst>
            </p:cNvPr>
            <p:cNvSpPr/>
            <p:nvPr/>
          </p:nvSpPr>
          <p:spPr>
            <a:xfrm>
              <a:off x="7929912" y="2131475"/>
              <a:ext cx="348275" cy="360384"/>
            </a:xfrm>
            <a:custGeom>
              <a:avLst/>
              <a:gdLst>
                <a:gd name="connsiteX0" fmla="*/ 172823 w 348275"/>
                <a:gd name="connsiteY0" fmla="*/ 0 h 360384"/>
                <a:gd name="connsiteX1" fmla="*/ 348275 w 348275"/>
                <a:gd name="connsiteY1" fmla="*/ 360384 h 360384"/>
                <a:gd name="connsiteX2" fmla="*/ 2067 w 348275"/>
                <a:gd name="connsiteY2" fmla="*/ 360384 h 360384"/>
                <a:gd name="connsiteX3" fmla="*/ 0 w 348275"/>
                <a:gd name="connsiteY3" fmla="*/ 337134 h 360384"/>
                <a:gd name="connsiteX4" fmla="*/ 152031 w 348275"/>
                <a:gd name="connsiteY4" fmla="*/ 12801 h 36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275" h="360384">
                  <a:moveTo>
                    <a:pt x="172823" y="0"/>
                  </a:moveTo>
                  <a:lnTo>
                    <a:pt x="348275" y="360384"/>
                  </a:lnTo>
                  <a:lnTo>
                    <a:pt x="2067" y="360384"/>
                  </a:lnTo>
                  <a:lnTo>
                    <a:pt x="0" y="337134"/>
                  </a:lnTo>
                  <a:cubicBezTo>
                    <a:pt x="0" y="202124"/>
                    <a:pt x="60307" y="83091"/>
                    <a:pt x="152031" y="12801"/>
                  </a:cubicBezTo>
                  <a:close/>
                </a:path>
              </a:pathLst>
            </a:custGeom>
            <a:solidFill>
              <a:srgbClr val="D4F8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3C67E0A2-6DC1-4CE0-8181-573AA2129D20}"/>
                </a:ext>
              </a:extLst>
            </p:cNvPr>
            <p:cNvSpPr/>
            <p:nvPr/>
          </p:nvSpPr>
          <p:spPr>
            <a:xfrm>
              <a:off x="7209271" y="1462854"/>
              <a:ext cx="873041" cy="1029005"/>
            </a:xfrm>
            <a:prstGeom prst="triangle">
              <a:avLst/>
            </a:prstGeom>
            <a:solidFill>
              <a:srgbClr val="5FE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D0C4FFB6-C938-4EC4-B2AE-5B071C59DD99}"/>
                </a:ext>
              </a:extLst>
            </p:cNvPr>
            <p:cNvSpPr/>
            <p:nvPr/>
          </p:nvSpPr>
          <p:spPr>
            <a:xfrm>
              <a:off x="7427130" y="1462853"/>
              <a:ext cx="450166" cy="606313"/>
            </a:xfrm>
            <a:custGeom>
              <a:avLst/>
              <a:gdLst>
                <a:gd name="connsiteX0" fmla="*/ 224705 w 450166"/>
                <a:gd name="connsiteY0" fmla="*/ 0 h 606313"/>
                <a:gd name="connsiteX1" fmla="*/ 450166 w 450166"/>
                <a:gd name="connsiteY1" fmla="*/ 531478 h 606313"/>
                <a:gd name="connsiteX2" fmla="*/ 396391 w 450166"/>
                <a:gd name="connsiteY2" fmla="*/ 565881 h 606313"/>
                <a:gd name="connsiteX3" fmla="*/ 226477 w 450166"/>
                <a:gd name="connsiteY3" fmla="*/ 606313 h 606313"/>
                <a:gd name="connsiteX4" fmla="*/ 56563 w 450166"/>
                <a:gd name="connsiteY4" fmla="*/ 565881 h 606313"/>
                <a:gd name="connsiteX5" fmla="*/ 0 w 450166"/>
                <a:gd name="connsiteY5" fmla="*/ 529695 h 60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0166" h="606313">
                  <a:moveTo>
                    <a:pt x="224705" y="0"/>
                  </a:moveTo>
                  <a:lnTo>
                    <a:pt x="450166" y="531478"/>
                  </a:lnTo>
                  <a:lnTo>
                    <a:pt x="396391" y="565881"/>
                  </a:lnTo>
                  <a:cubicBezTo>
                    <a:pt x="344166" y="591916"/>
                    <a:pt x="286748" y="606313"/>
                    <a:pt x="226477" y="606313"/>
                  </a:cubicBezTo>
                  <a:cubicBezTo>
                    <a:pt x="166206" y="606313"/>
                    <a:pt x="108788" y="591916"/>
                    <a:pt x="56563" y="565881"/>
                  </a:cubicBezTo>
                  <a:lnTo>
                    <a:pt x="0" y="529695"/>
                  </a:lnTo>
                  <a:close/>
                </a:path>
              </a:pathLst>
            </a:custGeom>
            <a:solidFill>
              <a:srgbClr val="9BE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0FF5AB3B-2F8C-456D-AA69-3BF4674AD1BB}"/>
                </a:ext>
              </a:extLst>
            </p:cNvPr>
            <p:cNvSpPr/>
            <p:nvPr/>
          </p:nvSpPr>
          <p:spPr>
            <a:xfrm>
              <a:off x="7648256" y="1462854"/>
              <a:ext cx="436521" cy="1029005"/>
            </a:xfrm>
            <a:custGeom>
              <a:avLst/>
              <a:gdLst>
                <a:gd name="connsiteX0" fmla="*/ 1 w 436521"/>
                <a:gd name="connsiteY0" fmla="*/ 0 h 1029005"/>
                <a:gd name="connsiteX1" fmla="*/ 436521 w 436521"/>
                <a:gd name="connsiteY1" fmla="*/ 1029005 h 1029005"/>
                <a:gd name="connsiteX2" fmla="*/ 0 w 436521"/>
                <a:gd name="connsiteY2" fmla="*/ 1029005 h 1029005"/>
                <a:gd name="connsiteX3" fmla="*/ 0 w 436521"/>
                <a:gd name="connsiteY3" fmla="*/ 3 h 1029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521" h="1029005">
                  <a:moveTo>
                    <a:pt x="1" y="0"/>
                  </a:moveTo>
                  <a:lnTo>
                    <a:pt x="436521" y="1029005"/>
                  </a:lnTo>
                  <a:lnTo>
                    <a:pt x="0" y="1029005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997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B93D2FE-28D1-4701-8CC4-8C57C53F7719}"/>
              </a:ext>
            </a:extLst>
          </p:cNvPr>
          <p:cNvGrpSpPr/>
          <p:nvPr/>
        </p:nvGrpSpPr>
        <p:grpSpPr>
          <a:xfrm>
            <a:off x="2473077" y="2681883"/>
            <a:ext cx="1492623" cy="1494234"/>
            <a:chOff x="5675478" y="1516860"/>
            <a:chExt cx="1492623" cy="1494234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75C0496-8E14-44E3-A2C2-2D8B59330D81}"/>
                </a:ext>
              </a:extLst>
            </p:cNvPr>
            <p:cNvSpPr/>
            <p:nvPr/>
          </p:nvSpPr>
          <p:spPr>
            <a:xfrm>
              <a:off x="5675478" y="1516861"/>
              <a:ext cx="1492623" cy="14942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38100" dir="5400000" algn="t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D5FBBFBD-C4D0-4625-9D7F-B99C3D3BF2DA}"/>
                </a:ext>
              </a:extLst>
            </p:cNvPr>
            <p:cNvSpPr/>
            <p:nvPr/>
          </p:nvSpPr>
          <p:spPr>
            <a:xfrm>
              <a:off x="5675478" y="1516860"/>
              <a:ext cx="1492623" cy="149423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81FB3B35-2318-4457-95DC-C520B75AE75F}"/>
              </a:ext>
            </a:extLst>
          </p:cNvPr>
          <p:cNvGrpSpPr/>
          <p:nvPr/>
        </p:nvGrpSpPr>
        <p:grpSpPr>
          <a:xfrm>
            <a:off x="7030437" y="2645258"/>
            <a:ext cx="663905" cy="663905"/>
            <a:chOff x="5598211" y="2485999"/>
            <a:chExt cx="252000" cy="252000"/>
          </a:xfrm>
        </p:grpSpPr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4AFC89BE-23B8-45FF-987D-E6560BFF3DCC}"/>
                </a:ext>
              </a:extLst>
            </p:cNvPr>
            <p:cNvCxnSpPr>
              <a:cxnSpLocks/>
            </p:cNvCxnSpPr>
            <p:nvPr/>
          </p:nvCxnSpPr>
          <p:spPr>
            <a:xfrm>
              <a:off x="5599551" y="2601685"/>
              <a:ext cx="250660" cy="0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弧形 47">
              <a:extLst>
                <a:ext uri="{FF2B5EF4-FFF2-40B4-BE49-F238E27FC236}">
                  <a16:creationId xmlns:a16="http://schemas.microsoft.com/office/drawing/2014/main" id="{A1B02804-B06D-4C16-8363-61CE38D605E4}"/>
                </a:ext>
              </a:extLst>
            </p:cNvPr>
            <p:cNvSpPr/>
            <p:nvPr/>
          </p:nvSpPr>
          <p:spPr>
            <a:xfrm>
              <a:off x="5598211" y="2485999"/>
              <a:ext cx="252000" cy="252000"/>
            </a:xfrm>
            <a:prstGeom prst="arc">
              <a:avLst>
                <a:gd name="adj1" fmla="val 1817991"/>
                <a:gd name="adj2" fmla="val 21272467"/>
              </a:avLst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690163C-5BFE-4F9D-85B4-AAC5BC56FF23}"/>
              </a:ext>
            </a:extLst>
          </p:cNvPr>
          <p:cNvGrpSpPr/>
          <p:nvPr/>
        </p:nvGrpSpPr>
        <p:grpSpPr>
          <a:xfrm>
            <a:off x="8066532" y="2645258"/>
            <a:ext cx="312984" cy="663905"/>
            <a:chOff x="6000369" y="2485999"/>
            <a:chExt cx="118800" cy="252000"/>
          </a:xfrm>
        </p:grpSpPr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DA87BA15-9820-4056-A9D2-A9DD43EEE2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1038" y="2539804"/>
              <a:ext cx="0" cy="198195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弧形 50">
              <a:extLst>
                <a:ext uri="{FF2B5EF4-FFF2-40B4-BE49-F238E27FC236}">
                  <a16:creationId xmlns:a16="http://schemas.microsoft.com/office/drawing/2014/main" id="{05B6D31A-DC6D-4CE1-BF67-A5EF0BFC166E}"/>
                </a:ext>
              </a:extLst>
            </p:cNvPr>
            <p:cNvSpPr/>
            <p:nvPr/>
          </p:nvSpPr>
          <p:spPr>
            <a:xfrm>
              <a:off x="6000369" y="2485999"/>
              <a:ext cx="118800" cy="118800"/>
            </a:xfrm>
            <a:prstGeom prst="arc">
              <a:avLst>
                <a:gd name="adj1" fmla="val 11124299"/>
                <a:gd name="adj2" fmla="val 17866105"/>
              </a:avLst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3DFB8FF-027A-4004-A0D2-974ABAB6DBA2}"/>
              </a:ext>
            </a:extLst>
          </p:cNvPr>
          <p:cNvGrpSpPr/>
          <p:nvPr/>
        </p:nvGrpSpPr>
        <p:grpSpPr>
          <a:xfrm>
            <a:off x="6022895" y="2780550"/>
            <a:ext cx="635352" cy="528613"/>
            <a:chOff x="5208895" y="2542553"/>
            <a:chExt cx="241162" cy="200647"/>
          </a:xfrm>
        </p:grpSpPr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A0F72843-E342-4206-BBFF-889EE8C9C32F}"/>
                </a:ext>
              </a:extLst>
            </p:cNvPr>
            <p:cNvCxnSpPr>
              <a:cxnSpLocks/>
            </p:cNvCxnSpPr>
            <p:nvPr/>
          </p:nvCxnSpPr>
          <p:spPr>
            <a:xfrm>
              <a:off x="5219470" y="2553586"/>
              <a:ext cx="109218" cy="88566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A45B12B5-270C-494C-8D33-8FB78ED711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8688" y="2545005"/>
              <a:ext cx="119741" cy="97147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B7C98CE0-D706-4A88-AEDF-74A7C348E056}"/>
                </a:ext>
              </a:extLst>
            </p:cNvPr>
            <p:cNvCxnSpPr>
              <a:cxnSpLocks/>
            </p:cNvCxnSpPr>
            <p:nvPr/>
          </p:nvCxnSpPr>
          <p:spPr>
            <a:xfrm>
              <a:off x="5450057" y="2542553"/>
              <a:ext cx="0" cy="198137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EAEA0A26-9F0E-4BB4-A9D7-94B2282A59D2}"/>
                </a:ext>
              </a:extLst>
            </p:cNvPr>
            <p:cNvCxnSpPr>
              <a:cxnSpLocks/>
            </p:cNvCxnSpPr>
            <p:nvPr/>
          </p:nvCxnSpPr>
          <p:spPr>
            <a:xfrm>
              <a:off x="5208895" y="2547583"/>
              <a:ext cx="0" cy="195617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2D7D6CD3-5144-43C1-861B-19698A47928E}"/>
              </a:ext>
            </a:extLst>
          </p:cNvPr>
          <p:cNvGrpSpPr/>
          <p:nvPr/>
        </p:nvGrpSpPr>
        <p:grpSpPr>
          <a:xfrm>
            <a:off x="8573993" y="2645258"/>
            <a:ext cx="667388" cy="663905"/>
            <a:chOff x="6201266" y="2485999"/>
            <a:chExt cx="253322" cy="252000"/>
          </a:xfrm>
        </p:grpSpPr>
        <p:sp>
          <p:nvSpPr>
            <p:cNvPr id="58" name="弧形 57">
              <a:extLst>
                <a:ext uri="{FF2B5EF4-FFF2-40B4-BE49-F238E27FC236}">
                  <a16:creationId xmlns:a16="http://schemas.microsoft.com/office/drawing/2014/main" id="{FD9102C1-5F61-4459-ACA6-37133A7BD381}"/>
                </a:ext>
              </a:extLst>
            </p:cNvPr>
            <p:cNvSpPr/>
            <p:nvPr/>
          </p:nvSpPr>
          <p:spPr>
            <a:xfrm>
              <a:off x="6201266" y="2485999"/>
              <a:ext cx="252000" cy="252000"/>
            </a:xfrm>
            <a:prstGeom prst="arc">
              <a:avLst>
                <a:gd name="adj1" fmla="val 21364427"/>
                <a:gd name="adj2" fmla="val 21272467"/>
              </a:avLst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F1FB9638-5867-4358-A29F-6079B4DEFD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3266" y="2485999"/>
              <a:ext cx="1322" cy="252000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6ECB2F65-1AD6-4EA9-BFBC-E2979544CB46}"/>
              </a:ext>
            </a:extLst>
          </p:cNvPr>
          <p:cNvCxnSpPr>
            <a:cxnSpLocks/>
          </p:cNvCxnSpPr>
          <p:nvPr/>
        </p:nvCxnSpPr>
        <p:spPr>
          <a:xfrm>
            <a:off x="9613571" y="2236087"/>
            <a:ext cx="0" cy="107307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图片 82">
            <a:extLst>
              <a:ext uri="{FF2B5EF4-FFF2-40B4-BE49-F238E27FC236}">
                <a16:creationId xmlns:a16="http://schemas.microsoft.com/office/drawing/2014/main" id="{2D02C103-5063-4B6A-929D-26E64FE5E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268" y="3907962"/>
            <a:ext cx="6264183" cy="838273"/>
          </a:xfrm>
          <a:prstGeom prst="rect">
            <a:avLst/>
          </a:prstGeom>
        </p:spPr>
      </p:pic>
      <p:grpSp>
        <p:nvGrpSpPr>
          <p:cNvPr id="85" name="组合 84">
            <a:extLst>
              <a:ext uri="{FF2B5EF4-FFF2-40B4-BE49-F238E27FC236}">
                <a16:creationId xmlns:a16="http://schemas.microsoft.com/office/drawing/2014/main" id="{321D4381-33D9-44E9-A69D-F6A180F16ABD}"/>
              </a:ext>
            </a:extLst>
          </p:cNvPr>
          <p:cNvGrpSpPr/>
          <p:nvPr/>
        </p:nvGrpSpPr>
        <p:grpSpPr>
          <a:xfrm>
            <a:off x="5088816" y="2537054"/>
            <a:ext cx="792000" cy="792000"/>
            <a:chOff x="5101774" y="2455056"/>
            <a:chExt cx="792000" cy="792000"/>
          </a:xfrm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3EF835D2-AFED-4476-A39D-312AA1A0439D}"/>
                </a:ext>
              </a:extLst>
            </p:cNvPr>
            <p:cNvCxnSpPr/>
            <p:nvPr/>
          </p:nvCxnSpPr>
          <p:spPr>
            <a:xfrm>
              <a:off x="5172391" y="2851056"/>
              <a:ext cx="485402" cy="0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弧形 83">
              <a:extLst>
                <a:ext uri="{FF2B5EF4-FFF2-40B4-BE49-F238E27FC236}">
                  <a16:creationId xmlns:a16="http://schemas.microsoft.com/office/drawing/2014/main" id="{738F2808-47EE-47C8-B763-C7EDABBE1A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01774" y="2455056"/>
              <a:ext cx="792000" cy="792000"/>
            </a:xfrm>
            <a:prstGeom prst="arc">
              <a:avLst>
                <a:gd name="adj1" fmla="val 3895352"/>
                <a:gd name="adj2" fmla="val 17604657"/>
              </a:avLst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CBD42311-87DF-4F42-9D74-F7270BA26E2B}"/>
              </a:ext>
            </a:extLst>
          </p:cNvPr>
          <p:cNvGrpSpPr/>
          <p:nvPr/>
        </p:nvGrpSpPr>
        <p:grpSpPr>
          <a:xfrm>
            <a:off x="9875627" y="2428979"/>
            <a:ext cx="972000" cy="972000"/>
            <a:chOff x="9835468" y="2491210"/>
            <a:chExt cx="972000" cy="972000"/>
          </a:xfrm>
        </p:grpSpPr>
        <p:sp>
          <p:nvSpPr>
            <p:cNvPr id="64" name="弧形 63">
              <a:extLst>
                <a:ext uri="{FF2B5EF4-FFF2-40B4-BE49-F238E27FC236}">
                  <a16:creationId xmlns:a16="http://schemas.microsoft.com/office/drawing/2014/main" id="{763EC656-CD8A-412B-9CDA-094285A2D60C}"/>
                </a:ext>
              </a:extLst>
            </p:cNvPr>
            <p:cNvSpPr/>
            <p:nvPr/>
          </p:nvSpPr>
          <p:spPr>
            <a:xfrm>
              <a:off x="9985764" y="2645258"/>
              <a:ext cx="663905" cy="663905"/>
            </a:xfrm>
            <a:prstGeom prst="arc">
              <a:avLst>
                <a:gd name="adj1" fmla="val 21364427"/>
                <a:gd name="adj2" fmla="val 21272467"/>
              </a:avLst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弧形 87">
              <a:extLst>
                <a:ext uri="{FF2B5EF4-FFF2-40B4-BE49-F238E27FC236}">
                  <a16:creationId xmlns:a16="http://schemas.microsoft.com/office/drawing/2014/main" id="{A8D34806-3F7B-4942-B810-B6C8D5E1E1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35468" y="2491210"/>
              <a:ext cx="972000" cy="972000"/>
            </a:xfrm>
            <a:prstGeom prst="arc">
              <a:avLst>
                <a:gd name="adj1" fmla="val 15877922"/>
                <a:gd name="adj2" fmla="val 5881754"/>
              </a:avLst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221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A1685B2-A14B-420B-BCFD-5482A0C2D4C4}"/>
              </a:ext>
            </a:extLst>
          </p:cNvPr>
          <p:cNvGrpSpPr/>
          <p:nvPr/>
        </p:nvGrpSpPr>
        <p:grpSpPr>
          <a:xfrm>
            <a:off x="3216594" y="2869986"/>
            <a:ext cx="5748824" cy="1080000"/>
            <a:chOff x="3216594" y="2869986"/>
            <a:chExt cx="5748824" cy="1080000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1FB3B35-2318-4457-95DC-C520B75AE75F}"/>
                </a:ext>
              </a:extLst>
            </p:cNvPr>
            <p:cNvGrpSpPr/>
            <p:nvPr/>
          </p:nvGrpSpPr>
          <p:grpSpPr>
            <a:xfrm>
              <a:off x="5158215" y="3228619"/>
              <a:ext cx="663905" cy="663905"/>
              <a:chOff x="5598211" y="2485999"/>
              <a:chExt cx="252000" cy="252000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AFC89BE-23B8-45FF-987D-E6560BFF3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A1B02804-B06D-4C16-8363-61CE38D605E4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690163C-5BFE-4F9D-85B4-AAC5BC56FF23}"/>
                </a:ext>
              </a:extLst>
            </p:cNvPr>
            <p:cNvGrpSpPr/>
            <p:nvPr/>
          </p:nvGrpSpPr>
          <p:grpSpPr>
            <a:xfrm>
              <a:off x="6194310" y="3228619"/>
              <a:ext cx="312984" cy="663905"/>
              <a:chOff x="6000369" y="2485999"/>
              <a:chExt cx="118800" cy="25200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A87BA15-9820-4056-A9D2-A9DD43EEE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05B6D31A-DC6D-4CE1-BF67-A5EF0BFC166E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3DFB8FF-027A-4004-A0D2-974ABAB6DBA2}"/>
                </a:ext>
              </a:extLst>
            </p:cNvPr>
            <p:cNvGrpSpPr/>
            <p:nvPr/>
          </p:nvGrpSpPr>
          <p:grpSpPr>
            <a:xfrm>
              <a:off x="4150673" y="3363911"/>
              <a:ext cx="635352" cy="528613"/>
              <a:chOff x="5208895" y="2542553"/>
              <a:chExt cx="241162" cy="200647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0F72843-E342-4206-BBFF-889EE8C9C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45B12B5-270C-494C-8D33-8FB78ED71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7C98CE0-D706-4A88-AEDF-74A7C348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AEA0A26-9F0E-4BB4-A9D7-94B2282A5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D7D6CD3-5144-43C1-861B-19698A47928E}"/>
                </a:ext>
              </a:extLst>
            </p:cNvPr>
            <p:cNvGrpSpPr/>
            <p:nvPr/>
          </p:nvGrpSpPr>
          <p:grpSpPr>
            <a:xfrm>
              <a:off x="6701771" y="3228619"/>
              <a:ext cx="667388" cy="663905"/>
              <a:chOff x="6201266" y="2485999"/>
              <a:chExt cx="253322" cy="252000"/>
            </a:xfrm>
          </p:grpSpPr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FD9102C1-5F61-4459-ACA6-37133A7BD381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1FB9638-5867-4358-A29F-6079B4DEF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B2F65-1AD6-4EA9-BFBC-E2979544CB46}"/>
                </a:ext>
              </a:extLst>
            </p:cNvPr>
            <p:cNvCxnSpPr>
              <a:cxnSpLocks/>
            </p:cNvCxnSpPr>
            <p:nvPr/>
          </p:nvCxnSpPr>
          <p:spPr>
            <a:xfrm>
              <a:off x="7741349" y="2873448"/>
              <a:ext cx="0" cy="1073076"/>
            </a:xfrm>
            <a:prstGeom prst="line">
              <a:avLst/>
            </a:prstGeom>
            <a:ln w="762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21D4381-33D9-44E9-A69D-F6A180F16ABD}"/>
                </a:ext>
              </a:extLst>
            </p:cNvPr>
            <p:cNvGrpSpPr/>
            <p:nvPr/>
          </p:nvGrpSpPr>
          <p:grpSpPr>
            <a:xfrm>
              <a:off x="3216594" y="3100524"/>
              <a:ext cx="792000" cy="792000"/>
              <a:chOff x="5101774" y="2455056"/>
              <a:chExt cx="792000" cy="7920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EF835D2-AFED-4476-A39D-312AA1A0439D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弧形 83">
                <a:extLst>
                  <a:ext uri="{FF2B5EF4-FFF2-40B4-BE49-F238E27FC236}">
                    <a16:creationId xmlns:a16="http://schemas.microsoft.com/office/drawing/2014/main" id="{738F2808-47EE-47C8-B763-C7EDABBE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BD42311-87DF-4F42-9D74-F7270BA26E2B}"/>
                </a:ext>
              </a:extLst>
            </p:cNvPr>
            <p:cNvGrpSpPr/>
            <p:nvPr/>
          </p:nvGrpSpPr>
          <p:grpSpPr>
            <a:xfrm>
              <a:off x="7885418" y="2869986"/>
              <a:ext cx="1080000" cy="1080000"/>
              <a:chOff x="9835468" y="2491210"/>
              <a:chExt cx="1080000" cy="1080000"/>
            </a:xfrm>
          </p:grpSpPr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763EC656-CD8A-412B-9CDA-094285A2D60C}"/>
                  </a:ext>
                </a:extLst>
              </p:cNvPr>
              <p:cNvSpPr/>
              <p:nvPr/>
            </p:nvSpPr>
            <p:spPr>
              <a:xfrm>
                <a:off x="10043516" y="2699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A8D34806-3F7B-4942-B810-B6C8D5E1E1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1080000" cy="1080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084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钦楷</dc:creator>
  <cp:lastModifiedBy>陈 钦楷</cp:lastModifiedBy>
  <cp:revision>84</cp:revision>
  <dcterms:created xsi:type="dcterms:W3CDTF">2019-03-15T11:12:45Z</dcterms:created>
  <dcterms:modified xsi:type="dcterms:W3CDTF">2019-04-30T10:59:48Z</dcterms:modified>
</cp:coreProperties>
</file>