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E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7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4BDEDE-29B0-4078-9C03-1F3053B90C32}"/>
              </a:ext>
            </a:extLst>
          </p:cNvPr>
          <p:cNvSpPr/>
          <p:nvPr/>
        </p:nvSpPr>
        <p:spPr>
          <a:xfrm>
            <a:off x="6960973" y="2421924"/>
            <a:ext cx="3052119" cy="226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C050E-24DE-4470-A08C-17875F7DE46D}"/>
              </a:ext>
            </a:extLst>
          </p:cNvPr>
          <p:cNvSpPr txBox="1"/>
          <p:nvPr/>
        </p:nvSpPr>
        <p:spPr>
          <a:xfrm>
            <a:off x="5388114" y="4982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卷轴功能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2E08E7-E752-47DA-B0E7-5C6611384D92}"/>
              </a:ext>
            </a:extLst>
          </p:cNvPr>
          <p:cNvGrpSpPr/>
          <p:nvPr/>
        </p:nvGrpSpPr>
        <p:grpSpPr>
          <a:xfrm>
            <a:off x="2001794" y="1569308"/>
            <a:ext cx="3052119" cy="4139513"/>
            <a:chOff x="2001794" y="1569308"/>
            <a:chExt cx="3052119" cy="4139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8375B-CCF5-4117-9A4D-FA604737AC2B}"/>
                </a:ext>
              </a:extLst>
            </p:cNvPr>
            <p:cNvSpPr/>
            <p:nvPr/>
          </p:nvSpPr>
          <p:spPr>
            <a:xfrm>
              <a:off x="2001794" y="1569308"/>
              <a:ext cx="3052119" cy="413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2CD82FB-3E80-485B-9868-31E051A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983" y="1928684"/>
              <a:ext cx="631739" cy="57973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9899DF-20DC-408B-B90B-3B0F6BFF7A9E}"/>
                </a:ext>
              </a:extLst>
            </p:cNvPr>
            <p:cNvSpPr/>
            <p:nvPr/>
          </p:nvSpPr>
          <p:spPr>
            <a:xfrm>
              <a:off x="2409565" y="2728988"/>
              <a:ext cx="2236573" cy="1388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942D62-842D-41E0-8A16-4017B9390D4E}"/>
                </a:ext>
              </a:extLst>
            </p:cNvPr>
            <p:cNvSpPr/>
            <p:nvPr/>
          </p:nvSpPr>
          <p:spPr>
            <a:xfrm>
              <a:off x="2409566" y="2972413"/>
              <a:ext cx="1334532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1ABA2A-FDDD-4CB1-BBB9-853E4B8EA9BE}"/>
                </a:ext>
              </a:extLst>
            </p:cNvPr>
            <p:cNvSpPr/>
            <p:nvPr/>
          </p:nvSpPr>
          <p:spPr>
            <a:xfrm>
              <a:off x="2409566" y="3234388"/>
              <a:ext cx="1147366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2A4D14-CF82-4695-AD7D-A5C5C451B548}"/>
                </a:ext>
              </a:extLst>
            </p:cNvPr>
            <p:cNvSpPr/>
            <p:nvPr/>
          </p:nvSpPr>
          <p:spPr>
            <a:xfrm>
              <a:off x="2409564" y="4201807"/>
              <a:ext cx="2236573" cy="1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F4FFDD-7F6C-428A-A001-FF8A6316CE68}"/>
                </a:ext>
              </a:extLst>
            </p:cNvPr>
            <p:cNvSpPr/>
            <p:nvPr/>
          </p:nvSpPr>
          <p:spPr>
            <a:xfrm>
              <a:off x="2409564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0A9619-2C71-43BD-8C7B-37F636AF1270}"/>
                </a:ext>
              </a:extLst>
            </p:cNvPr>
            <p:cNvSpPr/>
            <p:nvPr/>
          </p:nvSpPr>
          <p:spPr>
            <a:xfrm>
              <a:off x="3284790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EC69AD-BE44-4F30-98A4-2582A394D205}"/>
              </a:ext>
            </a:extLst>
          </p:cNvPr>
          <p:cNvSpPr/>
          <p:nvPr/>
        </p:nvSpPr>
        <p:spPr>
          <a:xfrm>
            <a:off x="6096000" y="1198605"/>
            <a:ext cx="5099222" cy="9209903"/>
          </a:xfrm>
          <a:custGeom>
            <a:avLst/>
            <a:gdLst>
              <a:gd name="connsiteX0" fmla="*/ 864973 w 5099222"/>
              <a:gd name="connsiteY0" fmla="*/ 5490518 h 9209903"/>
              <a:gd name="connsiteX1" fmla="*/ 864973 w 5099222"/>
              <a:gd name="connsiteY1" fmla="*/ 7751805 h 9209903"/>
              <a:gd name="connsiteX2" fmla="*/ 3917092 w 5099222"/>
              <a:gd name="connsiteY2" fmla="*/ 7751805 h 9209903"/>
              <a:gd name="connsiteX3" fmla="*/ 3917092 w 5099222"/>
              <a:gd name="connsiteY3" fmla="*/ 5490518 h 9209903"/>
              <a:gd name="connsiteX4" fmla="*/ 864973 w 5099222"/>
              <a:gd name="connsiteY4" fmla="*/ 1223318 h 9209903"/>
              <a:gd name="connsiteX5" fmla="*/ 864973 w 5099222"/>
              <a:gd name="connsiteY5" fmla="*/ 3484605 h 9209903"/>
              <a:gd name="connsiteX6" fmla="*/ 3917092 w 5099222"/>
              <a:gd name="connsiteY6" fmla="*/ 3484605 h 9209903"/>
              <a:gd name="connsiteX7" fmla="*/ 3917092 w 5099222"/>
              <a:gd name="connsiteY7" fmla="*/ 1223318 h 9209903"/>
              <a:gd name="connsiteX8" fmla="*/ 0 w 5099222"/>
              <a:gd name="connsiteY8" fmla="*/ 0 h 9209903"/>
              <a:gd name="connsiteX9" fmla="*/ 5099222 w 5099222"/>
              <a:gd name="connsiteY9" fmla="*/ 0 h 9209903"/>
              <a:gd name="connsiteX10" fmla="*/ 5099222 w 5099222"/>
              <a:gd name="connsiteY10" fmla="*/ 4267200 h 9209903"/>
              <a:gd name="connsiteX11" fmla="*/ 5099222 w 5099222"/>
              <a:gd name="connsiteY11" fmla="*/ 4942703 h 9209903"/>
              <a:gd name="connsiteX12" fmla="*/ 5099222 w 5099222"/>
              <a:gd name="connsiteY12" fmla="*/ 9209903 h 9209903"/>
              <a:gd name="connsiteX13" fmla="*/ 0 w 5099222"/>
              <a:gd name="connsiteY13" fmla="*/ 9209903 h 9209903"/>
              <a:gd name="connsiteX14" fmla="*/ 0 w 5099222"/>
              <a:gd name="connsiteY14" fmla="*/ 4942703 h 9209903"/>
              <a:gd name="connsiteX15" fmla="*/ 0 w 5099222"/>
              <a:gd name="connsiteY15" fmla="*/ 4267200 h 92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222" h="9209903">
                <a:moveTo>
                  <a:pt x="864973" y="5490518"/>
                </a:moveTo>
                <a:lnTo>
                  <a:pt x="864973" y="7751805"/>
                </a:lnTo>
                <a:lnTo>
                  <a:pt x="3917092" y="7751805"/>
                </a:lnTo>
                <a:lnTo>
                  <a:pt x="3917092" y="5490518"/>
                </a:lnTo>
                <a:close/>
                <a:moveTo>
                  <a:pt x="864973" y="1223318"/>
                </a:moveTo>
                <a:lnTo>
                  <a:pt x="864973" y="3484605"/>
                </a:lnTo>
                <a:lnTo>
                  <a:pt x="3917092" y="3484605"/>
                </a:lnTo>
                <a:lnTo>
                  <a:pt x="3917092" y="1223318"/>
                </a:lnTo>
                <a:close/>
                <a:moveTo>
                  <a:pt x="0" y="0"/>
                </a:moveTo>
                <a:lnTo>
                  <a:pt x="5099222" y="0"/>
                </a:lnTo>
                <a:lnTo>
                  <a:pt x="5099222" y="4267200"/>
                </a:lnTo>
                <a:lnTo>
                  <a:pt x="5099222" y="4942703"/>
                </a:lnTo>
                <a:lnTo>
                  <a:pt x="5099222" y="9209903"/>
                </a:lnTo>
                <a:lnTo>
                  <a:pt x="0" y="9209903"/>
                </a:lnTo>
                <a:lnTo>
                  <a:pt x="0" y="494270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143817-2D2D-4FC5-BA7F-8A5D052F2921}"/>
              </a:ext>
            </a:extLst>
          </p:cNvPr>
          <p:cNvSpPr txBox="1"/>
          <p:nvPr/>
        </p:nvSpPr>
        <p:spPr>
          <a:xfrm>
            <a:off x="190038" y="629765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Emerald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4BDEDE-29B0-4078-9C03-1F3053B90C32}"/>
              </a:ext>
            </a:extLst>
          </p:cNvPr>
          <p:cNvSpPr/>
          <p:nvPr/>
        </p:nvSpPr>
        <p:spPr>
          <a:xfrm>
            <a:off x="4712043" y="2372497"/>
            <a:ext cx="3052119" cy="226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C050E-24DE-4470-A08C-17875F7DE46D}"/>
              </a:ext>
            </a:extLst>
          </p:cNvPr>
          <p:cNvSpPr txBox="1"/>
          <p:nvPr/>
        </p:nvSpPr>
        <p:spPr>
          <a:xfrm>
            <a:off x="5388114" y="4982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卷轴功能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2E08E7-E752-47DA-B0E7-5C6611384D92}"/>
              </a:ext>
            </a:extLst>
          </p:cNvPr>
          <p:cNvGrpSpPr/>
          <p:nvPr/>
        </p:nvGrpSpPr>
        <p:grpSpPr>
          <a:xfrm>
            <a:off x="4712042" y="2372497"/>
            <a:ext cx="3052119" cy="4139513"/>
            <a:chOff x="2001794" y="1569308"/>
            <a:chExt cx="3052119" cy="4139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8375B-CCF5-4117-9A4D-FA604737AC2B}"/>
                </a:ext>
              </a:extLst>
            </p:cNvPr>
            <p:cNvSpPr/>
            <p:nvPr/>
          </p:nvSpPr>
          <p:spPr>
            <a:xfrm>
              <a:off x="2001794" y="1569308"/>
              <a:ext cx="3052119" cy="413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2CD82FB-3E80-485B-9868-31E051A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983" y="1928684"/>
              <a:ext cx="631739" cy="57973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9899DF-20DC-408B-B90B-3B0F6BFF7A9E}"/>
                </a:ext>
              </a:extLst>
            </p:cNvPr>
            <p:cNvSpPr/>
            <p:nvPr/>
          </p:nvSpPr>
          <p:spPr>
            <a:xfrm>
              <a:off x="2409565" y="2728988"/>
              <a:ext cx="2236573" cy="1388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942D62-842D-41E0-8A16-4017B9390D4E}"/>
                </a:ext>
              </a:extLst>
            </p:cNvPr>
            <p:cNvSpPr/>
            <p:nvPr/>
          </p:nvSpPr>
          <p:spPr>
            <a:xfrm>
              <a:off x="2409566" y="2972413"/>
              <a:ext cx="1334532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1ABA2A-FDDD-4CB1-BBB9-853E4B8EA9BE}"/>
                </a:ext>
              </a:extLst>
            </p:cNvPr>
            <p:cNvSpPr/>
            <p:nvPr/>
          </p:nvSpPr>
          <p:spPr>
            <a:xfrm>
              <a:off x="2409566" y="3234388"/>
              <a:ext cx="1147366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2A4D14-CF82-4695-AD7D-A5C5C451B548}"/>
                </a:ext>
              </a:extLst>
            </p:cNvPr>
            <p:cNvSpPr/>
            <p:nvPr/>
          </p:nvSpPr>
          <p:spPr>
            <a:xfrm>
              <a:off x="2409564" y="4201807"/>
              <a:ext cx="2236573" cy="1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F4FFDD-7F6C-428A-A001-FF8A6316CE68}"/>
                </a:ext>
              </a:extLst>
            </p:cNvPr>
            <p:cNvSpPr/>
            <p:nvPr/>
          </p:nvSpPr>
          <p:spPr>
            <a:xfrm>
              <a:off x="2409564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0A9619-2C71-43BD-8C7B-37F636AF1270}"/>
                </a:ext>
              </a:extLst>
            </p:cNvPr>
            <p:cNvSpPr/>
            <p:nvPr/>
          </p:nvSpPr>
          <p:spPr>
            <a:xfrm>
              <a:off x="3284790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EC69AD-BE44-4F30-98A4-2582A394D205}"/>
              </a:ext>
            </a:extLst>
          </p:cNvPr>
          <p:cNvSpPr/>
          <p:nvPr/>
        </p:nvSpPr>
        <p:spPr>
          <a:xfrm>
            <a:off x="3847070" y="1149178"/>
            <a:ext cx="5099222" cy="9209903"/>
          </a:xfrm>
          <a:custGeom>
            <a:avLst/>
            <a:gdLst>
              <a:gd name="connsiteX0" fmla="*/ 864973 w 5099222"/>
              <a:gd name="connsiteY0" fmla="*/ 5490518 h 9209903"/>
              <a:gd name="connsiteX1" fmla="*/ 864973 w 5099222"/>
              <a:gd name="connsiteY1" fmla="*/ 7751805 h 9209903"/>
              <a:gd name="connsiteX2" fmla="*/ 3917092 w 5099222"/>
              <a:gd name="connsiteY2" fmla="*/ 7751805 h 9209903"/>
              <a:gd name="connsiteX3" fmla="*/ 3917092 w 5099222"/>
              <a:gd name="connsiteY3" fmla="*/ 5490518 h 9209903"/>
              <a:gd name="connsiteX4" fmla="*/ 864973 w 5099222"/>
              <a:gd name="connsiteY4" fmla="*/ 1223318 h 9209903"/>
              <a:gd name="connsiteX5" fmla="*/ 864973 w 5099222"/>
              <a:gd name="connsiteY5" fmla="*/ 3484605 h 9209903"/>
              <a:gd name="connsiteX6" fmla="*/ 3917092 w 5099222"/>
              <a:gd name="connsiteY6" fmla="*/ 3484605 h 9209903"/>
              <a:gd name="connsiteX7" fmla="*/ 3917092 w 5099222"/>
              <a:gd name="connsiteY7" fmla="*/ 1223318 h 9209903"/>
              <a:gd name="connsiteX8" fmla="*/ 0 w 5099222"/>
              <a:gd name="connsiteY8" fmla="*/ 0 h 9209903"/>
              <a:gd name="connsiteX9" fmla="*/ 5099222 w 5099222"/>
              <a:gd name="connsiteY9" fmla="*/ 0 h 9209903"/>
              <a:gd name="connsiteX10" fmla="*/ 5099222 w 5099222"/>
              <a:gd name="connsiteY10" fmla="*/ 4267200 h 9209903"/>
              <a:gd name="connsiteX11" fmla="*/ 5099222 w 5099222"/>
              <a:gd name="connsiteY11" fmla="*/ 4942703 h 9209903"/>
              <a:gd name="connsiteX12" fmla="*/ 5099222 w 5099222"/>
              <a:gd name="connsiteY12" fmla="*/ 9209903 h 9209903"/>
              <a:gd name="connsiteX13" fmla="*/ 0 w 5099222"/>
              <a:gd name="connsiteY13" fmla="*/ 9209903 h 9209903"/>
              <a:gd name="connsiteX14" fmla="*/ 0 w 5099222"/>
              <a:gd name="connsiteY14" fmla="*/ 4942703 h 9209903"/>
              <a:gd name="connsiteX15" fmla="*/ 0 w 5099222"/>
              <a:gd name="connsiteY15" fmla="*/ 4267200 h 92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222" h="9209903">
                <a:moveTo>
                  <a:pt x="864973" y="5490518"/>
                </a:moveTo>
                <a:lnTo>
                  <a:pt x="864973" y="7751805"/>
                </a:lnTo>
                <a:lnTo>
                  <a:pt x="3917092" y="7751805"/>
                </a:lnTo>
                <a:lnTo>
                  <a:pt x="3917092" y="5490518"/>
                </a:lnTo>
                <a:close/>
                <a:moveTo>
                  <a:pt x="864973" y="1223318"/>
                </a:moveTo>
                <a:lnTo>
                  <a:pt x="864973" y="3484605"/>
                </a:lnTo>
                <a:lnTo>
                  <a:pt x="3917092" y="3484605"/>
                </a:lnTo>
                <a:lnTo>
                  <a:pt x="3917092" y="1223318"/>
                </a:lnTo>
                <a:close/>
                <a:moveTo>
                  <a:pt x="0" y="0"/>
                </a:moveTo>
                <a:lnTo>
                  <a:pt x="5099222" y="0"/>
                </a:lnTo>
                <a:lnTo>
                  <a:pt x="5099222" y="4267200"/>
                </a:lnTo>
                <a:lnTo>
                  <a:pt x="5099222" y="4942703"/>
                </a:lnTo>
                <a:lnTo>
                  <a:pt x="5099222" y="9209903"/>
                </a:lnTo>
                <a:lnTo>
                  <a:pt x="0" y="9209903"/>
                </a:lnTo>
                <a:lnTo>
                  <a:pt x="0" y="494270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2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4BDEDE-29B0-4078-9C03-1F3053B90C32}"/>
              </a:ext>
            </a:extLst>
          </p:cNvPr>
          <p:cNvSpPr/>
          <p:nvPr/>
        </p:nvSpPr>
        <p:spPr>
          <a:xfrm>
            <a:off x="4712043" y="2372497"/>
            <a:ext cx="3052119" cy="226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C050E-24DE-4470-A08C-17875F7DE46D}"/>
              </a:ext>
            </a:extLst>
          </p:cNvPr>
          <p:cNvSpPr txBox="1"/>
          <p:nvPr/>
        </p:nvSpPr>
        <p:spPr>
          <a:xfrm>
            <a:off x="5388114" y="4982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卷轴功能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2E08E7-E752-47DA-B0E7-5C6611384D92}"/>
              </a:ext>
            </a:extLst>
          </p:cNvPr>
          <p:cNvGrpSpPr/>
          <p:nvPr/>
        </p:nvGrpSpPr>
        <p:grpSpPr>
          <a:xfrm>
            <a:off x="4712042" y="1260388"/>
            <a:ext cx="3052119" cy="4139513"/>
            <a:chOff x="2001794" y="1569308"/>
            <a:chExt cx="3052119" cy="4139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8375B-CCF5-4117-9A4D-FA604737AC2B}"/>
                </a:ext>
              </a:extLst>
            </p:cNvPr>
            <p:cNvSpPr/>
            <p:nvPr/>
          </p:nvSpPr>
          <p:spPr>
            <a:xfrm>
              <a:off x="2001794" y="1569308"/>
              <a:ext cx="3052119" cy="413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2CD82FB-3E80-485B-9868-31E051A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983" y="1928684"/>
              <a:ext cx="631739" cy="57973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9899DF-20DC-408B-B90B-3B0F6BFF7A9E}"/>
                </a:ext>
              </a:extLst>
            </p:cNvPr>
            <p:cNvSpPr/>
            <p:nvPr/>
          </p:nvSpPr>
          <p:spPr>
            <a:xfrm>
              <a:off x="2409565" y="2728988"/>
              <a:ext cx="2236573" cy="1388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942D62-842D-41E0-8A16-4017B9390D4E}"/>
                </a:ext>
              </a:extLst>
            </p:cNvPr>
            <p:cNvSpPr/>
            <p:nvPr/>
          </p:nvSpPr>
          <p:spPr>
            <a:xfrm>
              <a:off x="2409566" y="2972413"/>
              <a:ext cx="1334532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1ABA2A-FDDD-4CB1-BBB9-853E4B8EA9BE}"/>
                </a:ext>
              </a:extLst>
            </p:cNvPr>
            <p:cNvSpPr/>
            <p:nvPr/>
          </p:nvSpPr>
          <p:spPr>
            <a:xfrm>
              <a:off x="2409566" y="3234388"/>
              <a:ext cx="1147366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2A4D14-CF82-4695-AD7D-A5C5C451B548}"/>
                </a:ext>
              </a:extLst>
            </p:cNvPr>
            <p:cNvSpPr/>
            <p:nvPr/>
          </p:nvSpPr>
          <p:spPr>
            <a:xfrm>
              <a:off x="2409564" y="4201807"/>
              <a:ext cx="2236573" cy="1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F4FFDD-7F6C-428A-A001-FF8A6316CE68}"/>
                </a:ext>
              </a:extLst>
            </p:cNvPr>
            <p:cNvSpPr/>
            <p:nvPr/>
          </p:nvSpPr>
          <p:spPr>
            <a:xfrm>
              <a:off x="2409564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0A9619-2C71-43BD-8C7B-37F636AF1270}"/>
                </a:ext>
              </a:extLst>
            </p:cNvPr>
            <p:cNvSpPr/>
            <p:nvPr/>
          </p:nvSpPr>
          <p:spPr>
            <a:xfrm>
              <a:off x="3284790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EC69AD-BE44-4F30-98A4-2582A394D205}"/>
              </a:ext>
            </a:extLst>
          </p:cNvPr>
          <p:cNvSpPr/>
          <p:nvPr/>
        </p:nvSpPr>
        <p:spPr>
          <a:xfrm>
            <a:off x="3847070" y="1149178"/>
            <a:ext cx="5099222" cy="9209903"/>
          </a:xfrm>
          <a:custGeom>
            <a:avLst/>
            <a:gdLst>
              <a:gd name="connsiteX0" fmla="*/ 864973 w 5099222"/>
              <a:gd name="connsiteY0" fmla="*/ 5490518 h 9209903"/>
              <a:gd name="connsiteX1" fmla="*/ 864973 w 5099222"/>
              <a:gd name="connsiteY1" fmla="*/ 7751805 h 9209903"/>
              <a:gd name="connsiteX2" fmla="*/ 3917092 w 5099222"/>
              <a:gd name="connsiteY2" fmla="*/ 7751805 h 9209903"/>
              <a:gd name="connsiteX3" fmla="*/ 3917092 w 5099222"/>
              <a:gd name="connsiteY3" fmla="*/ 5490518 h 9209903"/>
              <a:gd name="connsiteX4" fmla="*/ 864973 w 5099222"/>
              <a:gd name="connsiteY4" fmla="*/ 1223318 h 9209903"/>
              <a:gd name="connsiteX5" fmla="*/ 864973 w 5099222"/>
              <a:gd name="connsiteY5" fmla="*/ 3484605 h 9209903"/>
              <a:gd name="connsiteX6" fmla="*/ 3917092 w 5099222"/>
              <a:gd name="connsiteY6" fmla="*/ 3484605 h 9209903"/>
              <a:gd name="connsiteX7" fmla="*/ 3917092 w 5099222"/>
              <a:gd name="connsiteY7" fmla="*/ 1223318 h 9209903"/>
              <a:gd name="connsiteX8" fmla="*/ 0 w 5099222"/>
              <a:gd name="connsiteY8" fmla="*/ 0 h 9209903"/>
              <a:gd name="connsiteX9" fmla="*/ 5099222 w 5099222"/>
              <a:gd name="connsiteY9" fmla="*/ 0 h 9209903"/>
              <a:gd name="connsiteX10" fmla="*/ 5099222 w 5099222"/>
              <a:gd name="connsiteY10" fmla="*/ 4267200 h 9209903"/>
              <a:gd name="connsiteX11" fmla="*/ 5099222 w 5099222"/>
              <a:gd name="connsiteY11" fmla="*/ 4942703 h 9209903"/>
              <a:gd name="connsiteX12" fmla="*/ 5099222 w 5099222"/>
              <a:gd name="connsiteY12" fmla="*/ 9209903 h 9209903"/>
              <a:gd name="connsiteX13" fmla="*/ 0 w 5099222"/>
              <a:gd name="connsiteY13" fmla="*/ 9209903 h 9209903"/>
              <a:gd name="connsiteX14" fmla="*/ 0 w 5099222"/>
              <a:gd name="connsiteY14" fmla="*/ 4942703 h 9209903"/>
              <a:gd name="connsiteX15" fmla="*/ 0 w 5099222"/>
              <a:gd name="connsiteY15" fmla="*/ 4267200 h 92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222" h="9209903">
                <a:moveTo>
                  <a:pt x="864973" y="5490518"/>
                </a:moveTo>
                <a:lnTo>
                  <a:pt x="864973" y="7751805"/>
                </a:lnTo>
                <a:lnTo>
                  <a:pt x="3917092" y="7751805"/>
                </a:lnTo>
                <a:lnTo>
                  <a:pt x="3917092" y="5490518"/>
                </a:lnTo>
                <a:close/>
                <a:moveTo>
                  <a:pt x="864973" y="1223318"/>
                </a:moveTo>
                <a:lnTo>
                  <a:pt x="864973" y="3484605"/>
                </a:lnTo>
                <a:lnTo>
                  <a:pt x="3917092" y="3484605"/>
                </a:lnTo>
                <a:lnTo>
                  <a:pt x="3917092" y="1223318"/>
                </a:lnTo>
                <a:close/>
                <a:moveTo>
                  <a:pt x="0" y="0"/>
                </a:moveTo>
                <a:lnTo>
                  <a:pt x="5099222" y="0"/>
                </a:lnTo>
                <a:lnTo>
                  <a:pt x="5099222" y="4267200"/>
                </a:lnTo>
                <a:lnTo>
                  <a:pt x="5099222" y="4942703"/>
                </a:lnTo>
                <a:lnTo>
                  <a:pt x="5099222" y="9209903"/>
                </a:lnTo>
                <a:lnTo>
                  <a:pt x="0" y="9209903"/>
                </a:lnTo>
                <a:lnTo>
                  <a:pt x="0" y="494270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1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5520AE-1005-4883-9083-0DBBC44DF329}"/>
              </a:ext>
            </a:extLst>
          </p:cNvPr>
          <p:cNvSpPr/>
          <p:nvPr/>
        </p:nvSpPr>
        <p:spPr>
          <a:xfrm>
            <a:off x="5090983" y="2106826"/>
            <a:ext cx="1272746" cy="12974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809A1F-C544-4A47-A59B-A123570FD49F}"/>
              </a:ext>
            </a:extLst>
          </p:cNvPr>
          <p:cNvSpPr/>
          <p:nvPr/>
        </p:nvSpPr>
        <p:spPr>
          <a:xfrm>
            <a:off x="5568779" y="2514599"/>
            <a:ext cx="1272746" cy="12974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zh-CN" altLang="en-US" sz="4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EEA809-4171-43C7-8443-CE76EB4D7EAA}"/>
              </a:ext>
            </a:extLst>
          </p:cNvPr>
          <p:cNvSpPr/>
          <p:nvPr/>
        </p:nvSpPr>
        <p:spPr>
          <a:xfrm>
            <a:off x="5702643" y="3429000"/>
            <a:ext cx="1272746" cy="12974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43603B-C713-4D48-A0A7-92D638BAA6AA}"/>
              </a:ext>
            </a:extLst>
          </p:cNvPr>
          <p:cNvSpPr txBox="1"/>
          <p:nvPr/>
        </p:nvSpPr>
        <p:spPr>
          <a:xfrm>
            <a:off x="5015384" y="44157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绘制次数</a:t>
            </a:r>
            <a:endParaRPr lang="en-US" altLang="zh-CN" sz="3200" dirty="0"/>
          </a:p>
          <a:p>
            <a:pPr algn="ctr"/>
            <a:r>
              <a:rPr lang="en-US" altLang="zh-CN" sz="3200" dirty="0"/>
              <a:t>11</a:t>
            </a:r>
            <a:endParaRPr lang="zh-CN" altLang="en-US" sz="3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FD13BB-0400-42CC-9B2E-F883F5263AD3}"/>
              </a:ext>
            </a:extLst>
          </p:cNvPr>
          <p:cNvSpPr/>
          <p:nvPr/>
        </p:nvSpPr>
        <p:spPr>
          <a:xfrm>
            <a:off x="2744229" y="2069755"/>
            <a:ext cx="1272746" cy="12974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5A6B4-C460-4EE4-BDDE-CF45CCA21F15}"/>
              </a:ext>
            </a:extLst>
          </p:cNvPr>
          <p:cNvSpPr txBox="1"/>
          <p:nvPr/>
        </p:nvSpPr>
        <p:spPr>
          <a:xfrm>
            <a:off x="1992199" y="4931435"/>
            <a:ext cx="7470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考虑透明图片</a:t>
            </a:r>
            <a:endParaRPr lang="en-US" altLang="zh-CN" sz="3200" dirty="0"/>
          </a:p>
          <a:p>
            <a:pPr algn="ctr"/>
            <a:r>
              <a:rPr lang="zh-CN" altLang="en-US" sz="3200" dirty="0"/>
              <a:t>接触的图片</a:t>
            </a:r>
            <a:r>
              <a:rPr lang="en-US" altLang="zh-CN" sz="3200" dirty="0"/>
              <a:t>A</a:t>
            </a:r>
            <a:r>
              <a:rPr lang="zh-CN" altLang="en-US" sz="3200" dirty="0"/>
              <a:t>需要刷新</a:t>
            </a:r>
            <a:endParaRPr lang="en-US" altLang="zh-CN" sz="3200" dirty="0"/>
          </a:p>
          <a:p>
            <a:pPr algn="ctr"/>
            <a:r>
              <a:rPr lang="zh-CN" altLang="en-US" sz="3200" dirty="0"/>
              <a:t>然而图片</a:t>
            </a:r>
            <a:r>
              <a:rPr lang="en-US" altLang="zh-CN" sz="3200" dirty="0"/>
              <a:t>A</a:t>
            </a:r>
            <a:r>
              <a:rPr lang="zh-CN" altLang="en-US" sz="3200" dirty="0"/>
              <a:t>接触图片</a:t>
            </a:r>
            <a:r>
              <a:rPr lang="en-US" altLang="zh-CN" sz="3200" dirty="0"/>
              <a:t>B</a:t>
            </a:r>
            <a:r>
              <a:rPr lang="zh-CN" altLang="en-US" sz="3200" dirty="0"/>
              <a:t>，图片</a:t>
            </a:r>
            <a:r>
              <a:rPr lang="en-US" altLang="zh-CN" sz="3200" dirty="0"/>
              <a:t>B</a:t>
            </a:r>
            <a:r>
              <a:rPr lang="zh-CN" altLang="en-US" sz="3200" dirty="0"/>
              <a:t>也必须刷新</a:t>
            </a:r>
          </a:p>
        </p:txBody>
      </p:sp>
    </p:spTree>
    <p:extLst>
      <p:ext uri="{BB962C8B-B14F-4D97-AF65-F5344CB8AC3E}">
        <p14:creationId xmlns:p14="http://schemas.microsoft.com/office/powerpoint/2010/main" val="255414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3952CFB-8309-4B74-95C9-765958DBC458}"/>
              </a:ext>
            </a:extLst>
          </p:cNvPr>
          <p:cNvGrpSpPr/>
          <p:nvPr/>
        </p:nvGrpSpPr>
        <p:grpSpPr>
          <a:xfrm>
            <a:off x="1756423" y="1674516"/>
            <a:ext cx="560873" cy="1013637"/>
            <a:chOff x="5183435" y="2517354"/>
            <a:chExt cx="535647" cy="100961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57CD4BF-EB72-420F-980B-B2FC024E32AA}"/>
                </a:ext>
              </a:extLst>
            </p:cNvPr>
            <p:cNvSpPr/>
            <p:nvPr/>
          </p:nvSpPr>
          <p:spPr>
            <a:xfrm>
              <a:off x="5183435" y="2517354"/>
              <a:ext cx="535647" cy="1009617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5B7DCBF-B84A-4F34-AA58-D11A9D60E97D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5451259" y="2517354"/>
              <a:ext cx="0" cy="379082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CF84AF-1A48-410E-98CE-5C5C370C987C}"/>
              </a:ext>
            </a:extLst>
          </p:cNvPr>
          <p:cNvGrpSpPr/>
          <p:nvPr/>
        </p:nvGrpSpPr>
        <p:grpSpPr>
          <a:xfrm>
            <a:off x="3063580" y="1674515"/>
            <a:ext cx="560873" cy="1013637"/>
            <a:chOff x="3063580" y="1674515"/>
            <a:chExt cx="560873" cy="1013637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5B03FEB-DD61-4DF7-823E-B52E58EF1317}"/>
                </a:ext>
              </a:extLst>
            </p:cNvPr>
            <p:cNvSpPr/>
            <p:nvPr/>
          </p:nvSpPr>
          <p:spPr>
            <a:xfrm>
              <a:off x="3063580" y="1674516"/>
              <a:ext cx="280437" cy="380591"/>
            </a:xfrm>
            <a:custGeom>
              <a:avLst/>
              <a:gdLst>
                <a:gd name="connsiteX0" fmla="*/ 280437 w 280437"/>
                <a:gd name="connsiteY0" fmla="*/ 0 h 380591"/>
                <a:gd name="connsiteX1" fmla="*/ 280437 w 280437"/>
                <a:gd name="connsiteY1" fmla="*/ 380591 h 380591"/>
                <a:gd name="connsiteX2" fmla="*/ 0 w 280437"/>
                <a:gd name="connsiteY2" fmla="*/ 380591 h 380591"/>
                <a:gd name="connsiteX3" fmla="*/ 0 w 280437"/>
                <a:gd name="connsiteY3" fmla="*/ 280437 h 380591"/>
                <a:gd name="connsiteX4" fmla="*/ 280437 w 280437"/>
                <a:gd name="connsiteY4" fmla="*/ 0 h 38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37" h="380591">
                  <a:moveTo>
                    <a:pt x="280437" y="0"/>
                  </a:moveTo>
                  <a:lnTo>
                    <a:pt x="280437" y="380591"/>
                  </a:lnTo>
                  <a:lnTo>
                    <a:pt x="0" y="380591"/>
                  </a:lnTo>
                  <a:lnTo>
                    <a:pt x="0" y="280437"/>
                  </a:lnTo>
                  <a:cubicBezTo>
                    <a:pt x="0" y="125556"/>
                    <a:pt x="125556" y="0"/>
                    <a:pt x="28043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2514FF1-A304-4A6F-BFCA-1C7979C70B55}"/>
                </a:ext>
              </a:extLst>
            </p:cNvPr>
            <p:cNvSpPr/>
            <p:nvPr/>
          </p:nvSpPr>
          <p:spPr>
            <a:xfrm>
              <a:off x="3063580" y="1674515"/>
              <a:ext cx="560873" cy="1013637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27786CC-52C6-474A-89A5-396A5E469953}"/>
              </a:ext>
            </a:extLst>
          </p:cNvPr>
          <p:cNvGrpSpPr/>
          <p:nvPr/>
        </p:nvGrpSpPr>
        <p:grpSpPr>
          <a:xfrm>
            <a:off x="4189373" y="1674515"/>
            <a:ext cx="561236" cy="1013637"/>
            <a:chOff x="4189373" y="1674515"/>
            <a:chExt cx="561236" cy="1013637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8198BF3F-5FD8-4068-A5EC-D332EDE1DF89}"/>
                </a:ext>
              </a:extLst>
            </p:cNvPr>
            <p:cNvSpPr/>
            <p:nvPr/>
          </p:nvSpPr>
          <p:spPr>
            <a:xfrm flipH="1">
              <a:off x="4469809" y="1674515"/>
              <a:ext cx="280800" cy="381600"/>
            </a:xfrm>
            <a:custGeom>
              <a:avLst/>
              <a:gdLst>
                <a:gd name="connsiteX0" fmla="*/ 280437 w 280437"/>
                <a:gd name="connsiteY0" fmla="*/ 0 h 380591"/>
                <a:gd name="connsiteX1" fmla="*/ 280437 w 280437"/>
                <a:gd name="connsiteY1" fmla="*/ 380591 h 380591"/>
                <a:gd name="connsiteX2" fmla="*/ 0 w 280437"/>
                <a:gd name="connsiteY2" fmla="*/ 380591 h 380591"/>
                <a:gd name="connsiteX3" fmla="*/ 0 w 280437"/>
                <a:gd name="connsiteY3" fmla="*/ 280437 h 380591"/>
                <a:gd name="connsiteX4" fmla="*/ 280437 w 280437"/>
                <a:gd name="connsiteY4" fmla="*/ 0 h 38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37" h="380591">
                  <a:moveTo>
                    <a:pt x="280437" y="0"/>
                  </a:moveTo>
                  <a:lnTo>
                    <a:pt x="280437" y="380591"/>
                  </a:lnTo>
                  <a:lnTo>
                    <a:pt x="0" y="380591"/>
                  </a:lnTo>
                  <a:lnTo>
                    <a:pt x="0" y="280437"/>
                  </a:lnTo>
                  <a:cubicBezTo>
                    <a:pt x="0" y="125556"/>
                    <a:pt x="125556" y="0"/>
                    <a:pt x="28043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AB259C5-BD8A-4F40-983D-2425CD5C086D}"/>
                </a:ext>
              </a:extLst>
            </p:cNvPr>
            <p:cNvSpPr/>
            <p:nvPr/>
          </p:nvSpPr>
          <p:spPr>
            <a:xfrm>
              <a:off x="4189373" y="1674515"/>
              <a:ext cx="560873" cy="1013637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D7BD5A2-600A-4EE4-AFC4-FC4528B40D8E}"/>
              </a:ext>
            </a:extLst>
          </p:cNvPr>
          <p:cNvSpPr/>
          <p:nvPr/>
        </p:nvSpPr>
        <p:spPr>
          <a:xfrm>
            <a:off x="1756421" y="3260459"/>
            <a:ext cx="576000" cy="57600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C8C9055-D1F5-4A7B-8331-9B060835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21" y="34425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志琰</cp:lastModifiedBy>
  <cp:revision>16</cp:revision>
  <dcterms:created xsi:type="dcterms:W3CDTF">2019-03-15T11:12:45Z</dcterms:created>
  <dcterms:modified xsi:type="dcterms:W3CDTF">2019-03-24T13:44:23Z</dcterms:modified>
</cp:coreProperties>
</file>