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8" r:id="rId5"/>
    <p:sldId id="266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9403A"/>
    <a:srgbClr val="FFFFFF"/>
    <a:srgbClr val="C0F9F5"/>
    <a:srgbClr val="22D0C4"/>
    <a:srgbClr val="909090"/>
    <a:srgbClr val="643EFF"/>
    <a:srgbClr val="F3F1FB"/>
    <a:srgbClr val="F4F4F4"/>
    <a:srgbClr val="FD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4E165E8-D27D-407A-8CA6-09B5F9E3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731" y="2034419"/>
            <a:ext cx="3444538" cy="27891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F5B1225-9C82-4A86-BA54-F5019CB6D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63" b="99454" l="9956" r="89602">
                        <a14:foregroundMark x1="54204" y1="94809" x2="65044" y2="95902"/>
                        <a14:foregroundMark x1="52212" y1="94262" x2="51770" y2="99180"/>
                        <a14:foregroundMark x1="66150" y1="90984" x2="73009" y2="99454"/>
                        <a14:foregroundMark x1="74998" y1="98837" x2="75221" y2="99180"/>
                        <a14:foregroundMark x1="69118" y1="89817" x2="73401" y2="96387"/>
                        <a14:foregroundMark x1="74110" y1="98484" x2="74115" y2="98634"/>
                        <a14:foregroundMark x1="74040" y1="96312" x2="74051" y2="96646"/>
                        <a14:backgroundMark x1="28761" y1="23497" x2="16372" y2="45628"/>
                        <a14:backgroundMark x1="16372" y1="45628" x2="22124" y2="73497"/>
                        <a14:backgroundMark x1="22124" y1="73497" x2="34956" y2="81148"/>
                        <a14:backgroundMark x1="34956" y1="81148" x2="53982" y2="82514"/>
                        <a14:backgroundMark x1="53982" y1="82514" x2="73230" y2="74863"/>
                        <a14:backgroundMark x1="73230" y1="74863" x2="73451" y2="45902"/>
                        <a14:backgroundMark x1="73451" y1="45902" x2="57522" y2="30328"/>
                        <a14:backgroundMark x1="57522" y1="30328" x2="33628" y2="28689"/>
                        <a14:backgroundMark x1="33628" y1="28689" x2="20796" y2="47541"/>
                        <a14:backgroundMark x1="20796" y1="47541" x2="45796" y2="55464"/>
                        <a14:backgroundMark x1="45796" y1="55464" x2="50000" y2="53825"/>
                        <a14:backgroundMark x1="22566" y1="15027" x2="14381" y2="31148"/>
                        <a14:backgroundMark x1="14381" y1="31148" x2="8628" y2="57104"/>
                        <a14:backgroundMark x1="8628" y1="57104" x2="11504" y2="79235"/>
                        <a14:backgroundMark x1="11504" y1="79235" x2="32301" y2="53279"/>
                        <a14:backgroundMark x1="32301" y1="53279" x2="35619" y2="31967"/>
                        <a14:backgroundMark x1="35619" y1="31967" x2="45133" y2="11749"/>
                        <a14:backgroundMark x1="45133" y1="11749" x2="67257" y2="10929"/>
                        <a14:backgroundMark x1="67257" y1="10929" x2="76770" y2="33060"/>
                        <a14:backgroundMark x1="76770" y1="33060" x2="77876" y2="81694"/>
                        <a14:backgroundMark x1="77876" y1="81694" x2="78982" y2="61749"/>
                        <a14:backgroundMark x1="78982" y1="61749" x2="78319" y2="61202"/>
                        <a14:backgroundMark x1="60619" y1="33880" x2="25442" y2="66120"/>
                        <a14:backgroundMark x1="25442" y1="66120" x2="39159" y2="73770"/>
                        <a14:backgroundMark x1="39159" y1="73770" x2="50885" y2="54645"/>
                        <a14:backgroundMark x1="50885" y1="54645" x2="37832" y2="47541"/>
                        <a14:backgroundMark x1="37832" y1="47541" x2="52212" y2="83333"/>
                        <a14:backgroundMark x1="72518" y1="85800" x2="79204" y2="86612"/>
                        <a14:backgroundMark x1="52212" y1="83333" x2="70776" y2="85588"/>
                        <a14:backgroundMark x1="79204" y1="86612" x2="82301" y2="63934"/>
                        <a14:backgroundMark x1="82301" y1="63934" x2="73894" y2="44536"/>
                        <a14:backgroundMark x1="73894" y1="44536" x2="63053" y2="33333"/>
                        <a14:backgroundMark x1="52434" y1="60109" x2="40265" y2="80328"/>
                        <a14:backgroundMark x1="40265" y1="80328" x2="52655" y2="60656"/>
                        <a14:backgroundMark x1="52655" y1="60656" x2="55531" y2="37978"/>
                        <a14:backgroundMark x1="55531" y1="37978" x2="42920" y2="51913"/>
                        <a14:backgroundMark x1="42920" y1="51913" x2="47345" y2="70492"/>
                        <a14:backgroundMark x1="47345" y1="70492" x2="62832" y2="77596"/>
                        <a14:backgroundMark x1="62832" y1="77596" x2="74558" y2="60656"/>
                        <a14:backgroundMark x1="74558" y1="60656" x2="57301" y2="42896"/>
                        <a14:backgroundMark x1="57301" y1="42896" x2="48673" y2="42623"/>
                        <a14:backgroundMark x1="26991" y1="15574" x2="48673" y2="23224"/>
                        <a14:backgroundMark x1="57301" y1="44262" x2="63938" y2="61749"/>
                        <a14:backgroundMark x1="63938" y1="61749" x2="72566" y2="72404"/>
                        <a14:backgroundMark x1="52434" y1="63661" x2="76549" y2="76776"/>
                        <a14:backgroundMark x1="34956" y1="58197" x2="44027" y2="71585"/>
                        <a14:backgroundMark x1="44469" y1="57104" x2="32522" y2="58743"/>
                        <a14:backgroundMark x1="64159" y1="59836" x2="77655" y2="65574"/>
                        <a14:backgroundMark x1="77655" y1="65574" x2="77655" y2="65847"/>
                        <a14:backgroundMark x1="63938" y1="60656" x2="50442" y2="70219"/>
                        <a14:backgroundMark x1="50442" y1="70219" x2="50442" y2="70219"/>
                        <a14:backgroundMark x1="55531" y1="52732" x2="65044" y2="61475"/>
                        <a14:backgroundMark x1="36726" y1="84973" x2="40929" y2="99454"/>
                        <a14:backgroundMark x1="11062" y1="71585" x2="21903" y2="97814"/>
                        <a14:backgroundMark x1="21018" y1="76503" x2="28982" y2="98634"/>
                        <a14:backgroundMark x1="75885" y1="86885" x2="76327" y2="92077"/>
                        <a14:backgroundMark x1="76991" y1="97814" x2="76549" y2="99454"/>
                        <a14:backgroundMark x1="74558" y1="85246" x2="78097" y2="93989"/>
                        <a14:backgroundMark x1="67257" y1="85792" x2="75000" y2="83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731" y="2034419"/>
            <a:ext cx="3444538" cy="278916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748A9F2-B3D8-4C56-A6E2-C1065A8CD937}"/>
              </a:ext>
            </a:extLst>
          </p:cNvPr>
          <p:cNvSpPr txBox="1"/>
          <p:nvPr/>
        </p:nvSpPr>
        <p:spPr>
          <a:xfrm>
            <a:off x="5033886" y="3064048"/>
            <a:ext cx="2531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>
                <a:solidFill>
                  <a:srgbClr val="FF0000"/>
                </a:solidFill>
                <a:latin typeface="Abadi Extra Light" panose="020B0204020104020204" pitchFamily="34" charset="0"/>
              </a:rPr>
              <a:t>F**K</a:t>
            </a:r>
            <a:endParaRPr lang="zh-CN" altLang="en-US" sz="960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815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32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184</cp:revision>
  <dcterms:created xsi:type="dcterms:W3CDTF">2019-03-15T11:12:45Z</dcterms:created>
  <dcterms:modified xsi:type="dcterms:W3CDTF">2019-07-14T13:08:38Z</dcterms:modified>
</cp:coreProperties>
</file>