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1E5A"/>
    <a:srgbClr val="FF0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52047" autoAdjust="0"/>
  </p:normalViewPr>
  <p:slideViewPr>
    <p:cSldViewPr snapToGrid="0">
      <p:cViewPr varScale="1">
        <p:scale>
          <a:sx n="59" d="100"/>
          <a:sy n="59" d="100"/>
        </p:scale>
        <p:origin x="28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A148-194E-428F-A5BB-13911547A14D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7A881-0597-4266-928C-4E0BFBA170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60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 =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  <a:p>
            <a:endParaRPr lang="en-US" dirty="0"/>
          </a:p>
          <a:p>
            <a:r>
              <a:rPr lang="en-US" dirty="0"/>
              <a:t>Calculated some average numbers, fed them to the model to predict wind power locations</a:t>
            </a:r>
          </a:p>
          <a:p>
            <a:r>
              <a:rPr lang="en-US" dirty="0"/>
              <a:t>Some models were as good as a coin flip, pretty much totally random</a:t>
            </a:r>
          </a:p>
          <a:p>
            <a:endParaRPr lang="en-US" dirty="0"/>
          </a:p>
          <a:p>
            <a:r>
              <a:rPr lang="en-US" dirty="0"/>
              <a:t>Tried to improve the models with the info from the exercises, trained 60 models, got accuracy up to 75% on average, but still wanted to improve</a:t>
            </a:r>
          </a:p>
          <a:p>
            <a:endParaRPr lang="en-US" dirty="0"/>
          </a:p>
          <a:p>
            <a:r>
              <a:rPr lang="en-US" dirty="0"/>
              <a:t>wind is a result of changing conditions, </a:t>
            </a:r>
            <a:r>
              <a:rPr lang="en-US" dirty="0" err="1"/>
              <a:t>eg</a:t>
            </a:r>
            <a:r>
              <a:rPr lang="en-US" dirty="0"/>
              <a:t> mainly changing temp</a:t>
            </a:r>
          </a:p>
          <a:p>
            <a:r>
              <a:rPr lang="en-US" dirty="0"/>
              <a:t>So we needed a number that reflects the range of changes for temp and other input data</a:t>
            </a:r>
          </a:p>
          <a:p>
            <a:r>
              <a:rPr lang="en-US" dirty="0"/>
              <a:t>Widely used standard deviation does that. Higher values typically means more and greater changes in conditions</a:t>
            </a:r>
          </a:p>
          <a:p>
            <a:r>
              <a:rPr lang="en-US" dirty="0"/>
              <a:t>Fed std data to model, instantly got accuracy of close to 80%</a:t>
            </a:r>
          </a:p>
          <a:p>
            <a:r>
              <a:rPr lang="en-US" dirty="0"/>
              <a:t>Easily better than optimized models based on averages</a:t>
            </a:r>
          </a:p>
          <a:p>
            <a:r>
              <a:rPr lang="en-US" dirty="0"/>
              <a:t>model training just got 50 times faster</a:t>
            </a:r>
          </a:p>
          <a:p>
            <a:endParaRPr lang="en-US" dirty="0"/>
          </a:p>
          <a:p>
            <a:r>
              <a:rPr lang="en-US" dirty="0"/>
              <a:t>Showed us:</a:t>
            </a:r>
          </a:p>
          <a:p>
            <a:r>
              <a:rPr lang="en-US" dirty="0"/>
              <a:t>Even a little bit of research and knowledge about specific problem can match or even beat sophisticated machine learning</a:t>
            </a:r>
          </a:p>
          <a:p>
            <a:r>
              <a:rPr lang="en-US" dirty="0"/>
              <a:t>Machine learning is perfect to find patterns, but the data has to include the real world patterns, otherwise can’t reach full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7A881-0597-4266-928C-4E0BFBA170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4F86-3529-44E6-91EA-D7B69AEB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6FCA4D-EDF7-477F-9322-34CCA1C47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77F6F-2408-4E76-BC1C-FE1DEF4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C845B-0A43-4426-AE71-21CA9203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19467-1746-4F08-9200-8E0F2C8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71F5-E6CE-4A34-B806-F3BA2D75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95F527-A861-4068-B4DA-82877199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301DB-CC05-43A9-88A1-0517A8A2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46703-555A-4447-B656-06BEFC7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9B4CB-B9DC-4904-8BE8-F4403DF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67D85A-CB30-4077-9FDC-FB81346C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CBC4A9-9C55-4AFD-9501-11EA31AB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DDF33-C8C1-4AD7-A2CD-EC2C1A8D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9FB6D-4756-4210-A172-C5CDE164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609FC-220E-4FAC-BADB-C469461E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2859D-0003-455B-9613-4E8EE29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060D0-7658-42E5-87E4-208C79C6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4E508-8BC3-472B-8484-265A285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A157E-62E0-4103-B073-057CF8E6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1BECD-6A63-4683-8F84-1A941BA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58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FAC4C-7D3F-4558-AA42-45C802EC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90A2C-3618-40A1-847E-4D413461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F18DD-E981-4D14-8CF8-C9CF589D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B7AB9-E343-45B8-95E2-E84B47E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A1943-6C1F-4732-9B38-B2813D1F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64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C3334-DD49-4E20-961F-6399DB46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8FD63-EB90-49D4-8D45-F05F6132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133AC-8B80-4B4C-9F62-4FAFBB40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DDAA4-8905-4E1E-A809-B0494D7C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2FECE-D4D6-40B9-AF37-7E020A18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2EE8-0417-4444-B196-B29171E4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20467-54D9-4542-A0AB-55C25570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812602-72CA-4B3D-86D5-912409B6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E9D36-2E79-4780-A711-BB34CC83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9F32E-E0FB-4938-8691-8F32BE041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23C703-0247-4D12-AAA2-3AE62412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21AD2D-060A-46E6-AD9A-B4FE2C96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B4AB6D-9A6C-47DE-AA78-1FF7FD4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39515A-E760-4F3B-9A10-84988C2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79A47-9811-48AD-A0AB-EA97E9AA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D5FD08-3EA2-4D64-896B-7880334D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341285-666B-44D0-AD52-ACA46D2E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F6A977-4FAF-4355-AF58-EB04E83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09A048-6FEA-433A-A0D6-E8A44903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9F70D3-CB2B-4309-973B-5E65FC3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1F0AE2-03D3-460F-8C08-D7AB3B2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504BF-80F1-42BA-9102-7ACE6DA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046C-AD9B-4CE1-A05C-7E69FD3B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33024-CEE3-40D0-B26F-B9CC7044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C965A1-6EA5-443A-B223-850E643E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172A2B-D538-48B6-B235-F15C8DDE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5849D-42D9-4F1B-AB73-2757D93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3072B-96DD-465F-BE4D-EED5B8D4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10447C-945D-4F7E-9ACF-7AD5EC84C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8CD38-37A8-4D84-9D56-24477BE6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B9231-7B9A-408A-A3FE-D88DBBB3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FA89C-A28A-4B57-A72E-45A1F3A0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291F3-1C36-48B9-993E-CDF6300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7B493-7ED0-4B6E-9960-10E5E14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1992B-68EC-41F0-90D4-887C3FA0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22493-84C1-4487-B0E0-895EE7FA8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2566-54C3-46EE-ACD9-34046246C5C5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4D5CB-4670-42F1-A91F-0709D0DBF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3475E-7766-4F27-9A00-0C57BB0C9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7E75-EB40-41B6-AF69-265A5D51A9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7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Improving</a:t>
            </a:r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accuracy</a:t>
            </a:r>
            <a:br>
              <a:rPr lang="de-DE" dirty="0"/>
            </a:br>
            <a:r>
              <a:rPr lang="de-DE" sz="2800" dirty="0">
                <a:solidFill>
                  <a:srgbClr val="FA1E5A"/>
                </a:solidFill>
                <a:latin typeface="+mn-lt"/>
              </a:rPr>
              <a:t>The </a:t>
            </a:r>
            <a:r>
              <a:rPr lang="de-DE" sz="2800" dirty="0" err="1">
                <a:solidFill>
                  <a:srgbClr val="FA1E5A"/>
                </a:solidFill>
                <a:latin typeface="+mn-lt"/>
              </a:rPr>
              <a:t>value</a:t>
            </a:r>
            <a:r>
              <a:rPr lang="de-DE" sz="2800" dirty="0">
                <a:solidFill>
                  <a:srgbClr val="FA1E5A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FA1E5A"/>
                </a:solidFill>
                <a:latin typeface="+mn-lt"/>
              </a:rPr>
              <a:t>of</a:t>
            </a:r>
            <a:r>
              <a:rPr lang="de-DE" sz="2800" dirty="0">
                <a:solidFill>
                  <a:srgbClr val="FA1E5A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FA1E5A"/>
                </a:solidFill>
                <a:latin typeface="+mn-lt"/>
              </a:rPr>
              <a:t>domain</a:t>
            </a:r>
            <a:r>
              <a:rPr lang="de-DE" sz="2800" dirty="0">
                <a:solidFill>
                  <a:srgbClr val="FA1E5A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FA1E5A"/>
                </a:solidFill>
                <a:latin typeface="+mn-lt"/>
              </a:rPr>
              <a:t>knowledge</a:t>
            </a:r>
            <a:endParaRPr lang="de-DE" sz="2800" dirty="0">
              <a:solidFill>
                <a:srgbClr val="FA1E5A"/>
              </a:solidFill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D28A8B5-65FE-4F19-B67E-4CCB3175A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154" y="1982246"/>
            <a:ext cx="4637690" cy="4038095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z="1600" b="1" smtClean="0"/>
              <a:t>1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Windkraftanlagen mit einfarbiger Füllung">
            <a:extLst>
              <a:ext uri="{FF2B5EF4-FFF2-40B4-BE49-F238E27FC236}">
                <a16:creationId xmlns:a16="http://schemas.microsoft.com/office/drawing/2014/main" id="{164B472B-F48F-4A20-BDD3-F02283713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1780" y="257048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</vt:lpstr>
      <vt:lpstr>Improving model accuracy The value of domain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Koegel</dc:creator>
  <cp:lastModifiedBy>Sönke Timeblock</cp:lastModifiedBy>
  <cp:revision>6</cp:revision>
  <dcterms:created xsi:type="dcterms:W3CDTF">2021-09-02T13:41:33Z</dcterms:created>
  <dcterms:modified xsi:type="dcterms:W3CDTF">2021-09-21T16:56:59Z</dcterms:modified>
</cp:coreProperties>
</file>