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78" r:id="rId3"/>
    <p:sldId id="279" r:id="rId4"/>
    <p:sldId id="280" r:id="rId5"/>
    <p:sldId id="28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6323F4-7339-4E52-90B3-1986C285C07A}" v="103" dt="2025-06-10T04:46:54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Wu" userId="d0ee699099bde8ac" providerId="LiveId" clId="{FB6323F4-7339-4E52-90B3-1986C285C07A}"/>
    <pc:docChg chg="undo custSel addSld delSld modSld">
      <pc:chgData name="vincent Wu" userId="d0ee699099bde8ac" providerId="LiveId" clId="{FB6323F4-7339-4E52-90B3-1986C285C07A}" dt="2025-06-10T05:34:13.104" v="643" actId="1076"/>
      <pc:docMkLst>
        <pc:docMk/>
      </pc:docMkLst>
      <pc:sldChg chg="addSp delSp new del mod">
        <pc:chgData name="vincent Wu" userId="d0ee699099bde8ac" providerId="LiveId" clId="{FB6323F4-7339-4E52-90B3-1986C285C07A}" dt="2025-06-10T04:32:58.874" v="8" actId="47"/>
        <pc:sldMkLst>
          <pc:docMk/>
          <pc:sldMk cId="49439585" sldId="256"/>
        </pc:sldMkLst>
        <pc:spChg chg="add del">
          <ac:chgData name="vincent Wu" userId="d0ee699099bde8ac" providerId="LiveId" clId="{FB6323F4-7339-4E52-90B3-1986C285C07A}" dt="2025-06-10T04:32:53.787" v="6" actId="478"/>
          <ac:spMkLst>
            <pc:docMk/>
            <pc:sldMk cId="49439585" sldId="256"/>
            <ac:spMk id="5" creationId="{FB368421-8297-B537-91FB-D9822A32EADA}"/>
          </ac:spMkLst>
        </pc:spChg>
      </pc:sldChg>
      <pc:sldChg chg="modSp new del">
        <pc:chgData name="vincent Wu" userId="d0ee699099bde8ac" providerId="LiveId" clId="{FB6323F4-7339-4E52-90B3-1986C285C07A}" dt="2025-06-10T04:32:36.064" v="3" actId="47"/>
        <pc:sldMkLst>
          <pc:docMk/>
          <pc:sldMk cId="381234366" sldId="256"/>
        </pc:sldMkLst>
        <pc:spChg chg="mod">
          <ac:chgData name="vincent Wu" userId="d0ee699099bde8ac" providerId="LiveId" clId="{FB6323F4-7339-4E52-90B3-1986C285C07A}" dt="2025-06-10T04:32:33.836" v="2"/>
          <ac:spMkLst>
            <pc:docMk/>
            <pc:sldMk cId="381234366" sldId="256"/>
            <ac:spMk id="2" creationId="{8443774C-7EFC-7F0B-296B-D328973B5FA8}"/>
          </ac:spMkLst>
        </pc:spChg>
      </pc:sldChg>
      <pc:sldChg chg="modSp add mod">
        <pc:chgData name="vincent Wu" userId="d0ee699099bde8ac" providerId="LiveId" clId="{FB6323F4-7339-4E52-90B3-1986C285C07A}" dt="2025-06-10T04:33:33.785" v="18"/>
        <pc:sldMkLst>
          <pc:docMk/>
          <pc:sldMk cId="0" sldId="257"/>
        </pc:sldMkLst>
        <pc:spChg chg="mod">
          <ac:chgData name="vincent Wu" userId="d0ee699099bde8ac" providerId="LiveId" clId="{FB6323F4-7339-4E52-90B3-1986C285C07A}" dt="2025-06-10T04:33:33.785" v="18"/>
          <ac:spMkLst>
            <pc:docMk/>
            <pc:sldMk cId="0" sldId="257"/>
            <ac:spMk id="5" creationId="{22DCBD78-1570-C6D6-7A67-A8FFF751AE68}"/>
          </ac:spMkLst>
        </pc:spChg>
        <pc:spChg chg="mod">
          <ac:chgData name="vincent Wu" userId="d0ee699099bde8ac" providerId="LiveId" clId="{FB6323F4-7339-4E52-90B3-1986C285C07A}" dt="2025-06-10T04:33:03.376" v="9" actId="20577"/>
          <ac:spMkLst>
            <pc:docMk/>
            <pc:sldMk cId="0" sldId="257"/>
            <ac:spMk id="89" creationId="{00000000-0000-0000-0000-000000000000}"/>
          </ac:spMkLst>
        </pc:spChg>
      </pc:sldChg>
      <pc:sldChg chg="modSp add mod modNotesTx">
        <pc:chgData name="vincent Wu" userId="d0ee699099bde8ac" providerId="LiveId" clId="{FB6323F4-7339-4E52-90B3-1986C285C07A}" dt="2025-06-10T04:47:23.497" v="623" actId="20577"/>
        <pc:sldMkLst>
          <pc:docMk/>
          <pc:sldMk cId="3999460292" sldId="278"/>
        </pc:sldMkLst>
        <pc:spChg chg="mod">
          <ac:chgData name="vincent Wu" userId="d0ee699099bde8ac" providerId="LiveId" clId="{FB6323F4-7339-4E52-90B3-1986C285C07A}" dt="2025-06-10T04:47:23.497" v="623" actId="20577"/>
          <ac:spMkLst>
            <pc:docMk/>
            <pc:sldMk cId="3999460292" sldId="278"/>
            <ac:spMk id="109" creationId="{0DB64A4E-E726-58F6-4E24-15A78671B600}"/>
          </ac:spMkLst>
        </pc:spChg>
      </pc:sldChg>
      <pc:sldChg chg="add modNotesTx">
        <pc:chgData name="vincent Wu" userId="d0ee699099bde8ac" providerId="LiveId" clId="{FB6323F4-7339-4E52-90B3-1986C285C07A}" dt="2025-06-10T04:39:14.311" v="45" actId="20577"/>
        <pc:sldMkLst>
          <pc:docMk/>
          <pc:sldMk cId="1184721738" sldId="279"/>
        </pc:sldMkLst>
      </pc:sldChg>
      <pc:sldChg chg="addSp delSp modSp add mod modNotesTx">
        <pc:chgData name="vincent Wu" userId="d0ee699099bde8ac" providerId="LiveId" clId="{FB6323F4-7339-4E52-90B3-1986C285C07A}" dt="2025-06-10T05:34:13.104" v="643" actId="1076"/>
        <pc:sldMkLst>
          <pc:docMk/>
          <pc:sldMk cId="766715282" sldId="280"/>
        </pc:sldMkLst>
        <pc:spChg chg="mod">
          <ac:chgData name="vincent Wu" userId="d0ee699099bde8ac" providerId="LiveId" clId="{FB6323F4-7339-4E52-90B3-1986C285C07A}" dt="2025-06-10T05:33:18.627" v="629" actId="1076"/>
          <ac:spMkLst>
            <pc:docMk/>
            <pc:sldMk cId="766715282" sldId="280"/>
            <ac:spMk id="2" creationId="{00BF0AEE-6F45-C243-673F-1D502AFC547E}"/>
          </ac:spMkLst>
        </pc:spChg>
        <pc:picChg chg="add mod">
          <ac:chgData name="vincent Wu" userId="d0ee699099bde8ac" providerId="LiveId" clId="{FB6323F4-7339-4E52-90B3-1986C285C07A}" dt="2025-06-10T05:33:32.950" v="637" actId="1076"/>
          <ac:picMkLst>
            <pc:docMk/>
            <pc:sldMk cId="766715282" sldId="280"/>
            <ac:picMk id="4" creationId="{32E77A7A-9ECB-0BB4-91BB-BAC096B6BD53}"/>
          </ac:picMkLst>
        </pc:picChg>
        <pc:picChg chg="add mod">
          <ac:chgData name="vincent Wu" userId="d0ee699099bde8ac" providerId="LiveId" clId="{FB6323F4-7339-4E52-90B3-1986C285C07A}" dt="2025-06-10T05:34:13.104" v="643" actId="1076"/>
          <ac:picMkLst>
            <pc:docMk/>
            <pc:sldMk cId="766715282" sldId="280"/>
            <ac:picMk id="6" creationId="{1D83E125-3202-0110-A200-9904FAF1A8C7}"/>
          </ac:picMkLst>
        </pc:picChg>
        <pc:picChg chg="del">
          <ac:chgData name="vincent Wu" userId="d0ee699099bde8ac" providerId="LiveId" clId="{FB6323F4-7339-4E52-90B3-1986C285C07A}" dt="2025-06-10T05:32:49.182" v="624" actId="478"/>
          <ac:picMkLst>
            <pc:docMk/>
            <pc:sldMk cId="766715282" sldId="280"/>
            <ac:picMk id="19" creationId="{D3C5195D-1B39-89D4-F824-E29CFC5B1594}"/>
          </ac:picMkLst>
        </pc:picChg>
        <pc:picChg chg="del">
          <ac:chgData name="vincent Wu" userId="d0ee699099bde8ac" providerId="LiveId" clId="{FB6323F4-7339-4E52-90B3-1986C285C07A}" dt="2025-06-10T05:33:33.823" v="638" actId="478"/>
          <ac:picMkLst>
            <pc:docMk/>
            <pc:sldMk cId="766715282" sldId="280"/>
            <ac:picMk id="21" creationId="{138E4251-BEA3-9024-9D32-B9EE54897D70}"/>
          </ac:picMkLst>
        </pc:picChg>
      </pc:sldChg>
      <pc:sldChg chg="add modNotesTx">
        <pc:chgData name="vincent Wu" userId="d0ee699099bde8ac" providerId="LiveId" clId="{FB6323F4-7339-4E52-90B3-1986C285C07A}" dt="2025-06-10T04:46:53.625" v="621" actId="20577"/>
        <pc:sldMkLst>
          <pc:docMk/>
          <pc:sldMk cId="1508079630" sldId="281"/>
        </pc:sldMkLst>
      </pc:sldChg>
      <pc:sldChg chg="addSp delSp modSp add mod modAnim">
        <pc:chgData name="vincent Wu" userId="d0ee699099bde8ac" providerId="LiveId" clId="{FB6323F4-7339-4E52-90B3-1986C285C07A}" dt="2025-06-10T04:36:33.622" v="41"/>
        <pc:sldMkLst>
          <pc:docMk/>
          <pc:sldMk cId="2479311561" sldId="282"/>
        </pc:sldMkLst>
        <pc:spChg chg="mod">
          <ac:chgData name="vincent Wu" userId="d0ee699099bde8ac" providerId="LiveId" clId="{FB6323F4-7339-4E52-90B3-1986C285C07A}" dt="2025-06-10T04:36:01.198" v="39" actId="20577"/>
          <ac:spMkLst>
            <pc:docMk/>
            <pc:sldMk cId="2479311561" sldId="282"/>
            <ac:spMk id="108" creationId="{A1F483FD-0C31-3682-5781-7F41B1DDEB30}"/>
          </ac:spMkLst>
        </pc:spChg>
        <pc:picChg chg="add mod">
          <ac:chgData name="vincent Wu" userId="d0ee699099bde8ac" providerId="LiveId" clId="{FB6323F4-7339-4E52-90B3-1986C285C07A}" dt="2025-06-10T04:36:33.622" v="41"/>
          <ac:picMkLst>
            <pc:docMk/>
            <pc:sldMk cId="2479311561" sldId="282"/>
            <ac:picMk id="2" creationId="{519C64EB-AA81-5266-DDCE-EB44C6557FA8}"/>
          </ac:picMkLst>
        </pc:picChg>
        <pc:picChg chg="del">
          <ac:chgData name="vincent Wu" userId="d0ee699099bde8ac" providerId="LiveId" clId="{FB6323F4-7339-4E52-90B3-1986C285C07A}" dt="2025-06-10T04:36:03.596" v="40" actId="478"/>
          <ac:picMkLst>
            <pc:docMk/>
            <pc:sldMk cId="2479311561" sldId="282"/>
            <ac:picMk id="45" creationId="{EE200D5D-AAE6-5F62-415D-419FD08916E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DE1C1-8886-498F-A9C1-1A4147ACC5CB}" type="datetimeFigureOut">
              <a:rPr lang="zh-TW" altLang="en-US" smtClean="0"/>
              <a:t>2025/6/21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E82EC-CD1F-4523-BCF9-320714569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409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AE4FCC33-8DB0-6848-AA61-511D53E55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EC2D334B-AC75-015B-F572-446ED5CD84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B1C63510-E5F5-D1B7-AA7C-965F583A17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105" name="Google Shape;105;p3:notes">
            <a:extLst>
              <a:ext uri="{FF2B5EF4-FFF2-40B4-BE49-F238E27FC236}">
                <a16:creationId xmlns:a16="http://schemas.microsoft.com/office/drawing/2014/main" id="{84C4F680-FC4D-C332-C9C5-23C811FB4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8268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80B5E10C-426D-43A3-68FF-C63D46D5B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2D230474-8656-EE0A-2CD7-57778166C9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70E689D7-DE44-106B-81DF-2CFCC44325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105" name="Google Shape;105;p3:notes">
            <a:extLst>
              <a:ext uri="{FF2B5EF4-FFF2-40B4-BE49-F238E27FC236}">
                <a16:creationId xmlns:a16="http://schemas.microsoft.com/office/drawing/2014/main" id="{2012F892-1F6E-1066-8EEE-473594D1864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8516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E1C8E3BC-D98C-886A-7883-C48BECADE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E7CCC357-A629-BB87-04CE-3F1077CB9F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953AA402-6434-CBA0-9DCA-67A0C6793C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105" name="Google Shape;105;p3:notes">
            <a:extLst>
              <a:ext uri="{FF2B5EF4-FFF2-40B4-BE49-F238E27FC236}">
                <a16:creationId xmlns:a16="http://schemas.microsoft.com/office/drawing/2014/main" id="{2BCDD5C9-20EC-931C-74FE-4F45CA7FAC4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3590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CB2912E0-6223-66FB-0236-B2D51106D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DF3AE7C0-DF38-5AA6-EDDD-416903A9B9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AED5BE59-69EF-AAE0-65E8-A59B25997C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/>
              <a:t>/</a:t>
            </a:r>
            <a:r>
              <a:rPr lang="en-US" altLang="zh-TW" dirty="0" err="1"/>
              <a:t>sensorData</a:t>
            </a:r>
            <a:r>
              <a:rPr lang="en-US" altLang="zh-TW" dirty="0"/>
              <a:t> </a:t>
            </a:r>
            <a:r>
              <a:rPr lang="zh-TW" altLang="en-US" dirty="0"/>
              <a:t>是接收 </a:t>
            </a:r>
            <a:r>
              <a:rPr lang="en-US" altLang="zh-TW" dirty="0"/>
              <a:t>application server </a:t>
            </a:r>
            <a:r>
              <a:rPr lang="zh-TW" altLang="en-US" dirty="0"/>
              <a:t>的時間，在 </a:t>
            </a:r>
            <a:r>
              <a:rPr lang="en-US" altLang="zh-TW" dirty="0"/>
              <a:t>set payload and headers </a:t>
            </a:r>
            <a:r>
              <a:rPr lang="zh-TW" altLang="en-US" dirty="0"/>
              <a:t>那邊加入判斷式，若是 </a:t>
            </a:r>
            <a:r>
              <a:rPr lang="en-US" altLang="zh-TW" dirty="0"/>
              <a:t>17</a:t>
            </a:r>
            <a:r>
              <a:rPr lang="zh-TW" altLang="en-US" dirty="0"/>
              <a:t> 之前就不開燈，</a:t>
            </a:r>
            <a:r>
              <a:rPr lang="en-US" altLang="zh-TW" dirty="0"/>
              <a:t>17</a:t>
            </a:r>
            <a:r>
              <a:rPr lang="zh-TW" altLang="en-US" dirty="0"/>
              <a:t> 之後就開燈，把 </a:t>
            </a:r>
            <a:r>
              <a:rPr lang="en-US" altLang="zh-TW" dirty="0"/>
              <a:t>on/off post </a:t>
            </a:r>
            <a:r>
              <a:rPr lang="zh-TW" altLang="en-US" dirty="0"/>
              <a:t>到 </a:t>
            </a:r>
            <a:r>
              <a:rPr lang="en-US" altLang="zh-TW" dirty="0"/>
              <a:t>in-</a:t>
            </a:r>
            <a:r>
              <a:rPr lang="en-US" altLang="zh-TW" dirty="0" err="1"/>
              <a:t>cse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當 </a:t>
            </a:r>
            <a:r>
              <a:rPr lang="en-US" altLang="zh-TW" dirty="0"/>
              <a:t>lamp1 </a:t>
            </a:r>
            <a:r>
              <a:rPr lang="zh-TW" altLang="en-US" dirty="0"/>
              <a:t>點選 </a:t>
            </a:r>
            <a:r>
              <a:rPr lang="en-US" altLang="zh-TW" dirty="0"/>
              <a:t>Get </a:t>
            </a:r>
            <a:r>
              <a:rPr lang="zh-TW" altLang="en-US" dirty="0"/>
              <a:t>時候就會到 </a:t>
            </a:r>
            <a:r>
              <a:rPr lang="en-US" altLang="zh-TW" dirty="0"/>
              <a:t>/instruction </a:t>
            </a:r>
            <a:r>
              <a:rPr lang="zh-TW" altLang="en-US" dirty="0"/>
              <a:t>傳一個 </a:t>
            </a:r>
            <a:r>
              <a:rPr lang="en-US" altLang="zh-TW" dirty="0"/>
              <a:t>get request</a:t>
            </a:r>
            <a:r>
              <a:rPr lang="zh-TW" altLang="en-US" dirty="0"/>
              <a:t>，</a:t>
            </a:r>
            <a:r>
              <a:rPr lang="en-US" altLang="zh-TW" dirty="0"/>
              <a:t>node-red </a:t>
            </a:r>
            <a:r>
              <a:rPr lang="zh-TW" altLang="en-US" dirty="0"/>
              <a:t>會到 </a:t>
            </a:r>
            <a:r>
              <a:rPr lang="en-US" altLang="zh-TW" dirty="0"/>
              <a:t>in-</a:t>
            </a:r>
            <a:r>
              <a:rPr lang="en-US" altLang="zh-TW" dirty="0" err="1"/>
              <a:t>cse</a:t>
            </a:r>
            <a:r>
              <a:rPr lang="en-US" altLang="zh-TW" dirty="0"/>
              <a:t> </a:t>
            </a:r>
            <a:r>
              <a:rPr lang="zh-TW" altLang="en-US" dirty="0"/>
              <a:t>抓資料下來，拆解之後將結果回傳到 </a:t>
            </a:r>
            <a:r>
              <a:rPr lang="en-US" altLang="zh-TW" dirty="0"/>
              <a:t>lamp1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105" name="Google Shape;105;p3:notes">
            <a:extLst>
              <a:ext uri="{FF2B5EF4-FFF2-40B4-BE49-F238E27FC236}">
                <a16:creationId xmlns:a16="http://schemas.microsoft.com/office/drawing/2014/main" id="{FFE1F1A5-6575-FA08-4CAE-68EB4DC49C8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238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EC6E7C-18F4-FDC9-6D09-1B758F3C8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F91DB1-A903-4A7B-1C86-490E9C026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310C53-E62C-DF7E-B5F3-94E56FF6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1FCB-A366-454B-86F4-87BF0030A01D}" type="datetimeFigureOut">
              <a:rPr lang="zh-TW" altLang="en-US" smtClean="0"/>
              <a:t>2025/6/21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716DF7-40FE-75F3-2A12-10B5D595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C457AC-4175-27AA-C788-B3258D5F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83D-368D-4A01-B35D-D51E91BC5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30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555BE9-A59C-8013-2FE1-941528D2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E30D47-0402-8410-C2EA-172422897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EC66AC-5627-868F-1478-BEE22692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1FCB-A366-454B-86F4-87BF0030A01D}" type="datetimeFigureOut">
              <a:rPr lang="zh-TW" altLang="en-US" smtClean="0"/>
              <a:t>2025/6/21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7FFB83-8906-66A0-9060-7C89E0000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55B234-147C-1A45-D425-AC01B4A6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83D-368D-4A01-B35D-D51E91BC5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7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55227F7-DCDC-E94F-076B-DC5507998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704117-29A7-B8D4-329F-0819D7706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62DB13-6BAD-7D3A-DB43-64E6E71B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1FCB-A366-454B-86F4-87BF0030A01D}" type="datetimeFigureOut">
              <a:rPr lang="zh-TW" altLang="en-US" smtClean="0"/>
              <a:t>2025/6/21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B4A405-E73D-0552-269A-12A2F65A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499A15-0EA1-6DEE-DDC2-627449A9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83D-368D-4A01-B35D-D51E91BC5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12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037C99-EF03-6DD7-83B3-2CB77980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B1C73A-037A-CBC9-C53F-5B6842062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4B821A-AD32-76F5-298D-F59DE5D3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1FCB-A366-454B-86F4-87BF0030A01D}" type="datetimeFigureOut">
              <a:rPr lang="zh-TW" altLang="en-US" smtClean="0"/>
              <a:t>2025/6/21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D1CA14-9999-0451-4A23-E36D84A3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707370-F1A5-1E9E-9EB1-66D9AA54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83D-368D-4A01-B35D-D51E91BC5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39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83190-F106-408C-C812-6F7FA7A1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F76405-D839-FBD6-63A1-7863E753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0BB8B6-55F2-B6F2-0702-EB145C80A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1FCB-A366-454B-86F4-87BF0030A01D}" type="datetimeFigureOut">
              <a:rPr lang="zh-TW" altLang="en-US" smtClean="0"/>
              <a:t>2025/6/21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E8130B-1DBC-90C7-71E9-9883E9E4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D947CF-2335-19AA-C148-A723DCDF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83D-368D-4A01-B35D-D51E91BC5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80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79F2BB-EC6D-A84D-AFC2-2AB3B5F7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17760-2980-04D7-676D-26AEAB535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7AEA3F-3763-8A52-D845-E5A8D9CD2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C0014A-1609-0F41-DFAF-13B35AE7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1FCB-A366-454B-86F4-87BF0030A01D}" type="datetimeFigureOut">
              <a:rPr lang="zh-TW" altLang="en-US" smtClean="0"/>
              <a:t>2025/6/21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605BAE-457C-3833-4A1C-A0301BFD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637B8D-5838-0C3B-26FE-6ECA75C4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83D-368D-4A01-B35D-D51E91BC5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65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0B579-A573-482A-759F-B0C352B1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7E5C0B-83FA-6311-A3C1-629FB2527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00F111-4B3A-5C9B-6077-1B872B8D1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44A859-372C-BE86-2B41-34514BC3C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3CB9A98-4A87-0D5D-B0A3-2A214651E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CC390D0-8E02-3BFA-39F6-EE5F92F4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1FCB-A366-454B-86F4-87BF0030A01D}" type="datetimeFigureOut">
              <a:rPr lang="zh-TW" altLang="en-US" smtClean="0"/>
              <a:t>2025/6/21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D369275-88FA-5EF2-A469-0CD7E213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704A784-6E16-8283-5D37-E1FD7A1B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83D-368D-4A01-B35D-D51E91BC5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28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221F8D-8CB5-4728-4AB6-57CCE1F9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14A9F9-4B40-74AB-9985-D29CC6EA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1FCB-A366-454B-86F4-87BF0030A01D}" type="datetimeFigureOut">
              <a:rPr lang="zh-TW" altLang="en-US" smtClean="0"/>
              <a:t>2025/6/21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5CD99F-30C2-1AF2-DB60-BD6758F2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25DB44-3248-025A-39D5-45A14291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83D-368D-4A01-B35D-D51E91BC5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56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57EB864-E802-8083-5C32-07C17CFF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1FCB-A366-454B-86F4-87BF0030A01D}" type="datetimeFigureOut">
              <a:rPr lang="zh-TW" altLang="en-US" smtClean="0"/>
              <a:t>2025/6/21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680BC48-9B12-D99C-5C44-1B13B0B6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59E871-436C-3C41-AED7-A637ACCA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83D-368D-4A01-B35D-D51E91BC5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6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49197-AB58-442B-9B8D-C94383FC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42563B-D171-5559-39AF-5916DC7D4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45AD34-911F-B7DB-3511-88FA0A25E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DCEFF4-E5BC-018D-0D55-A2EEE47B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1FCB-A366-454B-86F4-87BF0030A01D}" type="datetimeFigureOut">
              <a:rPr lang="zh-TW" altLang="en-US" smtClean="0"/>
              <a:t>2025/6/21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94652A-FDD9-6677-F6C5-C0BE18EF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84E9E3-1C72-85A7-66EC-1B1F8D01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83D-368D-4A01-B35D-D51E91BC5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3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40ACE-485B-244C-79B1-14146A55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CE98F5-88B4-7CA5-6A07-164DA9495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4F8659-AFF1-CB41-F30B-6DADBD8B3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F76F9B-E9D5-B7C9-C0FF-B5C90B55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1FCB-A366-454B-86F4-87BF0030A01D}" type="datetimeFigureOut">
              <a:rPr lang="zh-TW" altLang="en-US" smtClean="0"/>
              <a:t>2025/6/21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770188-1E58-D9CF-3C9B-843D9268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F5DF3C-87AF-7214-45D5-FDD397A9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83D-368D-4A01-B35D-D51E91BC5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2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FB078BA-ACDE-7BDC-76D3-16694167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1B9378-B257-E822-81D1-C08BD5B94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228FB2-2D22-D83B-2460-CCEDE83B3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0F1FCB-A366-454B-86F4-87BF0030A01D}" type="datetimeFigureOut">
              <a:rPr lang="zh-TW" altLang="en-US" smtClean="0"/>
              <a:t>2025/6/21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0D14-DFFB-2708-A16E-ABEE7D82F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2DE4AC-25FB-BB8A-EED7-4DFA413F5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D9483D-368D-4A01-B35D-D51E91BC5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99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1152829" y="1776219"/>
            <a:ext cx="9886342" cy="1128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物聯網核心技術期末專題</a:t>
            </a:r>
            <a:endParaRPr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109;p3">
            <a:extLst>
              <a:ext uri="{FF2B5EF4-FFF2-40B4-BE49-F238E27FC236}">
                <a16:creationId xmlns:a16="http://schemas.microsoft.com/office/drawing/2014/main" id="{22DCBD78-1570-C6D6-7A67-A8FFF751AE68}"/>
              </a:ext>
            </a:extLst>
          </p:cNvPr>
          <p:cNvSpPr txBox="1"/>
          <p:nvPr/>
        </p:nvSpPr>
        <p:spPr>
          <a:xfrm>
            <a:off x="1570189" y="4213499"/>
            <a:ext cx="9051621" cy="71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報告人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 吳承昊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報告日期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2025/6/12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>
          <a:extLst>
            <a:ext uri="{FF2B5EF4-FFF2-40B4-BE49-F238E27FC236}">
              <a16:creationId xmlns:a16="http://schemas.microsoft.com/office/drawing/2014/main" id="{F8FFCAB9-ED43-7CB0-6DA4-6C56C6660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>
            <a:extLst>
              <a:ext uri="{FF2B5EF4-FFF2-40B4-BE49-F238E27FC236}">
                <a16:creationId xmlns:a16="http://schemas.microsoft.com/office/drawing/2014/main" id="{538642EC-12DC-6B64-6CAF-415634697F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5989" y="3054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Google Shape;109;p3">
            <a:extLst>
              <a:ext uri="{FF2B5EF4-FFF2-40B4-BE49-F238E27FC236}">
                <a16:creationId xmlns:a16="http://schemas.microsoft.com/office/drawing/2014/main" id="{0DB64A4E-E726-58F6-4E24-15A78671B600}"/>
              </a:ext>
            </a:extLst>
          </p:cNvPr>
          <p:cNvSpPr txBox="1"/>
          <p:nvPr/>
        </p:nvSpPr>
        <p:spPr>
          <a:xfrm>
            <a:off x="535990" y="1703087"/>
            <a:ext cx="7452830" cy="498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本次專題想實作出上次報告的論文的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Om2m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部分。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論文系統架構如下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685800" lvl="1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Application Server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會依照日出和日落時間，並根據此資訊將一系列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on/off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指令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Post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到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Om2m Server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buClr>
                <a:schemeClr val="dk1"/>
              </a:buClr>
              <a:buSzPct val="100000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685800" lvl="1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Broader Router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每隔一段時間去抽查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Om2m Server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，將各路燈的資料取出並分送到各路燈去執行。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685800" lvl="1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本次完成的功能為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685800" lvl="1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Application Server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依照時間判斷指令要是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on/off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，並將指令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Post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到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Om2m Server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685800" lvl="1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685800" lvl="1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路燈自己到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Om2m Server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上取出自己的指令並展示取出的指令。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110" name="Google Shape;110;p3">
            <a:extLst>
              <a:ext uri="{FF2B5EF4-FFF2-40B4-BE49-F238E27FC236}">
                <a16:creationId xmlns:a16="http://schemas.microsoft.com/office/drawing/2014/main" id="{8388A13B-4A36-BB37-EE52-8193A098D77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A179C33-0D9E-9B27-ED0E-26B61A31A3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579"/>
          <a:stretch/>
        </p:blipFill>
        <p:spPr>
          <a:xfrm>
            <a:off x="7988820" y="1631055"/>
            <a:ext cx="3911081" cy="432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6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>
          <a:extLst>
            <a:ext uri="{FF2B5EF4-FFF2-40B4-BE49-F238E27FC236}">
              <a16:creationId xmlns:a16="http://schemas.microsoft.com/office/drawing/2014/main" id="{2AFEEA18-F434-6735-C016-7C891E3EA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>
            <a:extLst>
              <a:ext uri="{FF2B5EF4-FFF2-40B4-BE49-F238E27FC236}">
                <a16:creationId xmlns:a16="http://schemas.microsoft.com/office/drawing/2014/main" id="{0F7FE211-21BA-1662-684A-B6A2D385B0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5989" y="3054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Google Shape;110;p3">
            <a:extLst>
              <a:ext uri="{FF2B5EF4-FFF2-40B4-BE49-F238E27FC236}">
                <a16:creationId xmlns:a16="http://schemas.microsoft.com/office/drawing/2014/main" id="{C9921967-7FB4-807E-E897-F5C8D058219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8F41D6F3-F295-9C0C-7388-AC6EBDE2548F}"/>
              </a:ext>
            </a:extLst>
          </p:cNvPr>
          <p:cNvSpPr/>
          <p:nvPr/>
        </p:nvSpPr>
        <p:spPr>
          <a:xfrm>
            <a:off x="7341965" y="1568613"/>
            <a:ext cx="3829050" cy="286368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6F23F5E-175A-CED2-B354-1E76BD01D60C}"/>
              </a:ext>
            </a:extLst>
          </p:cNvPr>
          <p:cNvSpPr/>
          <p:nvPr/>
        </p:nvSpPr>
        <p:spPr>
          <a:xfrm>
            <a:off x="389939" y="2766750"/>
            <a:ext cx="2362200" cy="68580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Application Server</a:t>
            </a:r>
            <a:br>
              <a:rPr lang="en-US" altLang="zh-TW" sz="1600" dirty="0"/>
            </a:br>
            <a:r>
              <a:rPr lang="en-US" altLang="zh-TW" sz="1600" dirty="0"/>
              <a:t>(by App inventor)</a:t>
            </a:r>
            <a:endParaRPr lang="zh-TW" altLang="en-US" sz="16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1ECAA52-E1DA-AFFD-BF82-3DD7E43D9AA6}"/>
              </a:ext>
            </a:extLst>
          </p:cNvPr>
          <p:cNvSpPr/>
          <p:nvPr/>
        </p:nvSpPr>
        <p:spPr>
          <a:xfrm>
            <a:off x="6709294" y="5452012"/>
            <a:ext cx="2362200" cy="68580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lamp1</a:t>
            </a:r>
            <a:br>
              <a:rPr lang="en-US" altLang="zh-TW" sz="1600" dirty="0"/>
            </a:br>
            <a:r>
              <a:rPr lang="en-US" altLang="zh-TW" sz="1600" dirty="0"/>
              <a:t>(by App inventor)</a:t>
            </a:r>
            <a:endParaRPr lang="zh-TW" altLang="en-US" sz="16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4CB5964-1D47-7817-5D4C-601BE68526C5}"/>
              </a:ext>
            </a:extLst>
          </p:cNvPr>
          <p:cNvSpPr/>
          <p:nvPr/>
        </p:nvSpPr>
        <p:spPr>
          <a:xfrm>
            <a:off x="9779000" y="5452012"/>
            <a:ext cx="2362200" cy="68580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lamp2</a:t>
            </a:r>
            <a:br>
              <a:rPr lang="en-US" altLang="zh-TW" sz="1600" dirty="0"/>
            </a:br>
            <a:r>
              <a:rPr lang="en-US" altLang="zh-TW" sz="1600" dirty="0"/>
              <a:t>(by App inventor)</a:t>
            </a:r>
            <a:endParaRPr lang="zh-TW" altLang="en-US" sz="16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9EFBFE3-9BB0-C8AD-F995-CC85C4017C48}"/>
              </a:ext>
            </a:extLst>
          </p:cNvPr>
          <p:cNvSpPr/>
          <p:nvPr/>
        </p:nvSpPr>
        <p:spPr>
          <a:xfrm>
            <a:off x="8839200" y="1695356"/>
            <a:ext cx="1016000" cy="400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IN-CSE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4861F074-17C3-094E-16E1-5DC2866F9B9F}"/>
              </a:ext>
            </a:extLst>
          </p:cNvPr>
          <p:cNvSpPr/>
          <p:nvPr/>
        </p:nvSpPr>
        <p:spPr>
          <a:xfrm>
            <a:off x="7959725" y="2582272"/>
            <a:ext cx="1758950" cy="254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Smart Street Light</a:t>
            </a:r>
            <a:endParaRPr lang="zh-TW" altLang="en-US" sz="14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D3F59507-64A2-755F-92F2-03EE16AFA20C}"/>
              </a:ext>
            </a:extLst>
          </p:cNvPr>
          <p:cNvSpPr/>
          <p:nvPr/>
        </p:nvSpPr>
        <p:spPr>
          <a:xfrm>
            <a:off x="7871542" y="3119976"/>
            <a:ext cx="768350" cy="254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lamp1</a:t>
            </a:r>
            <a:endParaRPr lang="zh-TW" altLang="en-US" sz="1400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894E1F0-315C-16EF-4C07-00B6D7D51B48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8839200" y="2095406"/>
            <a:ext cx="508000" cy="4868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98A0D48-3C47-BEAB-0942-319106143970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8255717" y="2836272"/>
            <a:ext cx="583483" cy="2837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284229-8F61-E92C-E0BB-1DE2EB1D1BC9}"/>
              </a:ext>
            </a:extLst>
          </p:cNvPr>
          <p:cNvCxnSpPr>
            <a:stCxn id="8" idx="2"/>
          </p:cNvCxnSpPr>
          <p:nvPr/>
        </p:nvCxnSpPr>
        <p:spPr>
          <a:xfrm>
            <a:off x="8839200" y="2836272"/>
            <a:ext cx="532431" cy="2837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9207B91-299D-5E57-ADF3-12AD8FE6CD00}"/>
              </a:ext>
            </a:extLst>
          </p:cNvPr>
          <p:cNvSpPr/>
          <p:nvPr/>
        </p:nvSpPr>
        <p:spPr>
          <a:xfrm>
            <a:off x="8057116" y="3468973"/>
            <a:ext cx="768350" cy="254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On/Off</a:t>
            </a:r>
            <a:endParaRPr lang="zh-TW" altLang="en-US" sz="1400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8FB835D-A178-57D1-173E-91D541AE9DFE}"/>
              </a:ext>
            </a:extLst>
          </p:cNvPr>
          <p:cNvSpPr/>
          <p:nvPr/>
        </p:nvSpPr>
        <p:spPr>
          <a:xfrm>
            <a:off x="8070850" y="3777163"/>
            <a:ext cx="768350" cy="254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On/Off</a:t>
            </a:r>
            <a:endParaRPr lang="zh-TW" altLang="en-US" sz="1400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56FC733-3472-39E0-0C23-8688339F4DEF}"/>
              </a:ext>
            </a:extLst>
          </p:cNvPr>
          <p:cNvCxnSpPr/>
          <p:nvPr/>
        </p:nvCxnSpPr>
        <p:spPr>
          <a:xfrm>
            <a:off x="7959725" y="3373976"/>
            <a:ext cx="0" cy="4858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EE1C915-BA20-D755-1D55-6EE4626CFDBC}"/>
              </a:ext>
            </a:extLst>
          </p:cNvPr>
          <p:cNvCxnSpPr>
            <a:endCxn id="13" idx="1"/>
          </p:cNvCxnSpPr>
          <p:nvPr/>
        </p:nvCxnSpPr>
        <p:spPr>
          <a:xfrm>
            <a:off x="7959725" y="3595973"/>
            <a:ext cx="973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675F0A7-9511-7489-C0FE-B8DE75C7D989}"/>
              </a:ext>
            </a:extLst>
          </p:cNvPr>
          <p:cNvCxnSpPr>
            <a:cxnSpLocks/>
          </p:cNvCxnSpPr>
          <p:nvPr/>
        </p:nvCxnSpPr>
        <p:spPr>
          <a:xfrm>
            <a:off x="7943772" y="3877553"/>
            <a:ext cx="1133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B9880079-825D-56AD-C438-C8FFC75BE681}"/>
              </a:ext>
            </a:extLst>
          </p:cNvPr>
          <p:cNvSpPr/>
          <p:nvPr/>
        </p:nvSpPr>
        <p:spPr>
          <a:xfrm>
            <a:off x="8963025" y="3129155"/>
            <a:ext cx="768350" cy="254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lamp2</a:t>
            </a:r>
            <a:endParaRPr lang="zh-TW" altLang="en-US" sz="1400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78DC01C8-33CF-265D-5AD8-63337AE0F7E8}"/>
              </a:ext>
            </a:extLst>
          </p:cNvPr>
          <p:cNvSpPr/>
          <p:nvPr/>
        </p:nvSpPr>
        <p:spPr>
          <a:xfrm>
            <a:off x="9148599" y="3478152"/>
            <a:ext cx="768350" cy="254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On/Off</a:t>
            </a:r>
            <a:endParaRPr lang="zh-TW" altLang="en-US" sz="1400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AD043EE2-5806-B2F9-55F9-34EF82505895}"/>
              </a:ext>
            </a:extLst>
          </p:cNvPr>
          <p:cNvSpPr/>
          <p:nvPr/>
        </p:nvSpPr>
        <p:spPr>
          <a:xfrm>
            <a:off x="9162333" y="3786342"/>
            <a:ext cx="768350" cy="254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On/Off</a:t>
            </a:r>
            <a:endParaRPr lang="zh-TW" altLang="en-US" sz="1400" dirty="0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6FC36126-2F88-49FC-5CE6-99D74E039BC0}"/>
              </a:ext>
            </a:extLst>
          </p:cNvPr>
          <p:cNvCxnSpPr/>
          <p:nvPr/>
        </p:nvCxnSpPr>
        <p:spPr>
          <a:xfrm>
            <a:off x="9051208" y="3383155"/>
            <a:ext cx="0" cy="4858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4BBFE32-C035-02C8-8D18-C41F29714EDA}"/>
              </a:ext>
            </a:extLst>
          </p:cNvPr>
          <p:cNvCxnSpPr>
            <a:endCxn id="23" idx="1"/>
          </p:cNvCxnSpPr>
          <p:nvPr/>
        </p:nvCxnSpPr>
        <p:spPr>
          <a:xfrm>
            <a:off x="9051208" y="3605152"/>
            <a:ext cx="973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6085F5C1-A091-EEAD-1E46-2AA2D9EE8408}"/>
              </a:ext>
            </a:extLst>
          </p:cNvPr>
          <p:cNvCxnSpPr>
            <a:cxnSpLocks/>
          </p:cNvCxnSpPr>
          <p:nvPr/>
        </p:nvCxnSpPr>
        <p:spPr>
          <a:xfrm>
            <a:off x="9035255" y="3886732"/>
            <a:ext cx="1133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BEB479F-E9DD-D183-2E74-9A7B9CEFB3B0}"/>
              </a:ext>
            </a:extLst>
          </p:cNvPr>
          <p:cNvSpPr txBox="1"/>
          <p:nvPr/>
        </p:nvSpPr>
        <p:spPr>
          <a:xfrm>
            <a:off x="8099304" y="2326358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IN-AE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67F8220-832F-3B46-212E-FD90CF6F3D44}"/>
              </a:ext>
            </a:extLst>
          </p:cNvPr>
          <p:cNvSpPr txBox="1"/>
          <p:nvPr/>
        </p:nvSpPr>
        <p:spPr>
          <a:xfrm>
            <a:off x="9718675" y="3107101"/>
            <a:ext cx="902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Container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6E630F3-92FC-BA28-9E4D-29CEC884FBE3}"/>
              </a:ext>
            </a:extLst>
          </p:cNvPr>
          <p:cNvSpPr txBox="1"/>
          <p:nvPr/>
        </p:nvSpPr>
        <p:spPr>
          <a:xfrm>
            <a:off x="9855200" y="3601361"/>
            <a:ext cx="1383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ContentInstance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8AD4552E-9762-1803-C907-6CB336101E96}"/>
              </a:ext>
            </a:extLst>
          </p:cNvPr>
          <p:cNvCxnSpPr>
            <a:stCxn id="14" idx="2"/>
            <a:endCxn id="5" idx="0"/>
          </p:cNvCxnSpPr>
          <p:nvPr/>
        </p:nvCxnSpPr>
        <p:spPr>
          <a:xfrm flipH="1">
            <a:off x="7890394" y="4031163"/>
            <a:ext cx="564631" cy="1420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89841E1C-77C0-44B1-B13D-7676971EA5E9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559597" y="4058078"/>
            <a:ext cx="1400503" cy="1393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76CA42D-14E8-0838-902A-12E40E1FF650}"/>
              </a:ext>
            </a:extLst>
          </p:cNvPr>
          <p:cNvSpPr txBox="1"/>
          <p:nvPr/>
        </p:nvSpPr>
        <p:spPr>
          <a:xfrm>
            <a:off x="8172709" y="4742230"/>
            <a:ext cx="1820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the latest data (la)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F27E0C03-161E-2680-6F6A-2FE6FC7A1A86}"/>
              </a:ext>
            </a:extLst>
          </p:cNvPr>
          <p:cNvSpPr/>
          <p:nvPr/>
        </p:nvSpPr>
        <p:spPr>
          <a:xfrm>
            <a:off x="4200154" y="2785800"/>
            <a:ext cx="2185241" cy="64188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Node-red</a:t>
            </a:r>
            <a:endParaRPr lang="zh-TW" altLang="en-US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40F4CCC8-8182-DD0D-BD01-FF65F17C08DC}"/>
              </a:ext>
            </a:extLst>
          </p:cNvPr>
          <p:cNvCxnSpPr>
            <a:stCxn id="4" idx="3"/>
            <a:endCxn id="36" idx="1"/>
          </p:cNvCxnSpPr>
          <p:nvPr/>
        </p:nvCxnSpPr>
        <p:spPr>
          <a:xfrm flipV="1">
            <a:off x="2752139" y="3106740"/>
            <a:ext cx="1448015" cy="2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4EA5BB7-166A-8753-B257-0C2C637F0CFF}"/>
              </a:ext>
            </a:extLst>
          </p:cNvPr>
          <p:cNvSpPr txBox="1"/>
          <p:nvPr/>
        </p:nvSpPr>
        <p:spPr>
          <a:xfrm>
            <a:off x="2819075" y="2846568"/>
            <a:ext cx="1314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time data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68CB45D4-1616-5867-7B23-0CFD6EBBB613}"/>
              </a:ext>
            </a:extLst>
          </p:cNvPr>
          <p:cNvSpPr txBox="1"/>
          <p:nvPr/>
        </p:nvSpPr>
        <p:spPr>
          <a:xfrm>
            <a:off x="3865716" y="2242058"/>
            <a:ext cx="3097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1. Determine the instruction by time.</a:t>
            </a:r>
          </a:p>
          <a:p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2. Post the instructions to Om2m Server.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B3D308E-26E4-1653-5242-92EAB6B01DA9}"/>
              </a:ext>
            </a:extLst>
          </p:cNvPr>
          <p:cNvCxnSpPr>
            <a:stCxn id="36" idx="3"/>
          </p:cNvCxnSpPr>
          <p:nvPr/>
        </p:nvCxnSpPr>
        <p:spPr>
          <a:xfrm>
            <a:off x="6385395" y="3106740"/>
            <a:ext cx="956570" cy="13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72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>
          <a:extLst>
            <a:ext uri="{FF2B5EF4-FFF2-40B4-BE49-F238E27FC236}">
              <a16:creationId xmlns:a16="http://schemas.microsoft.com/office/drawing/2014/main" id="{94C77F41-B66B-4BC1-69C2-1DD6209A5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>
            <a:extLst>
              <a:ext uri="{FF2B5EF4-FFF2-40B4-BE49-F238E27FC236}">
                <a16:creationId xmlns:a16="http://schemas.microsoft.com/office/drawing/2014/main" id="{E345C956-0450-8737-E604-3703AC1A73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5989" y="3054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Google Shape;110;p3">
            <a:extLst>
              <a:ext uri="{FF2B5EF4-FFF2-40B4-BE49-F238E27FC236}">
                <a16:creationId xmlns:a16="http://schemas.microsoft.com/office/drawing/2014/main" id="{5C408EFB-50AC-0CC3-F3F9-7895BC99CD6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sp>
        <p:nvSpPr>
          <p:cNvPr id="2" name="Google Shape;109;p3">
            <a:extLst>
              <a:ext uri="{FF2B5EF4-FFF2-40B4-BE49-F238E27FC236}">
                <a16:creationId xmlns:a16="http://schemas.microsoft.com/office/drawing/2014/main" id="{00BF0AEE-6F45-C243-673F-1D502AFC547E}"/>
              </a:ext>
            </a:extLst>
          </p:cNvPr>
          <p:cNvSpPr txBox="1"/>
          <p:nvPr/>
        </p:nvSpPr>
        <p:spPr>
          <a:xfrm>
            <a:off x="535990" y="1703087"/>
            <a:ext cx="11389310" cy="1167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本次專題透過本課堂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Lab4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 方法來實現。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Application Server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Lamp1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Lamp2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使用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App inventor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來呈現。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EC563BED-7400-4E94-FB19-74CA71778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89" y="2870200"/>
            <a:ext cx="2180046" cy="3815080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D668B439-E235-33B1-622D-DA90822B6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470" y="2998782"/>
            <a:ext cx="3244088" cy="340869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2E77A7A-9ECB-0BB4-91BB-BAC096B6B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3629" y="2939412"/>
            <a:ext cx="2251344" cy="367665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D83E125-3202-0110-A200-9904FAF1A8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8688" y="2939412"/>
            <a:ext cx="2180046" cy="37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1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>
          <a:extLst>
            <a:ext uri="{FF2B5EF4-FFF2-40B4-BE49-F238E27FC236}">
              <a16:creationId xmlns:a16="http://schemas.microsoft.com/office/drawing/2014/main" id="{DCFCFC48-2A87-908A-7F45-5818864F1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>
            <a:extLst>
              <a:ext uri="{FF2B5EF4-FFF2-40B4-BE49-F238E27FC236}">
                <a16:creationId xmlns:a16="http://schemas.microsoft.com/office/drawing/2014/main" id="{4C8BA216-C459-A395-7499-B5134731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5989" y="3054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Google Shape;110;p3">
            <a:extLst>
              <a:ext uri="{FF2B5EF4-FFF2-40B4-BE49-F238E27FC236}">
                <a16:creationId xmlns:a16="http://schemas.microsoft.com/office/drawing/2014/main" id="{0B89C1E7-43CD-F121-0280-A2E75634276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100EA5C4-9873-4111-CFED-E117BECCC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11" y="1538897"/>
            <a:ext cx="9861550" cy="480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79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306</Words>
  <Application>Microsoft Office PowerPoint</Application>
  <PresentationFormat>寬螢幕</PresentationFormat>
  <Paragraphs>53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Play</vt:lpstr>
      <vt:lpstr>標楷體</vt:lpstr>
      <vt:lpstr>Aptos</vt:lpstr>
      <vt:lpstr>Aptos Display</vt:lpstr>
      <vt:lpstr>Arial</vt:lpstr>
      <vt:lpstr>Calibri</vt:lpstr>
      <vt:lpstr>Times New Roman</vt:lpstr>
      <vt:lpstr>Office 佈景主題</vt:lpstr>
      <vt:lpstr>PowerPoint 簡報</vt:lpstr>
      <vt:lpstr>Motivation</vt:lpstr>
      <vt:lpstr>System Architecture</vt:lpstr>
      <vt:lpstr>Method</vt:lpstr>
      <vt:lpstr>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 Wu</dc:creator>
  <cp:lastModifiedBy>vincent Wu</cp:lastModifiedBy>
  <cp:revision>2</cp:revision>
  <dcterms:created xsi:type="dcterms:W3CDTF">2025-06-10T04:30:41Z</dcterms:created>
  <dcterms:modified xsi:type="dcterms:W3CDTF">2025-06-20T17:09:20Z</dcterms:modified>
</cp:coreProperties>
</file>