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4" r:id="rId2"/>
  </p:sldMasterIdLst>
  <p:notesMasterIdLst>
    <p:notesMasterId r:id="rId31"/>
  </p:notesMasterIdLst>
  <p:sldIdLst>
    <p:sldId id="280" r:id="rId3"/>
    <p:sldId id="278" r:id="rId4"/>
    <p:sldId id="279" r:id="rId5"/>
    <p:sldId id="263" r:id="rId6"/>
    <p:sldId id="264" r:id="rId7"/>
    <p:sldId id="265" r:id="rId8"/>
    <p:sldId id="271" r:id="rId9"/>
    <p:sldId id="272" r:id="rId10"/>
    <p:sldId id="256" r:id="rId11"/>
    <p:sldId id="257" r:id="rId12"/>
    <p:sldId id="259" r:id="rId13"/>
    <p:sldId id="258" r:id="rId14"/>
    <p:sldId id="262" r:id="rId15"/>
    <p:sldId id="261" r:id="rId16"/>
    <p:sldId id="260" r:id="rId17"/>
    <p:sldId id="268" r:id="rId18"/>
    <p:sldId id="266" r:id="rId19"/>
    <p:sldId id="270" r:id="rId20"/>
    <p:sldId id="274" r:id="rId21"/>
    <p:sldId id="273" r:id="rId22"/>
    <p:sldId id="275" r:id="rId23"/>
    <p:sldId id="276" r:id="rId24"/>
    <p:sldId id="267" r:id="rId25"/>
    <p:sldId id="281" r:id="rId26"/>
    <p:sldId id="283" r:id="rId27"/>
    <p:sldId id="277" r:id="rId28"/>
    <p:sldId id="286" r:id="rId29"/>
    <p:sldId id="284" r:id="rId3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ayha Mongha" initials="KM" lastIdx="1" clrIdx="0">
    <p:extLst>
      <p:ext uri="{19B8F6BF-5375-455C-9EA6-DF929625EA0E}">
        <p15:presenceInfo xmlns:p15="http://schemas.microsoft.com/office/powerpoint/2012/main" userId="9563d2c2cc091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A8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ayha Mongha" userId="9563d2c2cc0916f7" providerId="LiveId" clId="{781029F0-DD94-4BEF-A0A6-D5943EC3DEAE}"/>
    <pc:docChg chg="undo redo custSel addSld delSld modSld sldOrd addMainMaster modMainMaster">
      <pc:chgData name="Knayha Mongha" userId="9563d2c2cc0916f7" providerId="LiveId" clId="{781029F0-DD94-4BEF-A0A6-D5943EC3DEAE}" dt="2023-11-25T21:53:23.222" v="6119" actId="20577"/>
      <pc:docMkLst>
        <pc:docMk/>
      </pc:docMkLst>
      <pc:sldChg chg="modSp mod setBg">
        <pc:chgData name="Knayha Mongha" userId="9563d2c2cc0916f7" providerId="LiveId" clId="{781029F0-DD94-4BEF-A0A6-D5943EC3DEAE}" dt="2023-11-25T19:01:30.858" v="4888" actId="255"/>
        <pc:sldMkLst>
          <pc:docMk/>
          <pc:sldMk cId="4278268321" sldId="256"/>
        </pc:sldMkLst>
        <pc:spChg chg="mod">
          <ac:chgData name="Knayha Mongha" userId="9563d2c2cc0916f7" providerId="LiveId" clId="{781029F0-DD94-4BEF-A0A6-D5943EC3DEAE}" dt="2023-11-25T17:31:05.769" v="4687" actId="1076"/>
          <ac:spMkLst>
            <pc:docMk/>
            <pc:sldMk cId="4278268321" sldId="256"/>
            <ac:spMk id="2" creationId="{9DE2F9C1-B2C5-E847-045F-42D54324DA37}"/>
          </ac:spMkLst>
        </pc:spChg>
        <pc:spChg chg="mod">
          <ac:chgData name="Knayha Mongha" userId="9563d2c2cc0916f7" providerId="LiveId" clId="{781029F0-DD94-4BEF-A0A6-D5943EC3DEAE}" dt="2023-11-25T19:01:30.858" v="4888" actId="255"/>
          <ac:spMkLst>
            <pc:docMk/>
            <pc:sldMk cId="4278268321" sldId="256"/>
            <ac:spMk id="3" creationId="{3758B073-833B-CA62-F079-8AA861E289DB}"/>
          </ac:spMkLst>
        </pc:spChg>
      </pc:sldChg>
      <pc:sldChg chg="modSp mod setBg">
        <pc:chgData name="Knayha Mongha" userId="9563d2c2cc0916f7" providerId="LiveId" clId="{781029F0-DD94-4BEF-A0A6-D5943EC3DEAE}" dt="2023-11-25T20:30:23.735" v="6103" actId="20577"/>
        <pc:sldMkLst>
          <pc:docMk/>
          <pc:sldMk cId="246590511" sldId="257"/>
        </pc:sldMkLst>
        <pc:spChg chg="mod">
          <ac:chgData name="Knayha Mongha" userId="9563d2c2cc0916f7" providerId="LiveId" clId="{781029F0-DD94-4BEF-A0A6-D5943EC3DEAE}" dt="2023-11-25T20:30:23.735" v="6103" actId="20577"/>
          <ac:spMkLst>
            <pc:docMk/>
            <pc:sldMk cId="246590511" sldId="257"/>
            <ac:spMk id="2" creationId="{243F07CB-2E2A-E073-3BD9-9BB7158462F2}"/>
          </ac:spMkLst>
        </pc:spChg>
        <pc:spChg chg="mod">
          <ac:chgData name="Knayha Mongha" userId="9563d2c2cc0916f7" providerId="LiveId" clId="{781029F0-DD94-4BEF-A0A6-D5943EC3DEAE}" dt="2023-11-25T19:02:08.469" v="4899" actId="1076"/>
          <ac:spMkLst>
            <pc:docMk/>
            <pc:sldMk cId="246590511" sldId="257"/>
            <ac:spMk id="3" creationId="{D5484833-9D7F-84A8-33D6-D9F7E59C6855}"/>
          </ac:spMkLst>
        </pc:spChg>
        <pc:picChg chg="mod">
          <ac:chgData name="Knayha Mongha" userId="9563d2c2cc0916f7" providerId="LiveId" clId="{781029F0-DD94-4BEF-A0A6-D5943EC3DEAE}" dt="2023-11-25T19:02:38.144" v="4904" actId="1076"/>
          <ac:picMkLst>
            <pc:docMk/>
            <pc:sldMk cId="246590511" sldId="257"/>
            <ac:picMk id="5" creationId="{431B813F-FD7D-82CF-F933-4EF77103107A}"/>
          </ac:picMkLst>
        </pc:picChg>
        <pc:picChg chg="mod">
          <ac:chgData name="Knayha Mongha" userId="9563d2c2cc0916f7" providerId="LiveId" clId="{781029F0-DD94-4BEF-A0A6-D5943EC3DEAE}" dt="2023-11-25T19:02:42.432" v="4906" actId="1076"/>
          <ac:picMkLst>
            <pc:docMk/>
            <pc:sldMk cId="246590511" sldId="257"/>
            <ac:picMk id="7" creationId="{1E8FCC1B-F932-16B2-F96C-3D6EB7014831}"/>
          </ac:picMkLst>
        </pc:picChg>
        <pc:picChg chg="mod">
          <ac:chgData name="Knayha Mongha" userId="9563d2c2cc0916f7" providerId="LiveId" clId="{781029F0-DD94-4BEF-A0A6-D5943EC3DEAE}" dt="2023-11-25T19:02:39.995" v="4905" actId="1076"/>
          <ac:picMkLst>
            <pc:docMk/>
            <pc:sldMk cId="246590511" sldId="257"/>
            <ac:picMk id="9" creationId="{B4AFBF34-27A5-3448-8B8C-E67D425EC93C}"/>
          </ac:picMkLst>
        </pc:picChg>
        <pc:picChg chg="mod">
          <ac:chgData name="Knayha Mongha" userId="9563d2c2cc0916f7" providerId="LiveId" clId="{781029F0-DD94-4BEF-A0A6-D5943EC3DEAE}" dt="2023-11-25T19:02:44.151" v="4907" actId="1076"/>
          <ac:picMkLst>
            <pc:docMk/>
            <pc:sldMk cId="246590511" sldId="257"/>
            <ac:picMk id="11" creationId="{FA172F9D-FA4A-E15F-7CB0-58ACB73C099F}"/>
          </ac:picMkLst>
        </pc:picChg>
      </pc:sldChg>
      <pc:sldChg chg="modSp mod setBg">
        <pc:chgData name="Knayha Mongha" userId="9563d2c2cc0916f7" providerId="LiveId" clId="{781029F0-DD94-4BEF-A0A6-D5943EC3DEAE}" dt="2023-11-25T20:38:34.468" v="6105" actId="20577"/>
        <pc:sldMkLst>
          <pc:docMk/>
          <pc:sldMk cId="1106247672" sldId="258"/>
        </pc:sldMkLst>
        <pc:spChg chg="mod">
          <ac:chgData name="Knayha Mongha" userId="9563d2c2cc0916f7" providerId="LiveId" clId="{781029F0-DD94-4BEF-A0A6-D5943EC3DEAE}" dt="2023-11-25T19:06:21.148" v="5038" actId="20577"/>
          <ac:spMkLst>
            <pc:docMk/>
            <pc:sldMk cId="1106247672" sldId="258"/>
            <ac:spMk id="2" creationId="{A48F3AB0-4938-FB77-1967-3BAFA875E295}"/>
          </ac:spMkLst>
        </pc:spChg>
        <pc:spChg chg="mod">
          <ac:chgData name="Knayha Mongha" userId="9563d2c2cc0916f7" providerId="LiveId" clId="{781029F0-DD94-4BEF-A0A6-D5943EC3DEAE}" dt="2023-11-25T20:38:34.468" v="6105" actId="20577"/>
          <ac:spMkLst>
            <pc:docMk/>
            <pc:sldMk cId="1106247672" sldId="258"/>
            <ac:spMk id="3" creationId="{4B57105A-90D8-3F8E-2169-B9FA19ACBAE5}"/>
          </ac:spMkLst>
        </pc:spChg>
        <pc:picChg chg="mod">
          <ac:chgData name="Knayha Mongha" userId="9563d2c2cc0916f7" providerId="LiveId" clId="{781029F0-DD94-4BEF-A0A6-D5943EC3DEAE}" dt="2023-11-25T19:03:51.971" v="4957" actId="1076"/>
          <ac:picMkLst>
            <pc:docMk/>
            <pc:sldMk cId="1106247672" sldId="258"/>
            <ac:picMk id="6" creationId="{195F9A87-2CB4-FDFA-67B8-D2DF74395004}"/>
          </ac:picMkLst>
        </pc:picChg>
        <pc:picChg chg="mod">
          <ac:chgData name="Knayha Mongha" userId="9563d2c2cc0916f7" providerId="LiveId" clId="{781029F0-DD94-4BEF-A0A6-D5943EC3DEAE}" dt="2023-11-25T19:05:49.786" v="5003" actId="1076"/>
          <ac:picMkLst>
            <pc:docMk/>
            <pc:sldMk cId="1106247672" sldId="258"/>
            <ac:picMk id="11" creationId="{82199DBF-DC6A-FA90-59AD-155C076AF3E5}"/>
          </ac:picMkLst>
        </pc:picChg>
      </pc:sldChg>
      <pc:sldChg chg="modSp mod setBg">
        <pc:chgData name="Knayha Mongha" userId="9563d2c2cc0916f7" providerId="LiveId" clId="{781029F0-DD94-4BEF-A0A6-D5943EC3DEAE}" dt="2023-11-25T18:33:39.055" v="4832" actId="207"/>
        <pc:sldMkLst>
          <pc:docMk/>
          <pc:sldMk cId="3124782474" sldId="259"/>
        </pc:sldMkLst>
        <pc:spChg chg="mod">
          <ac:chgData name="Knayha Mongha" userId="9563d2c2cc0916f7" providerId="LiveId" clId="{781029F0-DD94-4BEF-A0A6-D5943EC3DEAE}" dt="2023-11-25T18:33:39.055" v="4832" actId="207"/>
          <ac:spMkLst>
            <pc:docMk/>
            <pc:sldMk cId="3124782474" sldId="259"/>
            <ac:spMk id="2" creationId="{C7AD16FE-CAC8-AA4E-ACF0-43F822EAD365}"/>
          </ac:spMkLst>
        </pc:spChg>
        <pc:picChg chg="mod">
          <ac:chgData name="Knayha Mongha" userId="9563d2c2cc0916f7" providerId="LiveId" clId="{781029F0-DD94-4BEF-A0A6-D5943EC3DEAE}" dt="2023-11-25T16:54:39.789" v="4508"/>
          <ac:picMkLst>
            <pc:docMk/>
            <pc:sldMk cId="3124782474" sldId="259"/>
            <ac:picMk id="5" creationId="{ADF7A036-7FD7-F782-7852-BCA07EA93247}"/>
          </ac:picMkLst>
        </pc:picChg>
      </pc:sldChg>
      <pc:sldChg chg="modSp mod setBg">
        <pc:chgData name="Knayha Mongha" userId="9563d2c2cc0916f7" providerId="LiveId" clId="{781029F0-DD94-4BEF-A0A6-D5943EC3DEAE}" dt="2023-11-25T19:12:39.874" v="5125" actId="1076"/>
        <pc:sldMkLst>
          <pc:docMk/>
          <pc:sldMk cId="1520416028" sldId="260"/>
        </pc:sldMkLst>
        <pc:spChg chg="mod">
          <ac:chgData name="Knayha Mongha" userId="9563d2c2cc0916f7" providerId="LiveId" clId="{781029F0-DD94-4BEF-A0A6-D5943EC3DEAE}" dt="2023-11-25T19:11:06.983" v="5084" actId="255"/>
          <ac:spMkLst>
            <pc:docMk/>
            <pc:sldMk cId="1520416028" sldId="260"/>
            <ac:spMk id="2" creationId="{348F1D9F-0592-B6BC-5369-2B23E78E0106}"/>
          </ac:spMkLst>
        </pc:spChg>
        <pc:spChg chg="mod">
          <ac:chgData name="Knayha Mongha" userId="9563d2c2cc0916f7" providerId="LiveId" clId="{781029F0-DD94-4BEF-A0A6-D5943EC3DEAE}" dt="2023-11-25T19:12:36.659" v="5124" actId="20577"/>
          <ac:spMkLst>
            <pc:docMk/>
            <pc:sldMk cId="1520416028" sldId="260"/>
            <ac:spMk id="3" creationId="{89E35592-C1BC-474A-FFE5-4B043F076FF6}"/>
          </ac:spMkLst>
        </pc:spChg>
        <pc:picChg chg="mod">
          <ac:chgData name="Knayha Mongha" userId="9563d2c2cc0916f7" providerId="LiveId" clId="{781029F0-DD94-4BEF-A0A6-D5943EC3DEAE}" dt="2023-11-25T19:12:17.743" v="5116" actId="1076"/>
          <ac:picMkLst>
            <pc:docMk/>
            <pc:sldMk cId="1520416028" sldId="260"/>
            <ac:picMk id="5" creationId="{2FE4BE10-DAD5-3453-41F2-D59B5FE29A21}"/>
          </ac:picMkLst>
        </pc:picChg>
        <pc:picChg chg="mod">
          <ac:chgData name="Knayha Mongha" userId="9563d2c2cc0916f7" providerId="LiveId" clId="{781029F0-DD94-4BEF-A0A6-D5943EC3DEAE}" dt="2023-11-25T19:12:39.874" v="5125" actId="1076"/>
          <ac:picMkLst>
            <pc:docMk/>
            <pc:sldMk cId="1520416028" sldId="260"/>
            <ac:picMk id="7" creationId="{59BB8557-0A19-576B-37C7-2F555DBAC3C7}"/>
          </ac:picMkLst>
        </pc:picChg>
      </pc:sldChg>
      <pc:sldChg chg="delSp modSp mod setBg">
        <pc:chgData name="Knayha Mongha" userId="9563d2c2cc0916f7" providerId="LiveId" clId="{781029F0-DD94-4BEF-A0A6-D5943EC3DEAE}" dt="2023-11-25T19:10:43.734" v="5079" actId="478"/>
        <pc:sldMkLst>
          <pc:docMk/>
          <pc:sldMk cId="2312517426" sldId="261"/>
        </pc:sldMkLst>
        <pc:spChg chg="mod">
          <ac:chgData name="Knayha Mongha" userId="9563d2c2cc0916f7" providerId="LiveId" clId="{781029F0-DD94-4BEF-A0A6-D5943EC3DEAE}" dt="2023-11-25T19:07:32.044" v="5048" actId="255"/>
          <ac:spMkLst>
            <pc:docMk/>
            <pc:sldMk cId="2312517426" sldId="261"/>
            <ac:spMk id="2" creationId="{08A21EEF-31E8-2073-4E83-87D349DBDF47}"/>
          </ac:spMkLst>
        </pc:spChg>
        <pc:spChg chg="mod">
          <ac:chgData name="Knayha Mongha" userId="9563d2c2cc0916f7" providerId="LiveId" clId="{781029F0-DD94-4BEF-A0A6-D5943EC3DEAE}" dt="2023-11-25T19:10:37.718" v="5078" actId="207"/>
          <ac:spMkLst>
            <pc:docMk/>
            <pc:sldMk cId="2312517426" sldId="261"/>
            <ac:spMk id="3" creationId="{1B78404D-0613-C452-61FD-057DD25D3A2C}"/>
          </ac:spMkLst>
        </pc:spChg>
        <pc:spChg chg="del">
          <ac:chgData name="Knayha Mongha" userId="9563d2c2cc0916f7" providerId="LiveId" clId="{781029F0-DD94-4BEF-A0A6-D5943EC3DEAE}" dt="2023-11-25T19:10:43.734" v="5079" actId="478"/>
          <ac:spMkLst>
            <pc:docMk/>
            <pc:sldMk cId="2312517426" sldId="261"/>
            <ac:spMk id="6" creationId="{C9ABADAC-3663-39DC-05EC-2EC796D44B62}"/>
          </ac:spMkLst>
        </pc:spChg>
        <pc:picChg chg="mod">
          <ac:chgData name="Knayha Mongha" userId="9563d2c2cc0916f7" providerId="LiveId" clId="{781029F0-DD94-4BEF-A0A6-D5943EC3DEAE}" dt="2023-11-25T19:08:33.830" v="5058" actId="1076"/>
          <ac:picMkLst>
            <pc:docMk/>
            <pc:sldMk cId="2312517426" sldId="261"/>
            <ac:picMk id="8" creationId="{217FAF04-71F1-B479-24B1-F505566749F1}"/>
          </ac:picMkLst>
        </pc:picChg>
      </pc:sldChg>
      <pc:sldChg chg="modSp mod ord setBg">
        <pc:chgData name="Knayha Mongha" userId="9563d2c2cc0916f7" providerId="LiveId" clId="{781029F0-DD94-4BEF-A0A6-D5943EC3DEAE}" dt="2023-11-25T19:07:11.347" v="5046" actId="1076"/>
        <pc:sldMkLst>
          <pc:docMk/>
          <pc:sldMk cId="3401504384" sldId="262"/>
        </pc:sldMkLst>
        <pc:spChg chg="mod">
          <ac:chgData name="Knayha Mongha" userId="9563d2c2cc0916f7" providerId="LiveId" clId="{781029F0-DD94-4BEF-A0A6-D5943EC3DEAE}" dt="2023-11-25T19:06:42.757" v="5040" actId="207"/>
          <ac:spMkLst>
            <pc:docMk/>
            <pc:sldMk cId="3401504384" sldId="262"/>
            <ac:spMk id="2" creationId="{A4A6AE66-DB90-F4E9-42F0-9C4B79826AC1}"/>
          </ac:spMkLst>
        </pc:spChg>
        <pc:spChg chg="mod">
          <ac:chgData name="Knayha Mongha" userId="9563d2c2cc0916f7" providerId="LiveId" clId="{781029F0-DD94-4BEF-A0A6-D5943EC3DEAE}" dt="2023-11-25T19:06:49.757" v="5041" actId="207"/>
          <ac:spMkLst>
            <pc:docMk/>
            <pc:sldMk cId="3401504384" sldId="262"/>
            <ac:spMk id="8" creationId="{49672BF6-8BAC-AA69-20CF-B5AED37B3F44}"/>
          </ac:spMkLst>
        </pc:spChg>
        <pc:picChg chg="mod">
          <ac:chgData name="Knayha Mongha" userId="9563d2c2cc0916f7" providerId="LiveId" clId="{781029F0-DD94-4BEF-A0A6-D5943EC3DEAE}" dt="2023-11-25T19:07:04.159" v="5044" actId="1440"/>
          <ac:picMkLst>
            <pc:docMk/>
            <pc:sldMk cId="3401504384" sldId="262"/>
            <ac:picMk id="5" creationId="{7021FB20-CC25-7844-39F7-EEE890D61E81}"/>
          </ac:picMkLst>
        </pc:picChg>
        <pc:picChg chg="mod">
          <ac:chgData name="Knayha Mongha" userId="9563d2c2cc0916f7" providerId="LiveId" clId="{781029F0-DD94-4BEF-A0A6-D5943EC3DEAE}" dt="2023-11-25T19:07:11.347" v="5046" actId="1076"/>
          <ac:picMkLst>
            <pc:docMk/>
            <pc:sldMk cId="3401504384" sldId="262"/>
            <ac:picMk id="7" creationId="{70C550AE-1D8C-1F14-55C4-81A95E461079}"/>
          </ac:picMkLst>
        </pc:picChg>
      </pc:sldChg>
      <pc:sldChg chg="modSp mod setBg">
        <pc:chgData name="Knayha Mongha" userId="9563d2c2cc0916f7" providerId="LiveId" clId="{781029F0-DD94-4BEF-A0A6-D5943EC3DEAE}" dt="2023-11-25T18:28:58.004" v="4705" actId="11"/>
        <pc:sldMkLst>
          <pc:docMk/>
          <pc:sldMk cId="1958897010" sldId="263"/>
        </pc:sldMkLst>
        <pc:spChg chg="mod">
          <ac:chgData name="Knayha Mongha" userId="9563d2c2cc0916f7" providerId="LiveId" clId="{781029F0-DD94-4BEF-A0A6-D5943EC3DEAE}" dt="2023-11-25T18:27:04.489" v="4694" actId="1076"/>
          <ac:spMkLst>
            <pc:docMk/>
            <pc:sldMk cId="1958897010" sldId="263"/>
            <ac:spMk id="2" creationId="{39997430-D26C-17BF-A20F-EB50FD0415F5}"/>
          </ac:spMkLst>
        </pc:spChg>
        <pc:spChg chg="mod">
          <ac:chgData name="Knayha Mongha" userId="9563d2c2cc0916f7" providerId="LiveId" clId="{781029F0-DD94-4BEF-A0A6-D5943EC3DEAE}" dt="2023-11-25T18:28:58.004" v="4705" actId="11"/>
          <ac:spMkLst>
            <pc:docMk/>
            <pc:sldMk cId="1958897010" sldId="263"/>
            <ac:spMk id="3" creationId="{E6497F8F-3F66-B88A-9475-902602A19B50}"/>
          </ac:spMkLst>
        </pc:spChg>
      </pc:sldChg>
      <pc:sldChg chg="modSp mod setBg">
        <pc:chgData name="Knayha Mongha" userId="9563d2c2cc0916f7" providerId="LiveId" clId="{781029F0-DD94-4BEF-A0A6-D5943EC3DEAE}" dt="2023-11-25T17:26:14.307" v="4619" actId="14100"/>
        <pc:sldMkLst>
          <pc:docMk/>
          <pc:sldMk cId="1979996216" sldId="264"/>
        </pc:sldMkLst>
        <pc:spChg chg="mod">
          <ac:chgData name="Knayha Mongha" userId="9563d2c2cc0916f7" providerId="LiveId" clId="{781029F0-DD94-4BEF-A0A6-D5943EC3DEAE}" dt="2023-11-25T17:25:00.057" v="4598" actId="113"/>
          <ac:spMkLst>
            <pc:docMk/>
            <pc:sldMk cId="1979996216" sldId="264"/>
            <ac:spMk id="2" creationId="{361DBD57-B238-1452-6FFD-25C728218FC4}"/>
          </ac:spMkLst>
        </pc:spChg>
        <pc:spChg chg="mod">
          <ac:chgData name="Knayha Mongha" userId="9563d2c2cc0916f7" providerId="LiveId" clId="{781029F0-DD94-4BEF-A0A6-D5943EC3DEAE}" dt="2023-11-25T17:25:49.502" v="4614" actId="20577"/>
          <ac:spMkLst>
            <pc:docMk/>
            <pc:sldMk cId="1979996216" sldId="264"/>
            <ac:spMk id="3" creationId="{A10B6C74-76A1-50A3-09DE-EA7CB33B543F}"/>
          </ac:spMkLst>
        </pc:spChg>
        <pc:picChg chg="mod">
          <ac:chgData name="Knayha Mongha" userId="9563d2c2cc0916f7" providerId="LiveId" clId="{781029F0-DD94-4BEF-A0A6-D5943EC3DEAE}" dt="2023-11-25T17:26:07.145" v="4617" actId="1076"/>
          <ac:picMkLst>
            <pc:docMk/>
            <pc:sldMk cId="1979996216" sldId="264"/>
            <ac:picMk id="5" creationId="{B9F4982D-0D08-8B54-4B63-912EB0969961}"/>
          </ac:picMkLst>
        </pc:picChg>
        <pc:picChg chg="mod">
          <ac:chgData name="Knayha Mongha" userId="9563d2c2cc0916f7" providerId="LiveId" clId="{781029F0-DD94-4BEF-A0A6-D5943EC3DEAE}" dt="2023-11-25T17:26:14.307" v="4619" actId="14100"/>
          <ac:picMkLst>
            <pc:docMk/>
            <pc:sldMk cId="1979996216" sldId="264"/>
            <ac:picMk id="7" creationId="{D594A4E5-0325-B894-6F08-13E6FA124A59}"/>
          </ac:picMkLst>
        </pc:picChg>
      </pc:sldChg>
      <pc:sldChg chg="modSp mod setBg">
        <pc:chgData name="Knayha Mongha" userId="9563d2c2cc0916f7" providerId="LiveId" clId="{781029F0-DD94-4BEF-A0A6-D5943EC3DEAE}" dt="2023-11-25T17:26:30.298" v="4622" actId="1076"/>
        <pc:sldMkLst>
          <pc:docMk/>
          <pc:sldMk cId="2278338187" sldId="265"/>
        </pc:sldMkLst>
        <pc:spChg chg="mod">
          <ac:chgData name="Knayha Mongha" userId="9563d2c2cc0916f7" providerId="LiveId" clId="{781029F0-DD94-4BEF-A0A6-D5943EC3DEAE}" dt="2023-11-25T17:26:28.043" v="4621" actId="255"/>
          <ac:spMkLst>
            <pc:docMk/>
            <pc:sldMk cId="2278338187" sldId="265"/>
            <ac:spMk id="2" creationId="{C81EDB32-00C7-2608-8BB3-E53974A1EEF4}"/>
          </ac:spMkLst>
        </pc:spChg>
        <pc:picChg chg="mod">
          <ac:chgData name="Knayha Mongha" userId="9563d2c2cc0916f7" providerId="LiveId" clId="{781029F0-DD94-4BEF-A0A6-D5943EC3DEAE}" dt="2023-11-25T17:26:30.298" v="4622" actId="1076"/>
          <ac:picMkLst>
            <pc:docMk/>
            <pc:sldMk cId="2278338187" sldId="265"/>
            <ac:picMk id="10" creationId="{2F703C67-5C81-5103-BEBE-EBA1CC904B19}"/>
          </ac:picMkLst>
        </pc:picChg>
      </pc:sldChg>
      <pc:sldChg chg="modSp mod setBg">
        <pc:chgData name="Knayha Mongha" userId="9563d2c2cc0916f7" providerId="LiveId" clId="{781029F0-DD94-4BEF-A0A6-D5943EC3DEAE}" dt="2023-11-25T19:21:54.856" v="5303" actId="20577"/>
        <pc:sldMkLst>
          <pc:docMk/>
          <pc:sldMk cId="946082451" sldId="266"/>
        </pc:sldMkLst>
        <pc:spChg chg="mod">
          <ac:chgData name="Knayha Mongha" userId="9563d2c2cc0916f7" providerId="LiveId" clId="{781029F0-DD94-4BEF-A0A6-D5943EC3DEAE}" dt="2023-11-25T19:20:48.858" v="5276" actId="1076"/>
          <ac:spMkLst>
            <pc:docMk/>
            <pc:sldMk cId="946082451" sldId="266"/>
            <ac:spMk id="2" creationId="{DCD6C55D-D377-70B7-8F81-92137EBB2A41}"/>
          </ac:spMkLst>
        </pc:spChg>
        <pc:spChg chg="mod">
          <ac:chgData name="Knayha Mongha" userId="9563d2c2cc0916f7" providerId="LiveId" clId="{781029F0-DD94-4BEF-A0A6-D5943EC3DEAE}" dt="2023-11-25T19:21:54.856" v="5303" actId="20577"/>
          <ac:spMkLst>
            <pc:docMk/>
            <pc:sldMk cId="946082451" sldId="266"/>
            <ac:spMk id="3" creationId="{E1408D7E-D9BC-2D14-A472-FFB999E9EB36}"/>
          </ac:spMkLst>
        </pc:spChg>
      </pc:sldChg>
      <pc:sldChg chg="modSp mod ord setBg">
        <pc:chgData name="Knayha Mongha" userId="9563d2c2cc0916f7" providerId="LiveId" clId="{781029F0-DD94-4BEF-A0A6-D5943EC3DEAE}" dt="2023-11-25T21:26:02.507" v="6107" actId="20577"/>
        <pc:sldMkLst>
          <pc:docMk/>
          <pc:sldMk cId="2740864951" sldId="267"/>
        </pc:sldMkLst>
        <pc:spChg chg="mod">
          <ac:chgData name="Knayha Mongha" userId="9563d2c2cc0916f7" providerId="LiveId" clId="{781029F0-DD94-4BEF-A0A6-D5943EC3DEAE}" dt="2023-11-25T21:26:02.507" v="6107" actId="20577"/>
          <ac:spMkLst>
            <pc:docMk/>
            <pc:sldMk cId="2740864951" sldId="267"/>
            <ac:spMk id="2" creationId="{1941FB12-9352-7275-D5D9-D10F5F05499C}"/>
          </ac:spMkLst>
        </pc:spChg>
        <pc:spChg chg="mod">
          <ac:chgData name="Knayha Mongha" userId="9563d2c2cc0916f7" providerId="LiveId" clId="{781029F0-DD94-4BEF-A0A6-D5943EC3DEAE}" dt="2023-11-25T19:40:51.180" v="5876" actId="20577"/>
          <ac:spMkLst>
            <pc:docMk/>
            <pc:sldMk cId="2740864951" sldId="267"/>
            <ac:spMk id="3" creationId="{D47E5A04-0738-CF94-9C9B-0CB7198B1EA5}"/>
          </ac:spMkLst>
        </pc:spChg>
      </pc:sldChg>
      <pc:sldChg chg="addSp modSp new mod ord setBg">
        <pc:chgData name="Knayha Mongha" userId="9563d2c2cc0916f7" providerId="LiveId" clId="{781029F0-DD94-4BEF-A0A6-D5943EC3DEAE}" dt="2023-11-25T19:16:00.232" v="5235" actId="404"/>
        <pc:sldMkLst>
          <pc:docMk/>
          <pc:sldMk cId="1775546947" sldId="268"/>
        </pc:sldMkLst>
        <pc:spChg chg="mod">
          <ac:chgData name="Knayha Mongha" userId="9563d2c2cc0916f7" providerId="LiveId" clId="{781029F0-DD94-4BEF-A0A6-D5943EC3DEAE}" dt="2023-11-25T19:14:22.049" v="5198" actId="1076"/>
          <ac:spMkLst>
            <pc:docMk/>
            <pc:sldMk cId="1775546947" sldId="268"/>
            <ac:spMk id="2" creationId="{969CE447-FD1C-F150-03FD-E53F84DBC013}"/>
          </ac:spMkLst>
        </pc:spChg>
        <pc:spChg chg="mod">
          <ac:chgData name="Knayha Mongha" userId="9563d2c2cc0916f7" providerId="LiveId" clId="{781029F0-DD94-4BEF-A0A6-D5943EC3DEAE}" dt="2023-11-25T19:16:00.232" v="5235" actId="404"/>
          <ac:spMkLst>
            <pc:docMk/>
            <pc:sldMk cId="1775546947" sldId="268"/>
            <ac:spMk id="3" creationId="{7A15EDE5-3259-3C8E-9B7B-EE5401E1DAEF}"/>
          </ac:spMkLst>
        </pc:spChg>
        <pc:picChg chg="add mod">
          <ac:chgData name="Knayha Mongha" userId="9563d2c2cc0916f7" providerId="LiveId" clId="{781029F0-DD94-4BEF-A0A6-D5943EC3DEAE}" dt="2023-11-25T19:14:06.819" v="5196" actId="1076"/>
          <ac:picMkLst>
            <pc:docMk/>
            <pc:sldMk cId="1775546947" sldId="268"/>
            <ac:picMk id="4" creationId="{60C7AB4A-8D14-9F23-5216-470E8C4FFE93}"/>
          </ac:picMkLst>
        </pc:picChg>
      </pc:sldChg>
      <pc:sldChg chg="addSp delSp modSp new del mod ord setBg">
        <pc:chgData name="Knayha Mongha" userId="9563d2c2cc0916f7" providerId="LiveId" clId="{781029F0-DD94-4BEF-A0A6-D5943EC3DEAE}" dt="2023-11-25T17:08:07.022" v="4561" actId="47"/>
        <pc:sldMkLst>
          <pc:docMk/>
          <pc:sldMk cId="3627425454" sldId="269"/>
        </pc:sldMkLst>
        <pc:spChg chg="del">
          <ac:chgData name="Knayha Mongha" userId="9563d2c2cc0916f7" providerId="LiveId" clId="{781029F0-DD94-4BEF-A0A6-D5943EC3DEAE}" dt="2023-11-23T11:37:15.379" v="211" actId="478"/>
          <ac:spMkLst>
            <pc:docMk/>
            <pc:sldMk cId="3627425454" sldId="269"/>
            <ac:spMk id="2" creationId="{E6A0A717-3213-479D-CF86-367A683503BE}"/>
          </ac:spMkLst>
        </pc:spChg>
        <pc:spChg chg="del mod">
          <ac:chgData name="Knayha Mongha" userId="9563d2c2cc0916f7" providerId="LiveId" clId="{781029F0-DD94-4BEF-A0A6-D5943EC3DEAE}" dt="2023-11-23T11:33:47.669" v="158"/>
          <ac:spMkLst>
            <pc:docMk/>
            <pc:sldMk cId="3627425454" sldId="269"/>
            <ac:spMk id="3" creationId="{9FF693AD-DAB7-8C3F-CD49-4D72394A1443}"/>
          </ac:spMkLst>
        </pc:spChg>
        <pc:spChg chg="add del mod">
          <ac:chgData name="Knayha Mongha" userId="9563d2c2cc0916f7" providerId="LiveId" clId="{781029F0-DD94-4BEF-A0A6-D5943EC3DEAE}" dt="2023-11-23T11:37:03.776" v="209" actId="22"/>
          <ac:spMkLst>
            <pc:docMk/>
            <pc:sldMk cId="3627425454" sldId="269"/>
            <ac:spMk id="6" creationId="{79772825-8904-A2B4-252E-533EC92628C8}"/>
          </ac:spMkLst>
        </pc:spChg>
        <pc:spChg chg="add del mod">
          <ac:chgData name="Knayha Mongha" userId="9563d2c2cc0916f7" providerId="LiveId" clId="{781029F0-DD94-4BEF-A0A6-D5943EC3DEAE}" dt="2023-11-23T11:37:51.284" v="216"/>
          <ac:spMkLst>
            <pc:docMk/>
            <pc:sldMk cId="3627425454" sldId="269"/>
            <ac:spMk id="9" creationId="{10117C90-F180-0E06-90CC-1F35B7256657}"/>
          </ac:spMkLst>
        </pc:spChg>
        <pc:spChg chg="add mod">
          <ac:chgData name="Knayha Mongha" userId="9563d2c2cc0916f7" providerId="LiveId" clId="{781029F0-DD94-4BEF-A0A6-D5943EC3DEAE}" dt="2023-11-25T16:54:39.789" v="4508"/>
          <ac:spMkLst>
            <pc:docMk/>
            <pc:sldMk cId="3627425454" sldId="269"/>
            <ac:spMk id="11" creationId="{E347A487-D2A1-D15F-1A5B-DFA1531DF1B0}"/>
          </ac:spMkLst>
        </pc:spChg>
        <pc:graphicFrameChg chg="add del mod">
          <ac:chgData name="Knayha Mongha" userId="9563d2c2cc0916f7" providerId="LiveId" clId="{781029F0-DD94-4BEF-A0A6-D5943EC3DEAE}" dt="2023-11-23T11:34:31.202" v="160" actId="478"/>
          <ac:graphicFrameMkLst>
            <pc:docMk/>
            <pc:sldMk cId="3627425454" sldId="269"/>
            <ac:graphicFrameMk id="4" creationId="{02E4F2AE-9D2E-F658-940D-081A89A7E579}"/>
          </ac:graphicFrameMkLst>
        </pc:graphicFrameChg>
        <pc:picChg chg="add del mod ord">
          <ac:chgData name="Knayha Mongha" userId="9563d2c2cc0916f7" providerId="LiveId" clId="{781029F0-DD94-4BEF-A0A6-D5943EC3DEAE}" dt="2023-11-23T11:39:04.672" v="225" actId="21"/>
          <ac:picMkLst>
            <pc:docMk/>
            <pc:sldMk cId="3627425454" sldId="269"/>
            <ac:picMk id="8" creationId="{14A2026A-9ECB-2C70-D7C3-08F1ECD8FDF6}"/>
          </ac:picMkLst>
        </pc:picChg>
      </pc:sldChg>
      <pc:sldChg chg="addSp delSp modSp new mod setBg">
        <pc:chgData name="Knayha Mongha" userId="9563d2c2cc0916f7" providerId="LiveId" clId="{781029F0-DD94-4BEF-A0A6-D5943EC3DEAE}" dt="2023-11-25T19:26:08.280" v="5385" actId="14100"/>
        <pc:sldMkLst>
          <pc:docMk/>
          <pc:sldMk cId="3506590161" sldId="270"/>
        </pc:sldMkLst>
        <pc:spChg chg="add mod">
          <ac:chgData name="Knayha Mongha" userId="9563d2c2cc0916f7" providerId="LiveId" clId="{781029F0-DD94-4BEF-A0A6-D5943EC3DEAE}" dt="2023-11-25T19:23:00.498" v="5314" actId="207"/>
          <ac:spMkLst>
            <pc:docMk/>
            <pc:sldMk cId="3506590161" sldId="270"/>
            <ac:spMk id="2" creationId="{DF672D7A-6157-0822-3F69-3612E8F90D64}"/>
          </ac:spMkLst>
        </pc:spChg>
        <pc:spChg chg="del">
          <ac:chgData name="Knayha Mongha" userId="9563d2c2cc0916f7" providerId="LiveId" clId="{781029F0-DD94-4BEF-A0A6-D5943EC3DEAE}" dt="2023-11-23T14:50:41.874" v="1055" actId="478"/>
          <ac:spMkLst>
            <pc:docMk/>
            <pc:sldMk cId="3506590161" sldId="270"/>
            <ac:spMk id="2" creationId="{F28904D4-5931-4E5C-FDCC-49357DB0155A}"/>
          </ac:spMkLst>
        </pc:spChg>
        <pc:spChg chg="mod">
          <ac:chgData name="Knayha Mongha" userId="9563d2c2cc0916f7" providerId="LiveId" clId="{781029F0-DD94-4BEF-A0A6-D5943EC3DEAE}" dt="2023-11-25T19:25:54.842" v="5383" actId="20577"/>
          <ac:spMkLst>
            <pc:docMk/>
            <pc:sldMk cId="3506590161" sldId="270"/>
            <ac:spMk id="3" creationId="{1EC763CA-478C-073E-E542-36BE60774214}"/>
          </ac:spMkLst>
        </pc:spChg>
        <pc:picChg chg="add mod">
          <ac:chgData name="Knayha Mongha" userId="9563d2c2cc0916f7" providerId="LiveId" clId="{781029F0-DD94-4BEF-A0A6-D5943EC3DEAE}" dt="2023-11-25T19:25:17.615" v="5372" actId="1076"/>
          <ac:picMkLst>
            <pc:docMk/>
            <pc:sldMk cId="3506590161" sldId="270"/>
            <ac:picMk id="5" creationId="{E17A94AD-FAC3-AF12-8A9F-DF862CF85E50}"/>
          </ac:picMkLst>
        </pc:picChg>
        <pc:picChg chg="add mod">
          <ac:chgData name="Knayha Mongha" userId="9563d2c2cc0916f7" providerId="LiveId" clId="{781029F0-DD94-4BEF-A0A6-D5943EC3DEAE}" dt="2023-11-25T19:25:28.851" v="5375" actId="1076"/>
          <ac:picMkLst>
            <pc:docMk/>
            <pc:sldMk cId="3506590161" sldId="270"/>
            <ac:picMk id="7" creationId="{700BEECC-C148-4F7C-AB6E-3A82E831CB24}"/>
          </ac:picMkLst>
        </pc:picChg>
        <pc:picChg chg="add mod">
          <ac:chgData name="Knayha Mongha" userId="9563d2c2cc0916f7" providerId="LiveId" clId="{781029F0-DD94-4BEF-A0A6-D5943EC3DEAE}" dt="2023-11-25T19:26:08.280" v="5385" actId="14100"/>
          <ac:picMkLst>
            <pc:docMk/>
            <pc:sldMk cId="3506590161" sldId="270"/>
            <ac:picMk id="9" creationId="{840DEAAC-F001-6809-120B-7ADB7F976080}"/>
          </ac:picMkLst>
        </pc:picChg>
      </pc:sldChg>
      <pc:sldChg chg="addSp modSp new mod setBg">
        <pc:chgData name="Knayha Mongha" userId="9563d2c2cc0916f7" providerId="LiveId" clId="{781029F0-DD94-4BEF-A0A6-D5943EC3DEAE}" dt="2023-11-25T17:28:40.197" v="4650" actId="20577"/>
        <pc:sldMkLst>
          <pc:docMk/>
          <pc:sldMk cId="1692119829" sldId="271"/>
        </pc:sldMkLst>
        <pc:spChg chg="mod">
          <ac:chgData name="Knayha Mongha" userId="9563d2c2cc0916f7" providerId="LiveId" clId="{781029F0-DD94-4BEF-A0A6-D5943EC3DEAE}" dt="2023-11-25T17:26:42.832" v="4624" actId="255"/>
          <ac:spMkLst>
            <pc:docMk/>
            <pc:sldMk cId="1692119829" sldId="271"/>
            <ac:spMk id="2" creationId="{43BA167D-B1A9-9044-C54C-3BEC13770F69}"/>
          </ac:spMkLst>
        </pc:spChg>
        <pc:spChg chg="mod">
          <ac:chgData name="Knayha Mongha" userId="9563d2c2cc0916f7" providerId="LiveId" clId="{781029F0-DD94-4BEF-A0A6-D5943EC3DEAE}" dt="2023-11-25T17:28:40.197" v="4650" actId="20577"/>
          <ac:spMkLst>
            <pc:docMk/>
            <pc:sldMk cId="1692119829" sldId="271"/>
            <ac:spMk id="3" creationId="{B5A51064-80A9-451E-5FB0-EA08A468779A}"/>
          </ac:spMkLst>
        </pc:spChg>
        <pc:picChg chg="add mod">
          <ac:chgData name="Knayha Mongha" userId="9563d2c2cc0916f7" providerId="LiveId" clId="{781029F0-DD94-4BEF-A0A6-D5943EC3DEAE}" dt="2023-11-25T17:28:29.438" v="4648" actId="1076"/>
          <ac:picMkLst>
            <pc:docMk/>
            <pc:sldMk cId="1692119829" sldId="271"/>
            <ac:picMk id="5" creationId="{79308D5C-5AD8-374F-F997-F45D4217FAF9}"/>
          </ac:picMkLst>
        </pc:picChg>
      </pc:sldChg>
      <pc:sldChg chg="addSp modSp new mod setBg modAnim">
        <pc:chgData name="Knayha Mongha" userId="9563d2c2cc0916f7" providerId="LiveId" clId="{781029F0-DD94-4BEF-A0A6-D5943EC3DEAE}" dt="2023-11-25T17:30:03.554" v="4680" actId="113"/>
        <pc:sldMkLst>
          <pc:docMk/>
          <pc:sldMk cId="2848282883" sldId="272"/>
        </pc:sldMkLst>
        <pc:spChg chg="mod">
          <ac:chgData name="Knayha Mongha" userId="9563d2c2cc0916f7" providerId="LiveId" clId="{781029F0-DD94-4BEF-A0A6-D5943EC3DEAE}" dt="2023-11-25T17:28:53.895" v="4652" actId="255"/>
          <ac:spMkLst>
            <pc:docMk/>
            <pc:sldMk cId="2848282883" sldId="272"/>
            <ac:spMk id="2" creationId="{D0C89B22-F14B-9755-FA79-149FAD26D101}"/>
          </ac:spMkLst>
        </pc:spChg>
        <pc:spChg chg="mod">
          <ac:chgData name="Knayha Mongha" userId="9563d2c2cc0916f7" providerId="LiveId" clId="{781029F0-DD94-4BEF-A0A6-D5943EC3DEAE}" dt="2023-11-25T17:30:03.554" v="4680" actId="113"/>
          <ac:spMkLst>
            <pc:docMk/>
            <pc:sldMk cId="2848282883" sldId="272"/>
            <ac:spMk id="3" creationId="{7BB50A1C-5E08-4759-FABA-F66AF38215B1}"/>
          </ac:spMkLst>
        </pc:spChg>
        <pc:picChg chg="add mod">
          <ac:chgData name="Knayha Mongha" userId="9563d2c2cc0916f7" providerId="LiveId" clId="{781029F0-DD94-4BEF-A0A6-D5943EC3DEAE}" dt="2023-11-25T17:29:25.347" v="4657" actId="1076"/>
          <ac:picMkLst>
            <pc:docMk/>
            <pc:sldMk cId="2848282883" sldId="272"/>
            <ac:picMk id="4" creationId="{805D6986-4CE4-B873-24F8-049E4E495943}"/>
          </ac:picMkLst>
        </pc:picChg>
      </pc:sldChg>
      <pc:sldChg chg="addSp delSp modSp new mod setBg">
        <pc:chgData name="Knayha Mongha" userId="9563d2c2cc0916f7" providerId="LiveId" clId="{781029F0-DD94-4BEF-A0A6-D5943EC3DEAE}" dt="2023-11-25T19:35:18.551" v="5717" actId="207"/>
        <pc:sldMkLst>
          <pc:docMk/>
          <pc:sldMk cId="970796656" sldId="273"/>
        </pc:sldMkLst>
        <pc:spChg chg="mod">
          <ac:chgData name="Knayha Mongha" userId="9563d2c2cc0916f7" providerId="LiveId" clId="{781029F0-DD94-4BEF-A0A6-D5943EC3DEAE}" dt="2023-11-25T19:33:35.662" v="5670" actId="207"/>
          <ac:spMkLst>
            <pc:docMk/>
            <pc:sldMk cId="970796656" sldId="273"/>
            <ac:spMk id="2" creationId="{232D9170-162B-3B72-E3CE-E4BF51B45240}"/>
          </ac:spMkLst>
        </pc:spChg>
        <pc:spChg chg="del">
          <ac:chgData name="Knayha Mongha" userId="9563d2c2cc0916f7" providerId="LiveId" clId="{781029F0-DD94-4BEF-A0A6-D5943EC3DEAE}" dt="2023-11-23T16:08:56.660" v="1205" actId="22"/>
          <ac:spMkLst>
            <pc:docMk/>
            <pc:sldMk cId="970796656" sldId="273"/>
            <ac:spMk id="3" creationId="{E6155722-D8BF-8343-4AA8-4FF8A30DFDF2}"/>
          </ac:spMkLst>
        </pc:spChg>
        <pc:spChg chg="add del mod">
          <ac:chgData name="Knayha Mongha" userId="9563d2c2cc0916f7" providerId="LiveId" clId="{781029F0-DD94-4BEF-A0A6-D5943EC3DEAE}" dt="2023-11-23T16:10:47.099" v="1226"/>
          <ac:spMkLst>
            <pc:docMk/>
            <pc:sldMk cId="970796656" sldId="273"/>
            <ac:spMk id="6" creationId="{2758CE19-D126-9ED9-4327-C33347309548}"/>
          </ac:spMkLst>
        </pc:spChg>
        <pc:spChg chg="add del mod">
          <ac:chgData name="Knayha Mongha" userId="9563d2c2cc0916f7" providerId="LiveId" clId="{781029F0-DD94-4BEF-A0A6-D5943EC3DEAE}" dt="2023-11-23T16:12:59.758" v="1244"/>
          <ac:spMkLst>
            <pc:docMk/>
            <pc:sldMk cId="970796656" sldId="273"/>
            <ac:spMk id="7" creationId="{4C525769-2BF8-326A-CB6C-D5C51C8FF0A1}"/>
          </ac:spMkLst>
        </pc:spChg>
        <pc:spChg chg="add del mod">
          <ac:chgData name="Knayha Mongha" userId="9563d2c2cc0916f7" providerId="LiveId" clId="{781029F0-DD94-4BEF-A0A6-D5943EC3DEAE}" dt="2023-11-23T16:12:12.936" v="1235"/>
          <ac:spMkLst>
            <pc:docMk/>
            <pc:sldMk cId="970796656" sldId="273"/>
            <ac:spMk id="8" creationId="{EAEB5445-21C3-33F8-F2A9-A2443F00DF7D}"/>
          </ac:spMkLst>
        </pc:spChg>
        <pc:spChg chg="add del mod">
          <ac:chgData name="Knayha Mongha" userId="9563d2c2cc0916f7" providerId="LiveId" clId="{781029F0-DD94-4BEF-A0A6-D5943EC3DEAE}" dt="2023-11-25T19:35:18.551" v="5717" actId="207"/>
          <ac:spMkLst>
            <pc:docMk/>
            <pc:sldMk cId="970796656" sldId="273"/>
            <ac:spMk id="10" creationId="{2FEDB7FD-64EB-B8DD-43F8-6CC837BDFBDC}"/>
          </ac:spMkLst>
        </pc:spChg>
        <pc:spChg chg="add del mod">
          <ac:chgData name="Knayha Mongha" userId="9563d2c2cc0916f7" providerId="LiveId" clId="{781029F0-DD94-4BEF-A0A6-D5943EC3DEAE}" dt="2023-11-23T16:20:10.284" v="1450"/>
          <ac:spMkLst>
            <pc:docMk/>
            <pc:sldMk cId="970796656" sldId="273"/>
            <ac:spMk id="15" creationId="{956509EF-BEC9-6B01-A29F-42DEDDAEDAC2}"/>
          </ac:spMkLst>
        </pc:spChg>
        <pc:spChg chg="add del mod">
          <ac:chgData name="Knayha Mongha" userId="9563d2c2cc0916f7" providerId="LiveId" clId="{781029F0-DD94-4BEF-A0A6-D5943EC3DEAE}" dt="2023-11-23T16:20:09.637" v="1449"/>
          <ac:spMkLst>
            <pc:docMk/>
            <pc:sldMk cId="970796656" sldId="273"/>
            <ac:spMk id="16" creationId="{871DAA51-C03B-5679-0F33-7B325DC78976}"/>
          </ac:spMkLst>
        </pc:spChg>
        <pc:spChg chg="add del mod">
          <ac:chgData name="Knayha Mongha" userId="9563d2c2cc0916f7" providerId="LiveId" clId="{781029F0-DD94-4BEF-A0A6-D5943EC3DEAE}" dt="2023-11-23T16:21:51.702" v="1470"/>
          <ac:spMkLst>
            <pc:docMk/>
            <pc:sldMk cId="970796656" sldId="273"/>
            <ac:spMk id="17" creationId="{0C9A9842-F1BE-F5FB-40AB-859D5292A46B}"/>
          </ac:spMkLst>
        </pc:spChg>
        <pc:spChg chg="add del mod">
          <ac:chgData name="Knayha Mongha" userId="9563d2c2cc0916f7" providerId="LiveId" clId="{781029F0-DD94-4BEF-A0A6-D5943EC3DEAE}" dt="2023-11-23T16:20:36.317" v="1458" actId="478"/>
          <ac:spMkLst>
            <pc:docMk/>
            <pc:sldMk cId="970796656" sldId="273"/>
            <ac:spMk id="18" creationId="{9F93258A-482F-067D-68EA-6762A0727479}"/>
          </ac:spMkLst>
        </pc:spChg>
        <pc:picChg chg="add del mod ord">
          <ac:chgData name="Knayha Mongha" userId="9563d2c2cc0916f7" providerId="LiveId" clId="{781029F0-DD94-4BEF-A0A6-D5943EC3DEAE}" dt="2023-11-23T16:12:32.953" v="1237" actId="21"/>
          <ac:picMkLst>
            <pc:docMk/>
            <pc:sldMk cId="970796656" sldId="273"/>
            <ac:picMk id="5" creationId="{0E008E3F-5A77-0715-EA93-7947C7887A49}"/>
          </ac:picMkLst>
        </pc:picChg>
        <pc:picChg chg="add del mod ord">
          <ac:chgData name="Knayha Mongha" userId="9563d2c2cc0916f7" providerId="LiveId" clId="{781029F0-DD94-4BEF-A0A6-D5943EC3DEAE}" dt="2023-11-23T16:17:48.394" v="1369" actId="22"/>
          <ac:picMkLst>
            <pc:docMk/>
            <pc:sldMk cId="970796656" sldId="273"/>
            <ac:picMk id="12" creationId="{50981401-C596-7391-E499-30AC5B3FBD2B}"/>
          </ac:picMkLst>
        </pc:picChg>
        <pc:picChg chg="add mod">
          <ac:chgData name="Knayha Mongha" userId="9563d2c2cc0916f7" providerId="LiveId" clId="{781029F0-DD94-4BEF-A0A6-D5943EC3DEAE}" dt="2023-11-25T19:34:40.199" v="5686" actId="14100"/>
          <ac:picMkLst>
            <pc:docMk/>
            <pc:sldMk cId="970796656" sldId="273"/>
            <ac:picMk id="14" creationId="{D932455F-4523-A924-EC67-A86BFB667CFC}"/>
          </ac:picMkLst>
        </pc:picChg>
        <pc:picChg chg="add mod">
          <ac:chgData name="Knayha Mongha" userId="9563d2c2cc0916f7" providerId="LiveId" clId="{781029F0-DD94-4BEF-A0A6-D5943EC3DEAE}" dt="2023-11-25T19:34:52.287" v="5690" actId="14100"/>
          <ac:picMkLst>
            <pc:docMk/>
            <pc:sldMk cId="970796656" sldId="273"/>
            <ac:picMk id="20" creationId="{5DE6C09E-66BD-9D07-34FF-CBD044ECBDFD}"/>
          </ac:picMkLst>
        </pc:picChg>
      </pc:sldChg>
      <pc:sldChg chg="addSp delSp modSp new mod setBg">
        <pc:chgData name="Knayha Mongha" userId="9563d2c2cc0916f7" providerId="LiveId" clId="{781029F0-DD94-4BEF-A0A6-D5943EC3DEAE}" dt="2023-11-25T19:33:06.629" v="5668" actId="20577"/>
        <pc:sldMkLst>
          <pc:docMk/>
          <pc:sldMk cId="2597318064" sldId="274"/>
        </pc:sldMkLst>
        <pc:spChg chg="mod">
          <ac:chgData name="Knayha Mongha" userId="9563d2c2cc0916f7" providerId="LiveId" clId="{781029F0-DD94-4BEF-A0A6-D5943EC3DEAE}" dt="2023-11-25T19:32:01.812" v="5638" actId="20577"/>
          <ac:spMkLst>
            <pc:docMk/>
            <pc:sldMk cId="2597318064" sldId="274"/>
            <ac:spMk id="2" creationId="{7072315E-C323-1557-1B48-EA4FE04BECBA}"/>
          </ac:spMkLst>
        </pc:spChg>
        <pc:spChg chg="mod">
          <ac:chgData name="Knayha Mongha" userId="9563d2c2cc0916f7" providerId="LiveId" clId="{781029F0-DD94-4BEF-A0A6-D5943EC3DEAE}" dt="2023-11-25T19:33:06.629" v="5668" actId="20577"/>
          <ac:spMkLst>
            <pc:docMk/>
            <pc:sldMk cId="2597318064" sldId="274"/>
            <ac:spMk id="3" creationId="{84F84CFF-5D39-F894-93C7-82E54EF8AD03}"/>
          </ac:spMkLst>
        </pc:spChg>
        <pc:spChg chg="del">
          <ac:chgData name="Knayha Mongha" userId="9563d2c2cc0916f7" providerId="LiveId" clId="{781029F0-DD94-4BEF-A0A6-D5943EC3DEAE}" dt="2023-11-23T16:12:37.630" v="1238"/>
          <ac:spMkLst>
            <pc:docMk/>
            <pc:sldMk cId="2597318064" sldId="274"/>
            <ac:spMk id="4" creationId="{0C458C06-C85C-3D2B-7626-1A8D9267FC1A}"/>
          </ac:spMkLst>
        </pc:spChg>
        <pc:spChg chg="add del mod">
          <ac:chgData name="Knayha Mongha" userId="9563d2c2cc0916f7" providerId="LiveId" clId="{781029F0-DD94-4BEF-A0A6-D5943EC3DEAE}" dt="2023-11-23T16:14:51.932" v="1332"/>
          <ac:spMkLst>
            <pc:docMk/>
            <pc:sldMk cId="2597318064" sldId="274"/>
            <ac:spMk id="6" creationId="{60BE53DC-361A-C5FD-54E3-0CB902055297}"/>
          </ac:spMkLst>
        </pc:spChg>
        <pc:picChg chg="add mod">
          <ac:chgData name="Knayha Mongha" userId="9563d2c2cc0916f7" providerId="LiveId" clId="{781029F0-DD94-4BEF-A0A6-D5943EC3DEAE}" dt="2023-11-25T19:31:51.620" v="5634" actId="1076"/>
          <ac:picMkLst>
            <pc:docMk/>
            <pc:sldMk cId="2597318064" sldId="274"/>
            <ac:picMk id="5" creationId="{907E95D4-221D-F78D-4634-30CC7148355D}"/>
          </ac:picMkLst>
        </pc:picChg>
        <pc:picChg chg="add mod">
          <ac:chgData name="Knayha Mongha" userId="9563d2c2cc0916f7" providerId="LiveId" clId="{781029F0-DD94-4BEF-A0A6-D5943EC3DEAE}" dt="2023-11-25T19:31:55.622" v="5635" actId="1076"/>
          <ac:picMkLst>
            <pc:docMk/>
            <pc:sldMk cId="2597318064" sldId="274"/>
            <ac:picMk id="8" creationId="{046824C6-AF7A-5562-B527-D71912BEAB73}"/>
          </ac:picMkLst>
        </pc:picChg>
      </pc:sldChg>
      <pc:sldChg chg="addSp delSp modSp new mod setBg">
        <pc:chgData name="Knayha Mongha" userId="9563d2c2cc0916f7" providerId="LiveId" clId="{781029F0-DD94-4BEF-A0A6-D5943EC3DEAE}" dt="2023-11-25T19:37:07.729" v="5763" actId="20577"/>
        <pc:sldMkLst>
          <pc:docMk/>
          <pc:sldMk cId="3961654707" sldId="275"/>
        </pc:sldMkLst>
        <pc:spChg chg="mod">
          <ac:chgData name="Knayha Mongha" userId="9563d2c2cc0916f7" providerId="LiveId" clId="{781029F0-DD94-4BEF-A0A6-D5943EC3DEAE}" dt="2023-11-25T19:35:42.231" v="5719" actId="255"/>
          <ac:spMkLst>
            <pc:docMk/>
            <pc:sldMk cId="3961654707" sldId="275"/>
            <ac:spMk id="2" creationId="{D6DA6DB2-F943-6E4C-BC92-ABB824686E7F}"/>
          </ac:spMkLst>
        </pc:spChg>
        <pc:spChg chg="mod">
          <ac:chgData name="Knayha Mongha" userId="9563d2c2cc0916f7" providerId="LiveId" clId="{781029F0-DD94-4BEF-A0A6-D5943EC3DEAE}" dt="2023-11-25T19:37:07.729" v="5763" actId="20577"/>
          <ac:spMkLst>
            <pc:docMk/>
            <pc:sldMk cId="3961654707" sldId="275"/>
            <ac:spMk id="3" creationId="{C642852B-9DB7-816C-6C24-1A6C315B9DB3}"/>
          </ac:spMkLst>
        </pc:spChg>
        <pc:spChg chg="del">
          <ac:chgData name="Knayha Mongha" userId="9563d2c2cc0916f7" providerId="LiveId" clId="{781029F0-DD94-4BEF-A0A6-D5943EC3DEAE}" dt="2023-11-23T16:32:44.418" v="1487" actId="22"/>
          <ac:spMkLst>
            <pc:docMk/>
            <pc:sldMk cId="3961654707" sldId="275"/>
            <ac:spMk id="4" creationId="{8A46D4B4-748C-2E50-ED18-17E69E7A8955}"/>
          </ac:spMkLst>
        </pc:spChg>
        <pc:spChg chg="add del">
          <ac:chgData name="Knayha Mongha" userId="9563d2c2cc0916f7" providerId="LiveId" clId="{781029F0-DD94-4BEF-A0A6-D5943EC3DEAE}" dt="2023-11-23T16:34:56.816" v="1491"/>
          <ac:spMkLst>
            <pc:docMk/>
            <pc:sldMk cId="3961654707" sldId="275"/>
            <ac:spMk id="7" creationId="{C8704400-B74A-6ACE-08DB-C339A4BAD80D}"/>
          </ac:spMkLst>
        </pc:spChg>
        <pc:picChg chg="add mod ord">
          <ac:chgData name="Knayha Mongha" userId="9563d2c2cc0916f7" providerId="LiveId" clId="{781029F0-DD94-4BEF-A0A6-D5943EC3DEAE}" dt="2023-11-25T19:36:56.243" v="5761" actId="1076"/>
          <ac:picMkLst>
            <pc:docMk/>
            <pc:sldMk cId="3961654707" sldId="275"/>
            <ac:picMk id="6" creationId="{9482FE3C-BDAF-B957-BEB4-1F5692E499F1}"/>
          </ac:picMkLst>
        </pc:picChg>
        <pc:picChg chg="add mod">
          <ac:chgData name="Knayha Mongha" userId="9563d2c2cc0916f7" providerId="LiveId" clId="{781029F0-DD94-4BEF-A0A6-D5943EC3DEAE}" dt="2023-11-25T19:36:58.708" v="5762" actId="1076"/>
          <ac:picMkLst>
            <pc:docMk/>
            <pc:sldMk cId="3961654707" sldId="275"/>
            <ac:picMk id="9" creationId="{FAB66C07-99E4-9639-87BD-1EB7E84DA2CB}"/>
          </ac:picMkLst>
        </pc:picChg>
      </pc:sldChg>
      <pc:sldChg chg="addSp modSp new mod setBg">
        <pc:chgData name="Knayha Mongha" userId="9563d2c2cc0916f7" providerId="LiveId" clId="{781029F0-DD94-4BEF-A0A6-D5943EC3DEAE}" dt="2023-11-25T19:37:53.363" v="5768" actId="1440"/>
        <pc:sldMkLst>
          <pc:docMk/>
          <pc:sldMk cId="498730935" sldId="276"/>
        </pc:sldMkLst>
        <pc:spChg chg="mod">
          <ac:chgData name="Knayha Mongha" userId="9563d2c2cc0916f7" providerId="LiveId" clId="{781029F0-DD94-4BEF-A0A6-D5943EC3DEAE}" dt="2023-11-25T19:37:37.862" v="5765" actId="255"/>
          <ac:spMkLst>
            <pc:docMk/>
            <pc:sldMk cId="498730935" sldId="276"/>
            <ac:spMk id="2" creationId="{2E85FC00-93B5-08CB-D392-1D2DAE674771}"/>
          </ac:spMkLst>
        </pc:spChg>
        <pc:spChg chg="mod">
          <ac:chgData name="Knayha Mongha" userId="9563d2c2cc0916f7" providerId="LiveId" clId="{781029F0-DD94-4BEF-A0A6-D5943EC3DEAE}" dt="2023-11-25T19:37:44.607" v="5766" actId="207"/>
          <ac:spMkLst>
            <pc:docMk/>
            <pc:sldMk cId="498730935" sldId="276"/>
            <ac:spMk id="3" creationId="{1DBFD8A6-A1E1-FAC1-8F31-4C874F0F289E}"/>
          </ac:spMkLst>
        </pc:spChg>
        <pc:picChg chg="add mod">
          <ac:chgData name="Knayha Mongha" userId="9563d2c2cc0916f7" providerId="LiveId" clId="{781029F0-DD94-4BEF-A0A6-D5943EC3DEAE}" dt="2023-11-25T19:37:53.363" v="5768" actId="1440"/>
          <ac:picMkLst>
            <pc:docMk/>
            <pc:sldMk cId="498730935" sldId="276"/>
            <ac:picMk id="5" creationId="{D1192D29-DA98-C933-7036-3022B7BB2215}"/>
          </ac:picMkLst>
        </pc:picChg>
      </pc:sldChg>
      <pc:sldChg chg="addSp delSp modSp new mod ord setBg">
        <pc:chgData name="Knayha Mongha" userId="9563d2c2cc0916f7" providerId="LiveId" clId="{781029F0-DD94-4BEF-A0A6-D5943EC3DEAE}" dt="2023-11-25T21:50:10.937" v="6108" actId="1036"/>
        <pc:sldMkLst>
          <pc:docMk/>
          <pc:sldMk cId="3764588438" sldId="277"/>
        </pc:sldMkLst>
        <pc:spChg chg="mod">
          <ac:chgData name="Knayha Mongha" userId="9563d2c2cc0916f7" providerId="LiveId" clId="{781029F0-DD94-4BEF-A0A6-D5943EC3DEAE}" dt="2023-11-25T21:50:10.937" v="6108" actId="1036"/>
          <ac:spMkLst>
            <pc:docMk/>
            <pc:sldMk cId="3764588438" sldId="277"/>
            <ac:spMk id="2" creationId="{76C33EBD-71C4-A0CB-17B2-DDD051522375}"/>
          </ac:spMkLst>
        </pc:spChg>
        <pc:spChg chg="del">
          <ac:chgData name="Knayha Mongha" userId="9563d2c2cc0916f7" providerId="LiveId" clId="{781029F0-DD94-4BEF-A0A6-D5943EC3DEAE}" dt="2023-11-23T17:26:11.501" v="2239" actId="22"/>
          <ac:spMkLst>
            <pc:docMk/>
            <pc:sldMk cId="3764588438" sldId="277"/>
            <ac:spMk id="3" creationId="{FA650ACE-1F38-0F55-E5E8-803EEE28D1F2}"/>
          </ac:spMkLst>
        </pc:spChg>
        <pc:spChg chg="mod">
          <ac:chgData name="Knayha Mongha" userId="9563d2c2cc0916f7" providerId="LiveId" clId="{781029F0-DD94-4BEF-A0A6-D5943EC3DEAE}" dt="2023-11-25T19:47:30.653" v="6018" actId="1076"/>
          <ac:spMkLst>
            <pc:docMk/>
            <pc:sldMk cId="3764588438" sldId="277"/>
            <ac:spMk id="4" creationId="{4CB78EE7-BAB7-6241-FEE3-4A28693DD785}"/>
          </ac:spMkLst>
        </pc:spChg>
        <pc:spChg chg="add del mod">
          <ac:chgData name="Knayha Mongha" userId="9563d2c2cc0916f7" providerId="LiveId" clId="{781029F0-DD94-4BEF-A0A6-D5943EC3DEAE}" dt="2023-11-25T16:20:16.573" v="3084"/>
          <ac:spMkLst>
            <pc:docMk/>
            <pc:sldMk cId="3764588438" sldId="277"/>
            <ac:spMk id="5" creationId="{0ADCE5D7-D43C-52EB-74F7-9311E7A3F8E0}"/>
          </ac:spMkLst>
        </pc:spChg>
        <pc:graphicFrameChg chg="add mod modGraphic">
          <ac:chgData name="Knayha Mongha" userId="9563d2c2cc0916f7" providerId="LiveId" clId="{781029F0-DD94-4BEF-A0A6-D5943EC3DEAE}" dt="2023-11-25T19:47:48.300" v="6021" actId="14100"/>
          <ac:graphicFrameMkLst>
            <pc:docMk/>
            <pc:sldMk cId="3764588438" sldId="277"/>
            <ac:graphicFrameMk id="7" creationId="{99F85D73-E989-0CED-7BD6-C0BB0406225D}"/>
          </ac:graphicFrameMkLst>
        </pc:graphicFrameChg>
        <pc:picChg chg="add mod ord">
          <ac:chgData name="Knayha Mongha" userId="9563d2c2cc0916f7" providerId="LiveId" clId="{781029F0-DD94-4BEF-A0A6-D5943EC3DEAE}" dt="2023-11-25T19:47:59.245" v="6022" actId="14100"/>
          <ac:picMkLst>
            <pc:docMk/>
            <pc:sldMk cId="3764588438" sldId="277"/>
            <ac:picMk id="6" creationId="{D27191FE-E75D-D805-52AB-D5A40F50B18D}"/>
          </ac:picMkLst>
        </pc:picChg>
      </pc:sldChg>
      <pc:sldChg chg="addSp delSp modSp add mod ord setBg delAnim">
        <pc:chgData name="Knayha Mongha" userId="9563d2c2cc0916f7" providerId="LiveId" clId="{781029F0-DD94-4BEF-A0A6-D5943EC3DEAE}" dt="2023-11-25T20:00:42.539" v="6042" actId="1076"/>
        <pc:sldMkLst>
          <pc:docMk/>
          <pc:sldMk cId="817252886" sldId="278"/>
        </pc:sldMkLst>
        <pc:spChg chg="mod">
          <ac:chgData name="Knayha Mongha" userId="9563d2c2cc0916f7" providerId="LiveId" clId="{781029F0-DD94-4BEF-A0A6-D5943EC3DEAE}" dt="2023-11-25T17:22:01.673" v="4582" actId="27636"/>
          <ac:spMkLst>
            <pc:docMk/>
            <pc:sldMk cId="817252886" sldId="278"/>
            <ac:spMk id="2" creationId="{C3B1FFBE-FEEE-707A-427D-85382CCE2651}"/>
          </ac:spMkLst>
        </pc:spChg>
        <pc:spChg chg="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3" creationId="{EACB7455-0008-58EC-9321-792A475CEC4F}"/>
          </ac:spMkLst>
        </pc:spChg>
        <pc:spChg chg="add del mod">
          <ac:chgData name="Knayha Mongha" userId="9563d2c2cc0916f7" providerId="LiveId" clId="{781029F0-DD94-4BEF-A0A6-D5943EC3DEAE}" dt="2023-11-25T15:46:42.328" v="2903"/>
          <ac:spMkLst>
            <pc:docMk/>
            <pc:sldMk cId="817252886" sldId="278"/>
            <ac:spMk id="4" creationId="{7D206624-080E-1FF2-E925-8DA014C96243}"/>
          </ac:spMkLst>
        </pc:spChg>
        <pc:spChg chg="add del mod">
          <ac:chgData name="Knayha Mongha" userId="9563d2c2cc0916f7" providerId="LiveId" clId="{781029F0-DD94-4BEF-A0A6-D5943EC3DEAE}" dt="2023-11-25T15:46:42.328" v="2905"/>
          <ac:spMkLst>
            <pc:docMk/>
            <pc:sldMk cId="817252886" sldId="278"/>
            <ac:spMk id="5" creationId="{61E2E766-3975-48DD-AA6F-431DE367C786}"/>
          </ac:spMkLst>
        </pc:spChg>
        <pc:spChg chg="add 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6" creationId="{5F395796-C82B-D07C-424E-82419D18D259}"/>
          </ac:spMkLst>
        </pc:spChg>
        <pc:spChg chg="add 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7" creationId="{7334BD56-C26E-F013-9DA3-9FED1B7340E0}"/>
          </ac:spMkLst>
        </pc:spChg>
        <pc:spChg chg="add 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8" creationId="{D005DDE1-90D8-4DA0-1711-A0A907B565BB}"/>
          </ac:spMkLst>
        </pc:spChg>
        <pc:spChg chg="add 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10" creationId="{1DC942D7-D2F6-20E5-0FE7-26F3EA9CB789}"/>
          </ac:spMkLst>
        </pc:spChg>
        <pc:spChg chg="add 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11" creationId="{47931B06-7976-6357-C042-F90ADE87421A}"/>
          </ac:spMkLst>
        </pc:spChg>
        <pc:spChg chg="add del mod">
          <ac:chgData name="Knayha Mongha" userId="9563d2c2cc0916f7" providerId="LiveId" clId="{781029F0-DD94-4BEF-A0A6-D5943EC3DEAE}" dt="2023-11-25T17:00:15.242" v="4536" actId="478"/>
          <ac:spMkLst>
            <pc:docMk/>
            <pc:sldMk cId="817252886" sldId="278"/>
            <ac:spMk id="12" creationId="{DCD6601E-32A2-AC76-A963-44DCD2646D2F}"/>
          </ac:spMkLst>
        </pc:spChg>
        <pc:spChg chg="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14" creationId="{F849E31C-511B-0777-8115-927922B54B0A}"/>
          </ac:spMkLst>
        </pc:spChg>
        <pc:spChg chg="add 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15" creationId="{7700FD31-BD6C-1983-CA52-18F8B04F4C74}"/>
          </ac:spMkLst>
        </pc:spChg>
        <pc:spChg chg="add 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16" creationId="{C28D0A63-D6F7-3D79-0E6D-583FE427603E}"/>
          </ac:spMkLst>
        </pc:spChg>
        <pc:spChg chg="del mod">
          <ac:chgData name="Knayha Mongha" userId="9563d2c2cc0916f7" providerId="LiveId" clId="{781029F0-DD94-4BEF-A0A6-D5943EC3DEAE}" dt="2023-11-25T17:01:05.088" v="4551" actId="478"/>
          <ac:spMkLst>
            <pc:docMk/>
            <pc:sldMk cId="817252886" sldId="278"/>
            <ac:spMk id="17" creationId="{5407851C-6BB2-BA45-49DA-35DD1A099E83}"/>
          </ac:spMkLst>
        </pc:spChg>
        <pc:spChg chg="del mod">
          <ac:chgData name="Knayha Mongha" userId="9563d2c2cc0916f7" providerId="LiveId" clId="{781029F0-DD94-4BEF-A0A6-D5943EC3DEAE}" dt="2023-11-25T17:01:01.925" v="4550" actId="478"/>
          <ac:spMkLst>
            <pc:docMk/>
            <pc:sldMk cId="817252886" sldId="278"/>
            <ac:spMk id="18" creationId="{642D644F-6821-6B82-4019-866E4619C4DC}"/>
          </ac:spMkLst>
        </pc:spChg>
        <pc:spChg chg="del mod">
          <ac:chgData name="Knayha Mongha" userId="9563d2c2cc0916f7" providerId="LiveId" clId="{781029F0-DD94-4BEF-A0A6-D5943EC3DEAE}" dt="2023-11-25T17:00:26.656" v="4540" actId="478"/>
          <ac:spMkLst>
            <pc:docMk/>
            <pc:sldMk cId="817252886" sldId="278"/>
            <ac:spMk id="19" creationId="{0F4DB44A-DA59-EC73-DF98-BD73EE13E3BB}"/>
          </ac:spMkLst>
        </pc:spChg>
        <pc:spChg chg="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20" creationId="{67C41B06-9CBC-130D-65C6-A1847C55E128}"/>
          </ac:spMkLst>
        </pc:spChg>
        <pc:spChg chg="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21" creationId="{08AF9C54-29A1-C612-D90A-842D544ADA65}"/>
          </ac:spMkLst>
        </pc:spChg>
        <pc:spChg chg="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22" creationId="{AA9747D2-0784-9D78-8435-803A69DF7FFC}"/>
          </ac:spMkLst>
        </pc:spChg>
        <pc:spChg chg="add 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23" creationId="{28489E35-B937-D5FE-ABC4-6FE0D030E30A}"/>
          </ac:spMkLst>
        </pc:spChg>
        <pc:spChg chg="del mod">
          <ac:chgData name="Knayha Mongha" userId="9563d2c2cc0916f7" providerId="LiveId" clId="{781029F0-DD94-4BEF-A0A6-D5943EC3DEAE}" dt="2023-11-25T17:00:59.589" v="4549" actId="478"/>
          <ac:spMkLst>
            <pc:docMk/>
            <pc:sldMk cId="817252886" sldId="278"/>
            <ac:spMk id="24" creationId="{F77F6FB9-2692-3F19-46E9-1C8D7DC2A9B4}"/>
          </ac:spMkLst>
        </pc:spChg>
        <pc:spChg chg="del mod">
          <ac:chgData name="Knayha Mongha" userId="9563d2c2cc0916f7" providerId="LiveId" clId="{781029F0-DD94-4BEF-A0A6-D5943EC3DEAE}" dt="2023-11-25T17:00:24.299" v="4539" actId="478"/>
          <ac:spMkLst>
            <pc:docMk/>
            <pc:sldMk cId="817252886" sldId="278"/>
            <ac:spMk id="25" creationId="{A8EF94A3-DC18-6897-D1F1-79C9BB907EA1}"/>
          </ac:spMkLst>
        </pc:spChg>
        <pc:spChg chg="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26" creationId="{84ECE2A3-EC7C-B4E1-0B67-5731716104B6}"/>
          </ac:spMkLst>
        </pc:spChg>
        <pc:spChg chg="del mod">
          <ac:chgData name="Knayha Mongha" userId="9563d2c2cc0916f7" providerId="LiveId" clId="{781029F0-DD94-4BEF-A0A6-D5943EC3DEAE}" dt="2023-11-25T17:00:29.042" v="4541" actId="478"/>
          <ac:spMkLst>
            <pc:docMk/>
            <pc:sldMk cId="817252886" sldId="278"/>
            <ac:spMk id="27" creationId="{76B666CE-6361-6C0D-1327-19E121E58A60}"/>
          </ac:spMkLst>
        </pc:spChg>
        <pc:spChg chg="del mod">
          <ac:chgData name="Knayha Mongha" userId="9563d2c2cc0916f7" providerId="LiveId" clId="{781029F0-DD94-4BEF-A0A6-D5943EC3DEAE}" dt="2023-11-25T17:00:09.193" v="4534" actId="478"/>
          <ac:spMkLst>
            <pc:docMk/>
            <pc:sldMk cId="817252886" sldId="278"/>
            <ac:spMk id="28" creationId="{058F5B48-C784-07DA-C0D0-543AD0CC2D98}"/>
          </ac:spMkLst>
        </pc:spChg>
        <pc:spChg chg="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29" creationId="{BBA58890-E818-8C89-ECB3-FE023658E194}"/>
          </ac:spMkLst>
        </pc:spChg>
        <pc:spChg chg="del mod">
          <ac:chgData name="Knayha Mongha" userId="9563d2c2cc0916f7" providerId="LiveId" clId="{781029F0-DD94-4BEF-A0A6-D5943EC3DEAE}" dt="2023-11-25T16:59:32.650" v="4524" actId="478"/>
          <ac:spMkLst>
            <pc:docMk/>
            <pc:sldMk cId="817252886" sldId="278"/>
            <ac:spMk id="30" creationId="{9DB8266C-672C-3B9E-C2F2-BE4F60862B17}"/>
          </ac:spMkLst>
        </pc:spChg>
        <pc:spChg chg="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31" creationId="{24009D9C-87C9-C03F-2474-8FC1D28DD99D}"/>
          </ac:spMkLst>
        </pc:spChg>
        <pc:spChg chg="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32" creationId="{3A64AC32-AE1F-0184-6F57-1B0C0786A8BE}"/>
          </ac:spMkLst>
        </pc:spChg>
        <pc:spChg chg="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33" creationId="{0F68EFDA-CC91-CABD-8463-E73A2A77DDA1}"/>
          </ac:spMkLst>
        </pc:spChg>
        <pc:spChg chg="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34" creationId="{153AB304-6F96-D745-69A6-823A2E38BFEC}"/>
          </ac:spMkLst>
        </pc:spChg>
        <pc:spChg chg="del mod">
          <ac:chgData name="Knayha Mongha" userId="9563d2c2cc0916f7" providerId="LiveId" clId="{781029F0-DD94-4BEF-A0A6-D5943EC3DEAE}" dt="2023-11-25T16:59:35.453" v="4525" actId="478"/>
          <ac:spMkLst>
            <pc:docMk/>
            <pc:sldMk cId="817252886" sldId="278"/>
            <ac:spMk id="35" creationId="{42D351BC-CBEB-0E9A-1142-A945BAF73CF2}"/>
          </ac:spMkLst>
        </pc:spChg>
        <pc:spChg chg="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36" creationId="{20A066F0-560D-1F7F-E573-FDB9C24C6D97}"/>
          </ac:spMkLst>
        </pc:spChg>
        <pc:spChg chg="del mod">
          <ac:chgData name="Knayha Mongha" userId="9563d2c2cc0916f7" providerId="LiveId" clId="{781029F0-DD94-4BEF-A0A6-D5943EC3DEAE}" dt="2023-11-25T16:59:37.632" v="4526" actId="478"/>
          <ac:spMkLst>
            <pc:docMk/>
            <pc:sldMk cId="817252886" sldId="278"/>
            <ac:spMk id="37" creationId="{E248CC11-6457-1078-739F-E3BEECA0286F}"/>
          </ac:spMkLst>
        </pc:spChg>
        <pc:spChg chg="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38" creationId="{58F7BC48-C03D-25C1-8023-507108884F59}"/>
          </ac:spMkLst>
        </pc:spChg>
        <pc:spChg chg="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39" creationId="{BEB5F1BB-48C3-A9B2-3E06-781E98D7BE1B}"/>
          </ac:spMkLst>
        </pc:spChg>
        <pc:spChg chg="add 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40" creationId="{F57A24B9-D194-576C-7F77-9A7855556867}"/>
          </ac:spMkLst>
        </pc:spChg>
        <pc:spChg chg="add 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41" creationId="{EA2A2EB4-28E8-796D-236B-2C501B46CCCF}"/>
          </ac:spMkLst>
        </pc:spChg>
        <pc:spChg chg="add 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42" creationId="{87A05AFE-DE12-6424-C1E5-8FEE8D299F9E}"/>
          </ac:spMkLst>
        </pc:spChg>
        <pc:spChg chg="add mod">
          <ac:chgData name="Knayha Mongha" userId="9563d2c2cc0916f7" providerId="LiveId" clId="{781029F0-DD94-4BEF-A0A6-D5943EC3DEAE}" dt="2023-11-25T17:15:50.863" v="4572" actId="404"/>
          <ac:spMkLst>
            <pc:docMk/>
            <pc:sldMk cId="817252886" sldId="278"/>
            <ac:spMk id="43" creationId="{5E1E31E0-0762-0D0C-9ABB-0F43756E60C3}"/>
          </ac:spMkLst>
        </pc:spChg>
        <pc:picChg chg="add mod">
          <ac:chgData name="Knayha Mongha" userId="9563d2c2cc0916f7" providerId="LiveId" clId="{781029F0-DD94-4BEF-A0A6-D5943EC3DEAE}" dt="2023-11-25T20:00:42.539" v="6042" actId="1076"/>
          <ac:picMkLst>
            <pc:docMk/>
            <pc:sldMk cId="817252886" sldId="278"/>
            <ac:picMk id="44" creationId="{AA721048-CE69-FB3D-F14F-693ABF102246}"/>
          </ac:picMkLst>
        </pc:picChg>
        <pc:cxnChg chg="mod">
          <ac:chgData name="Knayha Mongha" userId="9563d2c2cc0916f7" providerId="LiveId" clId="{781029F0-DD94-4BEF-A0A6-D5943EC3DEAE}" dt="2023-11-25T17:01:52.896" v="4558" actId="208"/>
          <ac:cxnSpMkLst>
            <pc:docMk/>
            <pc:sldMk cId="817252886" sldId="278"/>
            <ac:cxnSpMk id="9" creationId="{268896B9-CCA8-130E-884B-00312562D488}"/>
          </ac:cxnSpMkLst>
        </pc:cxnChg>
        <pc:cxnChg chg="mod">
          <ac:chgData name="Knayha Mongha" userId="9563d2c2cc0916f7" providerId="LiveId" clId="{781029F0-DD94-4BEF-A0A6-D5943EC3DEAE}" dt="2023-11-25T17:01:59.503" v="4559" actId="208"/>
          <ac:cxnSpMkLst>
            <pc:docMk/>
            <pc:sldMk cId="817252886" sldId="278"/>
            <ac:cxnSpMk id="13" creationId="{DBFA1CF5-95A5-1116-9F23-6D0E367D26A5}"/>
          </ac:cxnSpMkLst>
        </pc:cxnChg>
      </pc:sldChg>
      <pc:sldChg chg="modSp new mod setBg">
        <pc:chgData name="Knayha Mongha" userId="9563d2c2cc0916f7" providerId="LiveId" clId="{781029F0-DD94-4BEF-A0A6-D5943EC3DEAE}" dt="2023-11-25T17:18:18.811" v="4577" actId="108"/>
        <pc:sldMkLst>
          <pc:docMk/>
          <pc:sldMk cId="3737261729" sldId="279"/>
        </pc:sldMkLst>
        <pc:spChg chg="mod">
          <ac:chgData name="Knayha Mongha" userId="9563d2c2cc0916f7" providerId="LiveId" clId="{781029F0-DD94-4BEF-A0A6-D5943EC3DEAE}" dt="2023-11-25T17:18:18.811" v="4577" actId="108"/>
          <ac:spMkLst>
            <pc:docMk/>
            <pc:sldMk cId="3737261729" sldId="279"/>
            <ac:spMk id="2" creationId="{9F62D77C-1C67-BE11-03A4-958085756821}"/>
          </ac:spMkLst>
        </pc:spChg>
        <pc:spChg chg="mod">
          <ac:chgData name="Knayha Mongha" userId="9563d2c2cc0916f7" providerId="LiveId" clId="{781029F0-DD94-4BEF-A0A6-D5943EC3DEAE}" dt="2023-11-25T17:15:22.276" v="4570" actId="207"/>
          <ac:spMkLst>
            <pc:docMk/>
            <pc:sldMk cId="3737261729" sldId="279"/>
            <ac:spMk id="3" creationId="{ADE8F946-DB4F-E591-381D-787D6711169F}"/>
          </ac:spMkLst>
        </pc:spChg>
      </pc:sldChg>
      <pc:sldChg chg="addSp delSp modSp add mod ord setBg">
        <pc:chgData name="Knayha Mongha" userId="9563d2c2cc0916f7" providerId="LiveId" clId="{781029F0-DD94-4BEF-A0A6-D5943EC3DEAE}" dt="2023-11-25T17:23:39.607" v="4587" actId="207"/>
        <pc:sldMkLst>
          <pc:docMk/>
          <pc:sldMk cId="0" sldId="280"/>
        </pc:sldMkLst>
        <pc:spChg chg="add del">
          <ac:chgData name="Knayha Mongha" userId="9563d2c2cc0916f7" providerId="LiveId" clId="{781029F0-DD94-4BEF-A0A6-D5943EC3DEAE}" dt="2023-11-23T17:34:30.791" v="2571" actId="478"/>
          <ac:spMkLst>
            <pc:docMk/>
            <pc:sldMk cId="0" sldId="280"/>
            <ac:spMk id="3" creationId="{35C543F1-B402-EAD6-0B76-D0C2F0C3D965}"/>
          </ac:spMkLst>
        </pc:spChg>
        <pc:spChg chg="mod">
          <ac:chgData name="Knayha Mongha" userId="9563d2c2cc0916f7" providerId="LiveId" clId="{781029F0-DD94-4BEF-A0A6-D5943EC3DEAE}" dt="2023-11-25T16:47:47.970" v="4452"/>
          <ac:spMkLst>
            <pc:docMk/>
            <pc:sldMk cId="0" sldId="280"/>
            <ac:spMk id="3" creationId="{DE44E984-62A2-6774-E653-C236B1AB58FE}"/>
          </ac:spMkLst>
        </pc:spChg>
        <pc:spChg chg="mod">
          <ac:chgData name="Knayha Mongha" userId="9563d2c2cc0916f7" providerId="LiveId" clId="{781029F0-DD94-4BEF-A0A6-D5943EC3DEAE}" dt="2023-11-25T16:47:47.970" v="4452"/>
          <ac:spMkLst>
            <pc:docMk/>
            <pc:sldMk cId="0" sldId="280"/>
            <ac:spMk id="4" creationId="{4FACC034-0D3A-D729-8246-B894CF1B4AF4}"/>
          </ac:spMkLst>
        </pc:spChg>
        <pc:spChg chg="mod">
          <ac:chgData name="Knayha Mongha" userId="9563d2c2cc0916f7" providerId="LiveId" clId="{781029F0-DD94-4BEF-A0A6-D5943EC3DEAE}" dt="2023-11-25T16:47:47.970" v="4452"/>
          <ac:spMkLst>
            <pc:docMk/>
            <pc:sldMk cId="0" sldId="280"/>
            <ac:spMk id="6" creationId="{1F8318FB-DBB2-5DB1-F795-E0C8DDC127EB}"/>
          </ac:spMkLst>
        </pc:spChg>
        <pc:spChg chg="mod">
          <ac:chgData name="Knayha Mongha" userId="9563d2c2cc0916f7" providerId="LiveId" clId="{781029F0-DD94-4BEF-A0A6-D5943EC3DEAE}" dt="2023-11-25T17:23:39.607" v="4587" actId="207"/>
          <ac:spMkLst>
            <pc:docMk/>
            <pc:sldMk cId="0" sldId="280"/>
            <ac:spMk id="75" creationId="{00000000-0000-0000-0000-000000000000}"/>
          </ac:spMkLst>
        </pc:spChg>
        <pc:grpChg chg="add mod">
          <ac:chgData name="Knayha Mongha" userId="9563d2c2cc0916f7" providerId="LiveId" clId="{781029F0-DD94-4BEF-A0A6-D5943EC3DEAE}" dt="2023-11-25T16:47:57.529" v="4456" actId="1076"/>
          <ac:grpSpMkLst>
            <pc:docMk/>
            <pc:sldMk cId="0" sldId="280"/>
            <ac:grpSpMk id="2" creationId="{270F955C-F999-2FE2-C134-9545CCF06C62}"/>
          </ac:grpSpMkLst>
        </pc:grpChg>
        <pc:picChg chg="mod">
          <ac:chgData name="Knayha Mongha" userId="9563d2c2cc0916f7" providerId="LiveId" clId="{781029F0-DD94-4BEF-A0A6-D5943EC3DEAE}" dt="2023-11-25T16:47:47.970" v="4452"/>
          <ac:picMkLst>
            <pc:docMk/>
            <pc:sldMk cId="0" sldId="280"/>
            <ac:picMk id="5" creationId="{62C65C41-D817-A101-E4DB-ED711F9E3BEA}"/>
          </ac:picMkLst>
        </pc:picChg>
        <pc:picChg chg="del mod">
          <ac:chgData name="Knayha Mongha" userId="9563d2c2cc0916f7" providerId="LiveId" clId="{781029F0-DD94-4BEF-A0A6-D5943EC3DEAE}" dt="2023-11-25T16:47:54.832" v="4455" actId="478"/>
          <ac:picMkLst>
            <pc:docMk/>
            <pc:sldMk cId="0" sldId="280"/>
            <ac:picMk id="74" creationId="{00000000-0000-0000-0000-000000000000}"/>
          </ac:picMkLst>
        </pc:picChg>
      </pc:sldChg>
      <pc:sldChg chg="addSp delSp modSp new mod setBg">
        <pc:chgData name="Knayha Mongha" userId="9563d2c2cc0916f7" providerId="LiveId" clId="{781029F0-DD94-4BEF-A0A6-D5943EC3DEAE}" dt="2023-11-25T19:44:12.642" v="5961" actId="1076"/>
        <pc:sldMkLst>
          <pc:docMk/>
          <pc:sldMk cId="193510073" sldId="281"/>
        </pc:sldMkLst>
        <pc:spChg chg="mod">
          <ac:chgData name="Knayha Mongha" userId="9563d2c2cc0916f7" providerId="LiveId" clId="{781029F0-DD94-4BEF-A0A6-D5943EC3DEAE}" dt="2023-11-25T19:41:05.712" v="5889" actId="20577"/>
          <ac:spMkLst>
            <pc:docMk/>
            <pc:sldMk cId="193510073" sldId="281"/>
            <ac:spMk id="2" creationId="{4E2596D4-88F3-0061-367C-864D78963B72}"/>
          </ac:spMkLst>
        </pc:spChg>
        <pc:spChg chg="add del mod">
          <ac:chgData name="Knayha Mongha" userId="9563d2c2cc0916f7" providerId="LiveId" clId="{781029F0-DD94-4BEF-A0A6-D5943EC3DEAE}" dt="2023-11-25T19:43:15.262" v="5945" actId="27636"/>
          <ac:spMkLst>
            <pc:docMk/>
            <pc:sldMk cId="193510073" sldId="281"/>
            <ac:spMk id="3" creationId="{81551651-9C27-A7F2-4398-BF93DDE8EB1F}"/>
          </ac:spMkLst>
        </pc:spChg>
        <pc:spChg chg="del">
          <ac:chgData name="Knayha Mongha" userId="9563d2c2cc0916f7" providerId="LiveId" clId="{781029F0-DD94-4BEF-A0A6-D5943EC3DEAE}" dt="2023-11-23T17:48:28.899" v="2605" actId="22"/>
          <ac:spMkLst>
            <pc:docMk/>
            <pc:sldMk cId="193510073" sldId="281"/>
            <ac:spMk id="4" creationId="{5763CFF1-76DA-5756-E4BC-EBD46C9335E9}"/>
          </ac:spMkLst>
        </pc:spChg>
        <pc:spChg chg="add del mod">
          <ac:chgData name="Knayha Mongha" userId="9563d2c2cc0916f7" providerId="LiveId" clId="{781029F0-DD94-4BEF-A0A6-D5943EC3DEAE}" dt="2023-11-23T17:37:35.124" v="2592"/>
          <ac:spMkLst>
            <pc:docMk/>
            <pc:sldMk cId="193510073" sldId="281"/>
            <ac:spMk id="5" creationId="{C28CF790-E1B8-8D6C-8423-B5D9487A9501}"/>
          </ac:spMkLst>
        </pc:spChg>
        <pc:spChg chg="add del">
          <ac:chgData name="Knayha Mongha" userId="9563d2c2cc0916f7" providerId="LiveId" clId="{781029F0-DD94-4BEF-A0A6-D5943EC3DEAE}" dt="2023-11-23T17:37:34.591" v="2591"/>
          <ac:spMkLst>
            <pc:docMk/>
            <pc:sldMk cId="193510073" sldId="281"/>
            <ac:spMk id="6" creationId="{701C4DF0-6911-2712-9CF9-96E5BBC04C6E}"/>
          </ac:spMkLst>
        </pc:spChg>
        <pc:picChg chg="add mod ord">
          <ac:chgData name="Knayha Mongha" userId="9563d2c2cc0916f7" providerId="LiveId" clId="{781029F0-DD94-4BEF-A0A6-D5943EC3DEAE}" dt="2023-11-25T19:44:06.842" v="5959" actId="14100"/>
          <ac:picMkLst>
            <pc:docMk/>
            <pc:sldMk cId="193510073" sldId="281"/>
            <ac:picMk id="8" creationId="{C105CF8C-9E2C-6C9B-ACF5-771A6B03FA16}"/>
          </ac:picMkLst>
        </pc:picChg>
        <pc:picChg chg="add mod">
          <ac:chgData name="Knayha Mongha" userId="9563d2c2cc0916f7" providerId="LiveId" clId="{781029F0-DD94-4BEF-A0A6-D5943EC3DEAE}" dt="2023-11-25T19:44:10.199" v="5960" actId="14100"/>
          <ac:picMkLst>
            <pc:docMk/>
            <pc:sldMk cId="193510073" sldId="281"/>
            <ac:picMk id="10" creationId="{8AC00701-4CEA-4E46-DE08-9EBB88F855D2}"/>
          </ac:picMkLst>
        </pc:picChg>
        <pc:picChg chg="add mod">
          <ac:chgData name="Knayha Mongha" userId="9563d2c2cc0916f7" providerId="LiveId" clId="{781029F0-DD94-4BEF-A0A6-D5943EC3DEAE}" dt="2023-11-25T19:44:12.642" v="5961" actId="1076"/>
          <ac:picMkLst>
            <pc:docMk/>
            <pc:sldMk cId="193510073" sldId="281"/>
            <ac:picMk id="12" creationId="{54FA858F-E22B-38AF-3374-3FF3C01E432F}"/>
          </ac:picMkLst>
        </pc:picChg>
      </pc:sldChg>
      <pc:sldChg chg="modSp new del mod">
        <pc:chgData name="Knayha Mongha" userId="9563d2c2cc0916f7" providerId="LiveId" clId="{781029F0-DD94-4BEF-A0A6-D5943EC3DEAE}" dt="2023-11-23T17:58:15.137" v="2789" actId="47"/>
        <pc:sldMkLst>
          <pc:docMk/>
          <pc:sldMk cId="3510454730" sldId="282"/>
        </pc:sldMkLst>
        <pc:spChg chg="mod">
          <ac:chgData name="Knayha Mongha" userId="9563d2c2cc0916f7" providerId="LiveId" clId="{781029F0-DD94-4BEF-A0A6-D5943EC3DEAE}" dt="2023-11-23T17:56:36.717" v="2674" actId="20577"/>
          <ac:spMkLst>
            <pc:docMk/>
            <pc:sldMk cId="3510454730" sldId="282"/>
            <ac:spMk id="2" creationId="{F8AE9217-CC8F-1FC6-49A2-13EB9A082995}"/>
          </ac:spMkLst>
        </pc:spChg>
      </pc:sldChg>
      <pc:sldChg chg="addSp delSp modSp new mod setBg">
        <pc:chgData name="Knayha Mongha" userId="9563d2c2cc0916f7" providerId="LiveId" clId="{781029F0-DD94-4BEF-A0A6-D5943EC3DEAE}" dt="2023-11-25T19:45:56.814" v="6002" actId="1076"/>
        <pc:sldMkLst>
          <pc:docMk/>
          <pc:sldMk cId="3858736565" sldId="283"/>
        </pc:sldMkLst>
        <pc:spChg chg="mod">
          <ac:chgData name="Knayha Mongha" userId="9563d2c2cc0916f7" providerId="LiveId" clId="{781029F0-DD94-4BEF-A0A6-D5943EC3DEAE}" dt="2023-11-25T18:37:11.827" v="4865" actId="255"/>
          <ac:spMkLst>
            <pc:docMk/>
            <pc:sldMk cId="3858736565" sldId="283"/>
            <ac:spMk id="2" creationId="{87A045D3-4B6F-50A1-27CB-F2447A8062A1}"/>
          </ac:spMkLst>
        </pc:spChg>
        <pc:spChg chg="add del mod">
          <ac:chgData name="Knayha Mongha" userId="9563d2c2cc0916f7" providerId="LiveId" clId="{781029F0-DD94-4BEF-A0A6-D5943EC3DEAE}" dt="2023-11-25T19:45:45.742" v="6000" actId="1076"/>
          <ac:spMkLst>
            <pc:docMk/>
            <pc:sldMk cId="3858736565" sldId="283"/>
            <ac:spMk id="3" creationId="{799305C9-7022-33C4-9B98-B3AA3CD8C9DE}"/>
          </ac:spMkLst>
        </pc:spChg>
        <pc:spChg chg="mod">
          <ac:chgData name="Knayha Mongha" userId="9563d2c2cc0916f7" providerId="LiveId" clId="{781029F0-DD94-4BEF-A0A6-D5943EC3DEAE}" dt="2023-11-25T16:54:39.789" v="4508"/>
          <ac:spMkLst>
            <pc:docMk/>
            <pc:sldMk cId="3858736565" sldId="283"/>
            <ac:spMk id="4" creationId="{AF8ABB68-9B1F-7DCE-0374-76FECE6B062B}"/>
          </ac:spMkLst>
        </pc:spChg>
        <pc:spChg chg="add del mod">
          <ac:chgData name="Knayha Mongha" userId="9563d2c2cc0916f7" providerId="LiveId" clId="{781029F0-DD94-4BEF-A0A6-D5943EC3DEAE}" dt="2023-11-23T17:57:28.357" v="2679"/>
          <ac:spMkLst>
            <pc:docMk/>
            <pc:sldMk cId="3858736565" sldId="283"/>
            <ac:spMk id="5" creationId="{20EED922-4BA2-DBD5-5289-19194794F7BC}"/>
          </ac:spMkLst>
        </pc:spChg>
        <pc:picChg chg="add del mod">
          <ac:chgData name="Knayha Mongha" userId="9563d2c2cc0916f7" providerId="LiveId" clId="{781029F0-DD94-4BEF-A0A6-D5943EC3DEAE}" dt="2023-11-25T16:03:38.264" v="2985" actId="21"/>
          <ac:picMkLst>
            <pc:docMk/>
            <pc:sldMk cId="3858736565" sldId="283"/>
            <ac:picMk id="6" creationId="{D0281EF9-2F94-F890-49EA-7056A78AE136}"/>
          </ac:picMkLst>
        </pc:picChg>
        <pc:picChg chg="add mod">
          <ac:chgData name="Knayha Mongha" userId="9563d2c2cc0916f7" providerId="LiveId" clId="{781029F0-DD94-4BEF-A0A6-D5943EC3DEAE}" dt="2023-11-25T19:45:53.599" v="6001" actId="1076"/>
          <ac:picMkLst>
            <pc:docMk/>
            <pc:sldMk cId="3858736565" sldId="283"/>
            <ac:picMk id="7" creationId="{3F5E7A63-0709-E2F1-C51D-CDA792F9A43F}"/>
          </ac:picMkLst>
        </pc:picChg>
        <pc:picChg chg="add mod">
          <ac:chgData name="Knayha Mongha" userId="9563d2c2cc0916f7" providerId="LiveId" clId="{781029F0-DD94-4BEF-A0A6-D5943EC3DEAE}" dt="2023-11-25T19:45:56.814" v="6002" actId="1076"/>
          <ac:picMkLst>
            <pc:docMk/>
            <pc:sldMk cId="3858736565" sldId="283"/>
            <ac:picMk id="9" creationId="{7F187EF7-2E4B-457C-446F-A8CF22C3B8A8}"/>
          </ac:picMkLst>
        </pc:picChg>
        <pc:picChg chg="add mod">
          <ac:chgData name="Knayha Mongha" userId="9563d2c2cc0916f7" providerId="LiveId" clId="{781029F0-DD94-4BEF-A0A6-D5943EC3DEAE}" dt="2023-11-25T16:15:09.847" v="3008" actId="1076"/>
          <ac:picMkLst>
            <pc:docMk/>
            <pc:sldMk cId="3858736565" sldId="283"/>
            <ac:picMk id="11" creationId="{22A1BD55-78C6-0D49-841B-97C55F14A446}"/>
          </ac:picMkLst>
        </pc:picChg>
      </pc:sldChg>
      <pc:sldChg chg="addSp delSp modSp new mod setBg">
        <pc:chgData name="Knayha Mongha" userId="9563d2c2cc0916f7" providerId="LiveId" clId="{781029F0-DD94-4BEF-A0A6-D5943EC3DEAE}" dt="2023-11-25T18:36:41.440" v="4860" actId="1076"/>
        <pc:sldMkLst>
          <pc:docMk/>
          <pc:sldMk cId="2028974353" sldId="284"/>
        </pc:sldMkLst>
        <pc:spChg chg="mod">
          <ac:chgData name="Knayha Mongha" userId="9563d2c2cc0916f7" providerId="LiveId" clId="{781029F0-DD94-4BEF-A0A6-D5943EC3DEAE}" dt="2023-11-25T18:36:41.440" v="4860" actId="1076"/>
          <ac:spMkLst>
            <pc:docMk/>
            <pc:sldMk cId="2028974353" sldId="284"/>
            <ac:spMk id="2" creationId="{24762B1F-A7F9-0D1E-D711-2E6F2AB1E72B}"/>
          </ac:spMkLst>
        </pc:spChg>
        <pc:spChg chg="del mod">
          <ac:chgData name="Knayha Mongha" userId="9563d2c2cc0916f7" providerId="LiveId" clId="{781029F0-DD94-4BEF-A0A6-D5943EC3DEAE}" dt="2023-11-25T18:36:37.031" v="4859" actId="478"/>
          <ac:spMkLst>
            <pc:docMk/>
            <pc:sldMk cId="2028974353" sldId="284"/>
            <ac:spMk id="3" creationId="{63A1705A-B9E6-1847-CA76-3E297273F3E2}"/>
          </ac:spMkLst>
        </pc:spChg>
        <pc:spChg chg="mod">
          <ac:chgData name="Knayha Mongha" userId="9563d2c2cc0916f7" providerId="LiveId" clId="{781029F0-DD94-4BEF-A0A6-D5943EC3DEAE}" dt="2023-11-25T18:36:33.293" v="4858"/>
          <ac:spMkLst>
            <pc:docMk/>
            <pc:sldMk cId="2028974353" sldId="284"/>
            <ac:spMk id="5" creationId="{81B5AAF8-E86A-EBE6-6119-C57999B99A4C}"/>
          </ac:spMkLst>
        </pc:spChg>
        <pc:spChg chg="mod">
          <ac:chgData name="Knayha Mongha" userId="9563d2c2cc0916f7" providerId="LiveId" clId="{781029F0-DD94-4BEF-A0A6-D5943EC3DEAE}" dt="2023-11-25T18:36:33.293" v="4858"/>
          <ac:spMkLst>
            <pc:docMk/>
            <pc:sldMk cId="2028974353" sldId="284"/>
            <ac:spMk id="6" creationId="{7E989C1A-FF0A-8916-9B17-EBFDF0B2C8A1}"/>
          </ac:spMkLst>
        </pc:spChg>
        <pc:spChg chg="mod">
          <ac:chgData name="Knayha Mongha" userId="9563d2c2cc0916f7" providerId="LiveId" clId="{781029F0-DD94-4BEF-A0A6-D5943EC3DEAE}" dt="2023-11-25T18:36:33.293" v="4858"/>
          <ac:spMkLst>
            <pc:docMk/>
            <pc:sldMk cId="2028974353" sldId="284"/>
            <ac:spMk id="8" creationId="{7FF39723-3E12-1F46-6AAA-678E71D1EC3A}"/>
          </ac:spMkLst>
        </pc:spChg>
        <pc:grpChg chg="add mod">
          <ac:chgData name="Knayha Mongha" userId="9563d2c2cc0916f7" providerId="LiveId" clId="{781029F0-DD94-4BEF-A0A6-D5943EC3DEAE}" dt="2023-11-25T18:36:33.293" v="4858"/>
          <ac:grpSpMkLst>
            <pc:docMk/>
            <pc:sldMk cId="2028974353" sldId="284"/>
            <ac:grpSpMk id="4" creationId="{7942BA0C-4FA0-0D34-DA44-1CA44B8920EF}"/>
          </ac:grpSpMkLst>
        </pc:grpChg>
        <pc:picChg chg="mod">
          <ac:chgData name="Knayha Mongha" userId="9563d2c2cc0916f7" providerId="LiveId" clId="{781029F0-DD94-4BEF-A0A6-D5943EC3DEAE}" dt="2023-11-25T18:36:33.293" v="4858"/>
          <ac:picMkLst>
            <pc:docMk/>
            <pc:sldMk cId="2028974353" sldId="284"/>
            <ac:picMk id="7" creationId="{FB61459C-B1CF-CF53-4769-7A672C76CA66}"/>
          </ac:picMkLst>
        </pc:picChg>
      </pc:sldChg>
      <pc:sldChg chg="addSp delSp modSp new del mod setBg">
        <pc:chgData name="Knayha Mongha" userId="9563d2c2cc0916f7" providerId="LiveId" clId="{781029F0-DD94-4BEF-A0A6-D5943EC3DEAE}" dt="2023-11-25T18:36:50.417" v="4861" actId="47"/>
        <pc:sldMkLst>
          <pc:docMk/>
          <pc:sldMk cId="2678980320" sldId="285"/>
        </pc:sldMkLst>
        <pc:spChg chg="mod">
          <ac:chgData name="Knayha Mongha" userId="9563d2c2cc0916f7" providerId="LiveId" clId="{781029F0-DD94-4BEF-A0A6-D5943EC3DEAE}" dt="2023-11-25T16:54:39.789" v="4508"/>
          <ac:spMkLst>
            <pc:docMk/>
            <pc:sldMk cId="2678980320" sldId="285"/>
            <ac:spMk id="2" creationId="{9F4DF883-9DC0-F76D-10E4-851292DA8F95}"/>
          </ac:spMkLst>
        </pc:spChg>
        <pc:spChg chg="mod">
          <ac:chgData name="Knayha Mongha" userId="9563d2c2cc0916f7" providerId="LiveId" clId="{781029F0-DD94-4BEF-A0A6-D5943EC3DEAE}" dt="2023-11-25T16:35:59.801" v="3443" actId="27636"/>
          <ac:spMkLst>
            <pc:docMk/>
            <pc:sldMk cId="2678980320" sldId="285"/>
            <ac:spMk id="3" creationId="{21E17B62-A67A-1697-176E-CC6F72872DB7}"/>
          </ac:spMkLst>
        </pc:spChg>
        <pc:spChg chg="del">
          <ac:chgData name="Knayha Mongha" userId="9563d2c2cc0916f7" providerId="LiveId" clId="{781029F0-DD94-4BEF-A0A6-D5943EC3DEAE}" dt="2023-11-25T16:21:43.533" v="3148" actId="478"/>
          <ac:spMkLst>
            <pc:docMk/>
            <pc:sldMk cId="2678980320" sldId="285"/>
            <ac:spMk id="4" creationId="{43178F57-6E8C-E077-C005-41DEFB53AB9D}"/>
          </ac:spMkLst>
        </pc:spChg>
        <pc:spChg chg="add mod">
          <ac:chgData name="Knayha Mongha" userId="9563d2c2cc0916f7" providerId="LiveId" clId="{781029F0-DD94-4BEF-A0A6-D5943EC3DEAE}" dt="2023-11-25T16:35:35.783" v="3395" actId="1076"/>
          <ac:spMkLst>
            <pc:docMk/>
            <pc:sldMk cId="2678980320" sldId="285"/>
            <ac:spMk id="5" creationId="{FC217EF4-2BF3-CBDF-D743-3443D83B7745}"/>
          </ac:spMkLst>
        </pc:spChg>
      </pc:sldChg>
      <pc:sldChg chg="addSp modSp new mod setBg">
        <pc:chgData name="Knayha Mongha" userId="9563d2c2cc0916f7" providerId="LiveId" clId="{781029F0-DD94-4BEF-A0A6-D5943EC3DEAE}" dt="2023-11-25T21:53:23.222" v="6119" actId="20577"/>
        <pc:sldMkLst>
          <pc:docMk/>
          <pc:sldMk cId="3762761616" sldId="286"/>
        </pc:sldMkLst>
        <pc:spChg chg="mod">
          <ac:chgData name="Knayha Mongha" userId="9563d2c2cc0916f7" providerId="LiveId" clId="{781029F0-DD94-4BEF-A0A6-D5943EC3DEAE}" dt="2023-11-25T18:35:41.676" v="4847" actId="255"/>
          <ac:spMkLst>
            <pc:docMk/>
            <pc:sldMk cId="3762761616" sldId="286"/>
            <ac:spMk id="2" creationId="{8704876F-EC29-59AF-A16B-B8025881511F}"/>
          </ac:spMkLst>
        </pc:spChg>
        <pc:spChg chg="mod">
          <ac:chgData name="Knayha Mongha" userId="9563d2c2cc0916f7" providerId="LiveId" clId="{781029F0-DD94-4BEF-A0A6-D5943EC3DEAE}" dt="2023-11-25T19:48:37.981" v="6032" actId="20577"/>
          <ac:spMkLst>
            <pc:docMk/>
            <pc:sldMk cId="3762761616" sldId="286"/>
            <ac:spMk id="3" creationId="{5899A83A-AD10-7AB0-A8B3-B6BDBBA68DF3}"/>
          </ac:spMkLst>
        </pc:spChg>
        <pc:spChg chg="mod">
          <ac:chgData name="Knayha Mongha" userId="9563d2c2cc0916f7" providerId="LiveId" clId="{781029F0-DD94-4BEF-A0A6-D5943EC3DEAE}" dt="2023-11-25T21:53:23.222" v="6119" actId="20577"/>
          <ac:spMkLst>
            <pc:docMk/>
            <pc:sldMk cId="3762761616" sldId="286"/>
            <ac:spMk id="4" creationId="{711CF014-9694-42F2-6528-1E1F4D38418A}"/>
          </ac:spMkLst>
        </pc:spChg>
        <pc:spChg chg="add mod">
          <ac:chgData name="Knayha Mongha" userId="9563d2c2cc0916f7" providerId="LiveId" clId="{781029F0-DD94-4BEF-A0A6-D5943EC3DEAE}" dt="2023-11-25T19:48:59.148" v="6034" actId="1076"/>
          <ac:spMkLst>
            <pc:docMk/>
            <pc:sldMk cId="3762761616" sldId="286"/>
            <ac:spMk id="6" creationId="{66A48657-D1AD-1F61-9B54-E1F5E3E1BC4D}"/>
          </ac:spMkLst>
        </pc:spChg>
        <pc:picChg chg="add mod">
          <ac:chgData name="Knayha Mongha" userId="9563d2c2cc0916f7" providerId="LiveId" clId="{781029F0-DD94-4BEF-A0A6-D5943EC3DEAE}" dt="2023-11-25T19:56:06.072" v="6039" actId="1076"/>
          <ac:picMkLst>
            <pc:docMk/>
            <pc:sldMk cId="3762761616" sldId="286"/>
            <ac:picMk id="8" creationId="{509BC27F-24F5-C794-F30B-0C0B455281FA}"/>
          </ac:picMkLst>
        </pc:picChg>
      </pc:sldChg>
      <pc:sldChg chg="addSp add del mod setBg modNotes">
        <pc:chgData name="Knayha Mongha" userId="9563d2c2cc0916f7" providerId="LiveId" clId="{781029F0-DD94-4BEF-A0A6-D5943EC3DEAE}" dt="2023-11-25T17:21:52.329" v="4580" actId="47"/>
        <pc:sldMkLst>
          <pc:docMk/>
          <pc:sldMk cId="0" sldId="287"/>
        </pc:sldMkLst>
        <pc:spChg chg="add">
          <ac:chgData name="Knayha Mongha" userId="9563d2c2cc0916f7" providerId="LiveId" clId="{781029F0-DD94-4BEF-A0A6-D5943EC3DEAE}" dt="2023-11-25T16:52:00.847" v="4481" actId="22"/>
          <ac:spMkLst>
            <pc:docMk/>
            <pc:sldMk cId="0" sldId="287"/>
            <ac:spMk id="3" creationId="{0B8572D3-BE2F-FD05-4566-4FDD15867363}"/>
          </ac:spMkLst>
        </pc:spChg>
      </pc:sldChg>
      <pc:sldMasterChg chg="modSldLayout">
        <pc:chgData name="Knayha Mongha" userId="9563d2c2cc0916f7" providerId="LiveId" clId="{781029F0-DD94-4BEF-A0A6-D5943EC3DEAE}" dt="2023-11-25T17:13:13.186" v="4569" actId="16037"/>
        <pc:sldMasterMkLst>
          <pc:docMk/>
          <pc:sldMasterMk cId="1397454877" sldId="2147483660"/>
        </pc:sldMasterMkLst>
        <pc:sldLayoutChg chg="modSp">
          <pc:chgData name="Knayha Mongha" userId="9563d2c2cc0916f7" providerId="LiveId" clId="{781029F0-DD94-4BEF-A0A6-D5943EC3DEAE}" dt="2023-11-25T17:13:13.186" v="4569" actId="16037"/>
          <pc:sldLayoutMkLst>
            <pc:docMk/>
            <pc:sldMasterMk cId="1397454877" sldId="2147483660"/>
            <pc:sldLayoutMk cId="3966202147" sldId="2147483672"/>
          </pc:sldLayoutMkLst>
          <pc:spChg chg="mod">
            <ac:chgData name="Knayha Mongha" userId="9563d2c2cc0916f7" providerId="LiveId" clId="{781029F0-DD94-4BEF-A0A6-D5943EC3DEAE}" dt="2023-11-25T17:13:00.016" v="4568" actId="16037"/>
            <ac:spMkLst>
              <pc:docMk/>
              <pc:sldMasterMk cId="1397454877" sldId="2147483660"/>
              <pc:sldLayoutMk cId="3966202147" sldId="2147483672"/>
              <ac:spMk id="2" creationId="{67F02367-718B-FB77-3969-09480AEE79DC}"/>
            </ac:spMkLst>
          </pc:spChg>
          <pc:spChg chg="mod">
            <ac:chgData name="Knayha Mongha" userId="9563d2c2cc0916f7" providerId="LiveId" clId="{781029F0-DD94-4BEF-A0A6-D5943EC3DEAE}" dt="2023-11-25T17:13:13.186" v="4569" actId="16037"/>
            <ac:spMkLst>
              <pc:docMk/>
              <pc:sldMasterMk cId="1397454877" sldId="2147483660"/>
              <pc:sldLayoutMk cId="3966202147" sldId="2147483672"/>
              <ac:spMk id="3" creationId="{D35EA54E-29C9-3310-F410-D794B28AC9B6}"/>
            </ac:spMkLst>
          </pc:spChg>
        </pc:sldLayoutChg>
      </pc:sldMasterChg>
      <pc:sldMasterChg chg="new mod addSldLayout">
        <pc:chgData name="Knayha Mongha" userId="9563d2c2cc0916f7" providerId="LiveId" clId="{781029F0-DD94-4BEF-A0A6-D5943EC3DEAE}" dt="2023-11-25T17:07:46.768" v="4560" actId="6938"/>
        <pc:sldMasterMkLst>
          <pc:docMk/>
          <pc:sldMasterMk cId="1944726680" sldId="2147483674"/>
        </pc:sldMasterMkLst>
        <pc:sldLayoutChg chg="new replId">
          <pc:chgData name="Knayha Mongha" userId="9563d2c2cc0916f7" providerId="LiveId" clId="{781029F0-DD94-4BEF-A0A6-D5943EC3DEAE}" dt="2023-11-25T17:07:46.768" v="4560" actId="6938"/>
          <pc:sldLayoutMkLst>
            <pc:docMk/>
            <pc:sldMasterMk cId="1944726680" sldId="2147483674"/>
            <pc:sldLayoutMk cId="4137299509" sldId="2147483675"/>
          </pc:sldLayoutMkLst>
        </pc:sldLayoutChg>
        <pc:sldLayoutChg chg="new replId">
          <pc:chgData name="Knayha Mongha" userId="9563d2c2cc0916f7" providerId="LiveId" clId="{781029F0-DD94-4BEF-A0A6-D5943EC3DEAE}" dt="2023-11-25T17:07:46.768" v="4560" actId="6938"/>
          <pc:sldLayoutMkLst>
            <pc:docMk/>
            <pc:sldMasterMk cId="1944726680" sldId="2147483674"/>
            <pc:sldLayoutMk cId="2040988449" sldId="2147483676"/>
          </pc:sldLayoutMkLst>
        </pc:sldLayoutChg>
        <pc:sldLayoutChg chg="new replId">
          <pc:chgData name="Knayha Mongha" userId="9563d2c2cc0916f7" providerId="LiveId" clId="{781029F0-DD94-4BEF-A0A6-D5943EC3DEAE}" dt="2023-11-25T17:07:46.768" v="4560" actId="6938"/>
          <pc:sldLayoutMkLst>
            <pc:docMk/>
            <pc:sldMasterMk cId="1944726680" sldId="2147483674"/>
            <pc:sldLayoutMk cId="1563778549" sldId="2147483677"/>
          </pc:sldLayoutMkLst>
        </pc:sldLayoutChg>
        <pc:sldLayoutChg chg="new replId">
          <pc:chgData name="Knayha Mongha" userId="9563d2c2cc0916f7" providerId="LiveId" clId="{781029F0-DD94-4BEF-A0A6-D5943EC3DEAE}" dt="2023-11-25T17:07:46.768" v="4560" actId="6938"/>
          <pc:sldLayoutMkLst>
            <pc:docMk/>
            <pc:sldMasterMk cId="1944726680" sldId="2147483674"/>
            <pc:sldLayoutMk cId="1289055370" sldId="2147483678"/>
          </pc:sldLayoutMkLst>
        </pc:sldLayoutChg>
        <pc:sldLayoutChg chg="new replId">
          <pc:chgData name="Knayha Mongha" userId="9563d2c2cc0916f7" providerId="LiveId" clId="{781029F0-DD94-4BEF-A0A6-D5943EC3DEAE}" dt="2023-11-25T17:07:46.768" v="4560" actId="6938"/>
          <pc:sldLayoutMkLst>
            <pc:docMk/>
            <pc:sldMasterMk cId="1944726680" sldId="2147483674"/>
            <pc:sldLayoutMk cId="2204539276" sldId="2147483679"/>
          </pc:sldLayoutMkLst>
        </pc:sldLayoutChg>
        <pc:sldLayoutChg chg="new replId">
          <pc:chgData name="Knayha Mongha" userId="9563d2c2cc0916f7" providerId="LiveId" clId="{781029F0-DD94-4BEF-A0A6-D5943EC3DEAE}" dt="2023-11-25T17:07:46.768" v="4560" actId="6938"/>
          <pc:sldLayoutMkLst>
            <pc:docMk/>
            <pc:sldMasterMk cId="1944726680" sldId="2147483674"/>
            <pc:sldLayoutMk cId="2458832379" sldId="2147483680"/>
          </pc:sldLayoutMkLst>
        </pc:sldLayoutChg>
        <pc:sldLayoutChg chg="new replId">
          <pc:chgData name="Knayha Mongha" userId="9563d2c2cc0916f7" providerId="LiveId" clId="{781029F0-DD94-4BEF-A0A6-D5943EC3DEAE}" dt="2023-11-25T17:07:46.768" v="4560" actId="6938"/>
          <pc:sldLayoutMkLst>
            <pc:docMk/>
            <pc:sldMasterMk cId="1944726680" sldId="2147483674"/>
            <pc:sldLayoutMk cId="4121880880" sldId="2147483681"/>
          </pc:sldLayoutMkLst>
        </pc:sldLayoutChg>
        <pc:sldLayoutChg chg="new replId">
          <pc:chgData name="Knayha Mongha" userId="9563d2c2cc0916f7" providerId="LiveId" clId="{781029F0-DD94-4BEF-A0A6-D5943EC3DEAE}" dt="2023-11-25T17:07:46.768" v="4560" actId="6938"/>
          <pc:sldLayoutMkLst>
            <pc:docMk/>
            <pc:sldMasterMk cId="1944726680" sldId="2147483674"/>
            <pc:sldLayoutMk cId="4157444770" sldId="2147483682"/>
          </pc:sldLayoutMkLst>
        </pc:sldLayoutChg>
        <pc:sldLayoutChg chg="new replId">
          <pc:chgData name="Knayha Mongha" userId="9563d2c2cc0916f7" providerId="LiveId" clId="{781029F0-DD94-4BEF-A0A6-D5943EC3DEAE}" dt="2023-11-25T17:07:46.768" v="4560" actId="6938"/>
          <pc:sldLayoutMkLst>
            <pc:docMk/>
            <pc:sldMasterMk cId="1944726680" sldId="2147483674"/>
            <pc:sldLayoutMk cId="3793766485" sldId="2147483683"/>
          </pc:sldLayoutMkLst>
        </pc:sldLayoutChg>
        <pc:sldLayoutChg chg="new replId">
          <pc:chgData name="Knayha Mongha" userId="9563d2c2cc0916f7" providerId="LiveId" clId="{781029F0-DD94-4BEF-A0A6-D5943EC3DEAE}" dt="2023-11-25T17:07:46.768" v="4560" actId="6938"/>
          <pc:sldLayoutMkLst>
            <pc:docMk/>
            <pc:sldMasterMk cId="1944726680" sldId="2147483674"/>
            <pc:sldLayoutMk cId="362202761" sldId="2147483684"/>
          </pc:sldLayoutMkLst>
        </pc:sldLayoutChg>
        <pc:sldLayoutChg chg="new replId">
          <pc:chgData name="Knayha Mongha" userId="9563d2c2cc0916f7" providerId="LiveId" clId="{781029F0-DD94-4BEF-A0A6-D5943EC3DEAE}" dt="2023-11-25T17:07:46.768" v="4560" actId="6938"/>
          <pc:sldLayoutMkLst>
            <pc:docMk/>
            <pc:sldMasterMk cId="1944726680" sldId="2147483674"/>
            <pc:sldLayoutMk cId="50173624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8E757-9DE9-4F97-A54D-07046AE52A62}" type="datetimeFigureOut">
              <a:rPr lang="en-SE" smtClean="0"/>
              <a:t>2023-11-25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801F0-4DBD-4E77-9399-83E58B9C713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765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c57722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g22cc57722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351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746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4305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2367-718B-FB77-3969-09480AEE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A54E-29C9-3310-F410-D794B28AC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C323-E451-439C-D6A8-33583243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2503-75DA-46FE-9EB5-0CAFD065F726}" type="datetimeFigureOut">
              <a:rPr lang="en-SE" smtClean="0"/>
              <a:t>2023-11-25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6A03-8215-0418-2EBD-7CF7D4D2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EED5-7199-C528-E199-BD389DEC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D088-D40D-4609-B978-25D0A8C0A44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620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17F9-A766-98EB-D158-033EFB6E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E15E-3193-8C2C-F6CF-AF89647E0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29CC8-2A2C-3F48-AC16-6737860C1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04568-A3EC-C8E6-A5AE-6CDE2879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2503-75DA-46FE-9EB5-0CAFD065F726}" type="datetimeFigureOut">
              <a:rPr lang="en-SE" smtClean="0"/>
              <a:t>2023-11-25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87451-E17A-3476-E7AC-D63628E1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522B4-EBC7-7BBC-D2D5-9C8E247B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D088-D40D-4609-B978-25D0A8C0A44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86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90C8-7424-BC78-30E4-9507985D1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FEBE2-68E3-8899-F3F1-1F1D595D6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9544B-6576-A4C4-B1D3-A8BC9115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EA1-5B23-46AE-B70E-B9337696DAF9}" type="datetimeFigureOut">
              <a:rPr lang="en-SE" smtClean="0"/>
              <a:t>2023-11-25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1215-BC64-B0B3-9B0F-D924E9D0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56D2F-5F2F-F828-6AB4-96E2BA87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847C-FDC2-4274-AE19-A4885314BE7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7299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46A2-4BDB-DDE4-FC7A-F844B077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5433-8E9E-AB23-9FF4-442AF19E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7AB2-C3A9-1C08-B023-4493BA76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EA1-5B23-46AE-B70E-B9337696DAF9}" type="datetimeFigureOut">
              <a:rPr lang="en-SE" smtClean="0"/>
              <a:t>2023-11-25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EC59-1560-8265-915A-5B589789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1056E-0635-68F1-AF9B-90269993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847C-FDC2-4274-AE19-A4885314BE7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40988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E0DB-569D-FA73-8CC4-A419122A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067B6-30DF-C04E-125A-996EC52B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7D86-7963-DE2E-A850-31D5D966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EA1-5B23-46AE-B70E-B9337696DAF9}" type="datetimeFigureOut">
              <a:rPr lang="en-SE" smtClean="0"/>
              <a:t>2023-11-25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16DF-9F1A-1F1D-1EF3-5DC54AFD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4924-B41E-DBD3-C3BB-F17AED8E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847C-FDC2-4274-AE19-A4885314BE7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63778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9495-6362-ED63-2A7C-D5351983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1268E-43B7-2FE0-56F0-05BA399FA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18A5A-F76F-419D-3F7B-D8D049513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4B0A3-BFB8-715F-AF28-24F6A298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EA1-5B23-46AE-B70E-B9337696DAF9}" type="datetimeFigureOut">
              <a:rPr lang="en-SE" smtClean="0"/>
              <a:t>2023-11-25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91322-904F-8243-7EE7-55395252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79566-0686-AA03-8484-E7FD3F0F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847C-FDC2-4274-AE19-A4885314BE7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9055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5053-C141-5518-31B8-12D8C6D0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B7BA-0EAD-573A-A956-43FD78F96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6F563-4792-2709-E932-59162EF91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1FA71-6FCC-4ACA-822B-790600160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4F2D5-580C-D59C-26A3-189AC40E5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B1A42-272A-9D1A-9291-157CD299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EA1-5B23-46AE-B70E-B9337696DAF9}" type="datetimeFigureOut">
              <a:rPr lang="en-SE" smtClean="0"/>
              <a:t>2023-11-25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B0DEC-61A8-6AAE-EF12-F13A5407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4D885-749D-3BC6-6BCF-16949006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847C-FDC2-4274-AE19-A4885314BE7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4539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6335-37F2-5A95-E704-D94440DA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9DF31-C826-12FB-A19C-C436C262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EA1-5B23-46AE-B70E-B9337696DAF9}" type="datetimeFigureOut">
              <a:rPr lang="en-SE" smtClean="0"/>
              <a:t>2023-11-25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812C8-96E2-B043-A304-EBE7D9A4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781A1-A156-78CD-5EFA-BB9835EA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847C-FDC2-4274-AE19-A4885314BE7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5883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190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04C18-9717-C2C0-2984-3DD8B94A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EA1-5B23-46AE-B70E-B9337696DAF9}" type="datetimeFigureOut">
              <a:rPr lang="en-SE" smtClean="0"/>
              <a:t>2023-11-25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71372-E2F6-40ED-37E2-36C53E3C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33258-92A0-E419-FBB8-6F3ED723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847C-FDC2-4274-AE19-A4885314BE7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1880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CED8-ACE1-EE8B-0E6A-DDE4C945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DC34-A00E-F07E-6CE7-6D14FD4A7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0B38E-83B7-08B0-C3E8-B6142F0A3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792DC-0C56-380C-A0E0-81ACAFB6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EA1-5B23-46AE-B70E-B9337696DAF9}" type="datetimeFigureOut">
              <a:rPr lang="en-SE" smtClean="0"/>
              <a:t>2023-11-25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1D12D-B492-B75D-92EB-2C640190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84B9C-FB4B-A1C4-ECCE-11CB6273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847C-FDC2-4274-AE19-A4885314BE7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57444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C9FF-418F-26A0-FAF3-66E9CE0E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C5556-7D3C-7D42-06DA-4CD7372B8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7D39B-088B-391C-C09B-B028F12AA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27F61-027E-8789-1AC6-DCD4B3C5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EA1-5B23-46AE-B70E-B9337696DAF9}" type="datetimeFigureOut">
              <a:rPr lang="en-SE" smtClean="0"/>
              <a:t>2023-11-25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323E0-9754-DFE3-D695-6DE0C163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793E3-9F75-A799-70E8-1D074377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847C-FDC2-4274-AE19-A4885314BE7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37664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3231-3A76-C0D2-0BE0-C186A257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E6FFD-9CD4-6327-604A-4E8E6B7D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A865-6DF2-8EFE-0B1B-7A87CB5E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EA1-5B23-46AE-B70E-B9337696DAF9}" type="datetimeFigureOut">
              <a:rPr lang="en-SE" smtClean="0"/>
              <a:t>2023-11-25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3312-28C0-DB75-F01E-8A518164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2196C-DDFE-A1BC-5913-E58F32E7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847C-FDC2-4274-AE19-A4885314BE7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202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B41F9-EFE8-5CF3-BE4E-CFE69E48C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EFF3B-A789-C0C3-2B29-35CC6795C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5497-F89F-C4D2-C61D-680939A9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AEA1-5B23-46AE-B70E-B9337696DAF9}" type="datetimeFigureOut">
              <a:rPr lang="en-SE" smtClean="0"/>
              <a:t>2023-11-25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511F8-602C-FD98-48F2-1C33C330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B1C7A-677F-87F8-9176-B8A8C285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2847C-FDC2-4274-AE19-A4885314BE7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01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543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15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150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648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718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278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69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74548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Poppins" panose="00000500000000000000" pitchFamily="2" charset="0"/>
          <a:ea typeface="Poppins" panose="00000500000000000000" pitchFamily="2" charset="0"/>
          <a:cs typeface="Poppins" panose="000005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Poppins" panose="00000500000000000000" pitchFamily="2" charset="0"/>
          <a:ea typeface="Poppins" panose="00000500000000000000" pitchFamily="2" charset="0"/>
          <a:cs typeface="Poppins" panose="000005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0DB03-0DEF-3667-40B1-1A572641D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9DCD4-75F6-FAE7-333B-DD84228A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E8C6-A9F8-017B-7C69-D5092A8C7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AEA1-5B23-46AE-B70E-B9337696DAF9}" type="datetimeFigureOut">
              <a:rPr lang="en-SE" smtClean="0"/>
              <a:t>2023-11-25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B0CCB-E4CB-E05A-4497-E954C107D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A8EFA-A170-D0B3-B417-2D1FB7D95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847C-FDC2-4274-AE19-A4885314BE7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472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ncode.io/ide/team/9hapdaxugdde1yjqijtn/join/" TargetMode="Externa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browse/providers" TargetMode="Externa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install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Relationship Id="rId5" Type="http://schemas.openxmlformats.org/officeDocument/2006/relationships/image" Target="../media/image2.png"/><Relationship Id="rId4" Type="http://schemas.openxmlformats.org/officeDocument/2006/relationships/hyperlink" Target="http://www.linkedin.com/in/akshata-mongha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7.GIF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4089555"/>
            <a:ext cx="12192000" cy="13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20000"/>
              </a:lnSpc>
              <a:buClr>
                <a:srgbClr val="000000"/>
              </a:buClr>
              <a:buSzPts val="2300"/>
            </a:pPr>
            <a:endParaRPr sz="4800" b="1" dirty="0">
              <a:solidFill>
                <a:srgbClr val="E71A8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ct val="150000"/>
              </a:lnSpc>
              <a:buClr>
                <a:schemeClr val="dk1"/>
              </a:buClr>
              <a:buSzPts val="1500"/>
            </a:pPr>
            <a:endParaRPr lang="en" sz="4000" b="1" dirty="0">
              <a:solidFill>
                <a:srgbClr val="E71A8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ct val="150000"/>
              </a:lnSpc>
              <a:buClr>
                <a:schemeClr val="dk1"/>
              </a:buClr>
              <a:buSzPts val="1500"/>
            </a:pPr>
            <a:r>
              <a:rPr lang="en" sz="4000" b="1" dirty="0">
                <a:solidFill>
                  <a:srgbClr val="E71A8F"/>
                </a:solidFill>
                <a:latin typeface="Poppins"/>
                <a:ea typeface="Poppins"/>
                <a:cs typeface="Poppins"/>
                <a:sym typeface="Poppins"/>
              </a:rPr>
              <a:t>PINK SUNDAYS</a:t>
            </a:r>
            <a:endParaRPr sz="4000" b="1" dirty="0">
              <a:solidFill>
                <a:srgbClr val="E71A8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ct val="150000"/>
              </a:lnSpc>
              <a:buClr>
                <a:schemeClr val="dk1"/>
              </a:buClr>
              <a:buSzPts val="1500"/>
            </a:pPr>
            <a:r>
              <a:rPr lang="en-GB" sz="4400" b="1" dirty="0">
                <a:solidFill>
                  <a:srgbClr val="E71A8F"/>
                </a:solidFill>
                <a:latin typeface="Poppins"/>
                <a:cs typeface="Poppins"/>
              </a:rPr>
              <a:t>Introduction to Terraform with AWS</a:t>
            </a:r>
          </a:p>
          <a:p>
            <a:pPr algn="ctr">
              <a:lnSpc>
                <a:spcPct val="150000"/>
              </a:lnSpc>
              <a:buClr>
                <a:schemeClr val="dk1"/>
              </a:buClr>
              <a:buSzPts val="1500"/>
            </a:pPr>
            <a:endParaRPr lang="en-GB" sz="6600" b="1" dirty="0">
              <a:solidFill>
                <a:srgbClr val="324B9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ct val="150000"/>
              </a:lnSpc>
              <a:buClr>
                <a:schemeClr val="dk1"/>
              </a:buClr>
              <a:buSzPts val="1500"/>
            </a:pPr>
            <a:endParaRPr sz="8000" b="1" dirty="0">
              <a:solidFill>
                <a:srgbClr val="F3BBD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ct val="150000"/>
              </a:lnSpc>
              <a:buClr>
                <a:schemeClr val="dk1"/>
              </a:buClr>
              <a:buSzPts val="1500"/>
            </a:pPr>
            <a:endParaRPr sz="4000" b="1" dirty="0">
              <a:solidFill>
                <a:srgbClr val="E71A8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" name="Google Shape;120;p23">
            <a:extLst>
              <a:ext uri="{FF2B5EF4-FFF2-40B4-BE49-F238E27FC236}">
                <a16:creationId xmlns:a16="http://schemas.microsoft.com/office/drawing/2014/main" id="{270F955C-F999-2FE2-C134-9545CCF06C62}"/>
              </a:ext>
            </a:extLst>
          </p:cNvPr>
          <p:cNvGrpSpPr/>
          <p:nvPr/>
        </p:nvGrpSpPr>
        <p:grpSpPr>
          <a:xfrm>
            <a:off x="4071487" y="654623"/>
            <a:ext cx="3716002" cy="1729576"/>
            <a:chOff x="0" y="0"/>
            <a:chExt cx="15217042" cy="7036519"/>
          </a:xfrm>
        </p:grpSpPr>
        <p:sp>
          <p:nvSpPr>
            <p:cNvPr id="3" name="Google Shape;121;p23">
              <a:extLst>
                <a:ext uri="{FF2B5EF4-FFF2-40B4-BE49-F238E27FC236}">
                  <a16:creationId xmlns:a16="http://schemas.microsoft.com/office/drawing/2014/main" id="{DE44E984-62A2-6774-E653-C236B1AB58FE}"/>
                </a:ext>
              </a:extLst>
            </p:cNvPr>
            <p:cNvSpPr/>
            <p:nvPr/>
          </p:nvSpPr>
          <p:spPr>
            <a:xfrm>
              <a:off x="452729" y="478002"/>
              <a:ext cx="14764313" cy="6558517"/>
            </a:xfrm>
            <a:custGeom>
              <a:avLst/>
              <a:gdLst/>
              <a:ahLst/>
              <a:cxnLst/>
              <a:rect l="l" t="t" r="r" b="b"/>
              <a:pathLst>
                <a:path w="2847505" h="1264902" extrusionOk="0">
                  <a:moveTo>
                    <a:pt x="2723045" y="1264901"/>
                  </a:moveTo>
                  <a:lnTo>
                    <a:pt x="124460" y="1264901"/>
                  </a:lnTo>
                  <a:cubicBezTo>
                    <a:pt x="55880" y="1264901"/>
                    <a:pt x="0" y="1209022"/>
                    <a:pt x="0" y="11404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23045" y="0"/>
                  </a:lnTo>
                  <a:cubicBezTo>
                    <a:pt x="2791625" y="0"/>
                    <a:pt x="2847505" y="55880"/>
                    <a:pt x="2847505" y="124460"/>
                  </a:cubicBezTo>
                  <a:lnTo>
                    <a:pt x="2847505" y="1140442"/>
                  </a:lnTo>
                  <a:cubicBezTo>
                    <a:pt x="2847505" y="1209022"/>
                    <a:pt x="2791625" y="1264902"/>
                    <a:pt x="2723045" y="1264902"/>
                  </a:cubicBezTo>
                  <a:close/>
                </a:path>
              </a:pathLst>
            </a:custGeom>
            <a:solidFill>
              <a:srgbClr val="F1CDD6">
                <a:alpha val="6863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Arial"/>
                <a:cs typeface="Poppins" panose="00000500000000000000" pitchFamily="2" charset="0"/>
                <a:sym typeface="Arial"/>
              </a:endParaRPr>
            </a:p>
          </p:txBody>
        </p:sp>
        <p:sp>
          <p:nvSpPr>
            <p:cNvPr id="4" name="Google Shape;122;p23">
              <a:extLst>
                <a:ext uri="{FF2B5EF4-FFF2-40B4-BE49-F238E27FC236}">
                  <a16:creationId xmlns:a16="http://schemas.microsoft.com/office/drawing/2014/main" id="{4FACC034-0D3A-D729-8246-B894CF1B4AF4}"/>
                </a:ext>
              </a:extLst>
            </p:cNvPr>
            <p:cNvSpPr/>
            <p:nvPr/>
          </p:nvSpPr>
          <p:spPr>
            <a:xfrm>
              <a:off x="0" y="0"/>
              <a:ext cx="14764313" cy="6558517"/>
            </a:xfrm>
            <a:custGeom>
              <a:avLst/>
              <a:gdLst/>
              <a:ahLst/>
              <a:cxnLst/>
              <a:rect l="l" t="t" r="r" b="b"/>
              <a:pathLst>
                <a:path w="2847505" h="1264902" extrusionOk="0">
                  <a:moveTo>
                    <a:pt x="2723045" y="1264901"/>
                  </a:moveTo>
                  <a:lnTo>
                    <a:pt x="124460" y="1264901"/>
                  </a:lnTo>
                  <a:cubicBezTo>
                    <a:pt x="55880" y="1264901"/>
                    <a:pt x="0" y="1209022"/>
                    <a:pt x="0" y="11404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23045" y="0"/>
                  </a:lnTo>
                  <a:cubicBezTo>
                    <a:pt x="2791625" y="0"/>
                    <a:pt x="2847505" y="55880"/>
                    <a:pt x="2847505" y="124460"/>
                  </a:cubicBezTo>
                  <a:lnTo>
                    <a:pt x="2847505" y="1140442"/>
                  </a:lnTo>
                  <a:cubicBezTo>
                    <a:pt x="2847505" y="1209022"/>
                    <a:pt x="2791625" y="1264902"/>
                    <a:pt x="2723045" y="1264902"/>
                  </a:cubicBezTo>
                  <a:close/>
                </a:path>
              </a:pathLst>
            </a:custGeom>
            <a:solidFill>
              <a:srgbClr val="F3BBD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Arial"/>
                <a:cs typeface="Poppins" panose="00000500000000000000" pitchFamily="2" charset="0"/>
                <a:sym typeface="Arial"/>
              </a:endParaRPr>
            </a:p>
          </p:txBody>
        </p:sp>
        <p:pic>
          <p:nvPicPr>
            <p:cNvPr id="5" name="Google Shape;123;p23">
              <a:extLst>
                <a:ext uri="{FF2B5EF4-FFF2-40B4-BE49-F238E27FC236}">
                  <a16:creationId xmlns:a16="http://schemas.microsoft.com/office/drawing/2014/main" id="{62C65C41-D817-A101-E4DB-ED711F9E3BE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75208" y="920164"/>
              <a:ext cx="9610993" cy="31454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124;p23">
              <a:extLst>
                <a:ext uri="{FF2B5EF4-FFF2-40B4-BE49-F238E27FC236}">
                  <a16:creationId xmlns:a16="http://schemas.microsoft.com/office/drawing/2014/main" id="{1F8318FB-DBB2-5DB1-F795-E0C8DDC127EB}"/>
                </a:ext>
              </a:extLst>
            </p:cNvPr>
            <p:cNvSpPr txBox="1"/>
            <p:nvPr/>
          </p:nvSpPr>
          <p:spPr>
            <a:xfrm>
              <a:off x="26669" y="4706124"/>
              <a:ext cx="14708100" cy="12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1" dirty="0">
                  <a:solidFill>
                    <a:srgbClr val="E71A8F"/>
                  </a:solidFill>
                  <a:latin typeface="Poppins"/>
                  <a:ea typeface="Poppins"/>
                  <a:cs typeface="Poppins"/>
                  <a:sym typeface="Poppins"/>
                </a:rPr>
                <a:t>WE</a:t>
              </a:r>
              <a:r>
                <a:rPr lang="en" sz="1300" b="1" i="0" u="none" strike="noStrike" cap="none" dirty="0">
                  <a:solidFill>
                    <a:srgbClr val="E71A8F"/>
                  </a:solidFill>
                  <a:latin typeface="Poppins"/>
                  <a:ea typeface="Poppins"/>
                  <a:cs typeface="Poppins"/>
                  <a:sym typeface="Poppins"/>
                </a:rPr>
                <a:t> INSPIRE WOMEN TO CODE</a:t>
              </a:r>
              <a:endParaRPr sz="7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Arial"/>
                <a:cs typeface="Poppins" panose="00000500000000000000" pitchFamily="2" charset="0"/>
                <a:sym typeface="Arial"/>
              </a:endParaRPr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7CB-2E2A-E073-3BD9-9BB71584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buClr>
                <a:srgbClr val="E71A8F"/>
              </a:buClr>
            </a:pPr>
            <a:r>
              <a:rPr lang="en-GB" sz="4000" dirty="0">
                <a:solidFill>
                  <a:srgbClr val="E71A8F"/>
                </a:solidFill>
              </a:rPr>
              <a:t>Creation of Workspace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4833-9D7F-84A8-33D6-D9F7E59C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356967"/>
            <a:ext cx="5247856" cy="472800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Go to </a:t>
            </a:r>
            <a:r>
              <a:rPr lang="en-GB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https://runcode.io/ide/team/9hapdaxugdde1yjqijtn/join/</a:t>
            </a:r>
            <a:endParaRPr lang="en-GB" dirty="0">
              <a:solidFill>
                <a:schemeClr val="accent1"/>
              </a:solidFill>
            </a:endParaRP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Login with Gmail, Git etc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On the home page select Terraform workshop from drop down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the blank Work space on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      the template page</a:t>
            </a:r>
          </a:p>
          <a:p>
            <a:pPr marL="0" indent="0"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the Workspace Type as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      ‘Tiny’</a:t>
            </a:r>
          </a:p>
          <a:p>
            <a:pPr marL="0" indent="0"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Wait for the workspace to be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      started</a:t>
            </a:r>
          </a:p>
          <a:p>
            <a:pPr marL="0" indent="0"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S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B813F-FD7D-82CF-F933-4EF771031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538" y="1656271"/>
            <a:ext cx="3146235" cy="2505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FCC1B-F932-16B2-F96C-3D6EB7014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540" y="1656271"/>
            <a:ext cx="3243591" cy="2505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AFBF34-27A5-3448-8B8C-E67D425EC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3217" y="4308287"/>
            <a:ext cx="3076876" cy="1956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72F9D-FA4A-E15F-7CB0-58ACB73C09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0540" y="4308287"/>
            <a:ext cx="3285321" cy="1956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5905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6FE-CAC8-AA4E-ACF0-43F822EA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chemeClr val="accent1">
                    <a:lumMod val="50000"/>
                  </a:schemeClr>
                </a:solidFill>
              </a:rPr>
              <a:t>Congratulations your Workspace is ready !!</a:t>
            </a:r>
            <a:endParaRPr lang="en-SE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7A036-7FD7-F782-7852-BCA07EA93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4789" y="1536700"/>
            <a:ext cx="10502422" cy="4554538"/>
          </a:xfrm>
        </p:spPr>
      </p:pic>
    </p:spTree>
    <p:extLst>
      <p:ext uri="{BB962C8B-B14F-4D97-AF65-F5344CB8AC3E}">
        <p14:creationId xmlns:p14="http://schemas.microsoft.com/office/powerpoint/2010/main" val="312478247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3AB0-4938-FB77-1967-3BAFA875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Install AWS command line –aws cli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7105A-90D8-3F8E-2169-B9FA19ACB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9297" y="1825625"/>
            <a:ext cx="11164503" cy="4351338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Run the below command in the terminal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$ </a:t>
            </a:r>
            <a:r>
              <a:rPr lang="en-GB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sudo</a:t>
            </a: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 snap install aws-cli --classic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Check if aws is installed </a:t>
            </a:r>
          </a:p>
          <a:p>
            <a:pPr marL="114300" indent="0"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$ aws --version</a:t>
            </a:r>
          </a:p>
          <a:p>
            <a:pPr marL="0" indent="0">
              <a:buNone/>
            </a:pPr>
            <a:endParaRPr lang="en-S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5F9A87-2CB4-FDFA-67B8-D2DF743950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5600" y="2940968"/>
            <a:ext cx="6820301" cy="116037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199DBF-DC6A-FA90-59AD-155C076AF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49" y="5556665"/>
            <a:ext cx="6858352" cy="7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4767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AE66-DB90-F4E9-42F0-9C4B7982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Create keys for aws cli</a:t>
            </a:r>
            <a:endParaRPr lang="en-SE" sz="4000" dirty="0">
              <a:solidFill>
                <a:srgbClr val="E71A8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1FB20-CC25-7844-39F7-EEE890D61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1398" y="1414129"/>
            <a:ext cx="4472402" cy="22813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550AE-1D8C-1F14-55C4-81A95E461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399" y="3878439"/>
            <a:ext cx="4472401" cy="2729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672BF6-8BAC-AA69-20CF-B5AED37B3F44}"/>
              </a:ext>
            </a:extLst>
          </p:cNvPr>
          <p:cNvSpPr txBox="1"/>
          <p:nvPr/>
        </p:nvSpPr>
        <p:spPr>
          <a:xfrm>
            <a:off x="946298" y="2275367"/>
            <a:ext cx="41998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Login to AWS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the user created as part of the pre-requisite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secret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Use case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Save the keys generated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SE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0438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1EEF-31E8-2073-4E83-87D349DB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Configure aws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404D-0613-C452-61FD-057DD25D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41" y="1253331"/>
            <a:ext cx="5873812" cy="4351338"/>
          </a:xfrm>
        </p:spPr>
        <p:txBody>
          <a:bodyPr>
            <a:no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Keep your IAM credentials ready- the one which we created in the earlier step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Lets go back to our Workspace and enter below commands in the terminal</a:t>
            </a:r>
          </a:p>
          <a:p>
            <a:endParaRPr lang="en-GB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	$ export AWS_ACCESS_KEY_ID=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	$ export AWS_SECRET_ACCESS_KEY=</a:t>
            </a:r>
          </a:p>
          <a:p>
            <a:pPr marL="114300" indent="0">
              <a:buNone/>
            </a:pPr>
            <a:endParaRPr lang="en-GB" altLang="en-SE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SE" altLang="en-SE" dirty="0">
                <a:solidFill>
                  <a:schemeClr val="accent1">
                    <a:lumMod val="50000"/>
                  </a:schemeClr>
                </a:solidFill>
              </a:rPr>
              <a:t>By default, these files are located at $HOME/.aws/config and $HOME/.aws/credentials on Linux and macOS, and "%USERPROFILE%\.aws\config" and "%USERPROFILE%\.aws\credentials" on Windows.</a:t>
            </a:r>
          </a:p>
          <a:p>
            <a:endParaRPr kumimoji="0" lang="en-GB" altLang="en-SE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endParaRPr kumimoji="0" lang="en-SE" altLang="en-SE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endParaRPr lang="en-S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FAF04-71F1-B479-24B1-F5055667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53" y="2864879"/>
            <a:ext cx="5113047" cy="4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1742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1D9F-0592-B6BC-5369-2B23E78E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Install Terraform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5592-C1BC-474A-FFE5-4B043F07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75" y="1536633"/>
            <a:ext cx="11360800" cy="4555200"/>
          </a:xfrm>
        </p:spPr>
        <p:txBody>
          <a:bodyPr/>
          <a:lstStyle/>
          <a:p>
            <a:pPr marL="285750" indent="-285750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 your terminal copy the below commands</a:t>
            </a:r>
          </a:p>
          <a:p>
            <a:pPr marL="0" indent="0">
              <a:buNone/>
            </a:pPr>
            <a:r>
              <a:rPr lang="pt-BR" dirty="0"/>
              <a:t>         </a:t>
            </a:r>
          </a:p>
          <a:p>
            <a:pPr marL="0" indent="0">
              <a:buNone/>
            </a:pPr>
            <a:r>
              <a:rPr lang="pt-BR" dirty="0"/>
              <a:t>	$ sudo snap install terraform --classic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285750" indent="-285750"/>
            <a:endParaRPr lang="en-GB" dirty="0"/>
          </a:p>
          <a:p>
            <a:pPr marL="0" indent="0">
              <a:buNone/>
            </a:pPr>
            <a:r>
              <a:rPr lang="en-GB" dirty="0"/>
              <a:t>	$ </a:t>
            </a:r>
            <a:r>
              <a:rPr lang="en-SE" dirty="0"/>
              <a:t>touch ~/.</a:t>
            </a:r>
            <a:r>
              <a:rPr lang="en-SE" dirty="0" err="1"/>
              <a:t>bashrc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$ </a:t>
            </a:r>
            <a:r>
              <a:rPr lang="en-SE" dirty="0"/>
              <a:t>terraform -install-autocomplete</a:t>
            </a:r>
            <a:endParaRPr lang="en-GB" dirty="0"/>
          </a:p>
          <a:p>
            <a:pPr marL="0" indent="0">
              <a:buNone/>
            </a:pP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4BE10-DAD5-3453-41F2-D59B5FE29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6" y="2750172"/>
            <a:ext cx="9363739" cy="678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B8557-0A19-576B-37C7-2F555DBAC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66" y="5047462"/>
            <a:ext cx="9610673" cy="54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1602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E447-FD1C-F150-03FD-E53F84DB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99237"/>
            <a:ext cx="11360800" cy="76360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Terraform Configuration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EDE5-3259-3C8E-9B7B-EE5401E1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7" y="1062837"/>
            <a:ext cx="5475973" cy="4916054"/>
          </a:xfrm>
        </p:spPr>
        <p:txBody>
          <a:bodyPr>
            <a:noAutofit/>
          </a:bodyPr>
          <a:lstStyle/>
          <a:p>
            <a:r>
              <a:rPr lang="en-GB" sz="16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 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GB" sz="16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omplete document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</a:rPr>
              <a:t>that</a:t>
            </a:r>
            <a:r>
              <a:rPr lang="en-GB" sz="16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 tells Terraform how to manage a given collection of infrastructure.</a:t>
            </a:r>
          </a:p>
          <a:p>
            <a:endParaRPr lang="en-GB" sz="1600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r>
              <a:rPr lang="en-GB" sz="16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 A configuration can consist of multiple files and directories.</a:t>
            </a:r>
          </a:p>
          <a:p>
            <a:endParaRPr lang="en-GB" sz="1600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r>
              <a:rPr lang="en-GB" sz="1600" b="1" i="0" dirty="0">
                <a:solidFill>
                  <a:schemeClr val="accent1">
                    <a:lumMod val="50000"/>
                  </a:schemeClr>
                </a:solidFill>
                <a:effectLst/>
              </a:rPr>
              <a:t>Terraform Block terraform {} </a:t>
            </a:r>
            <a:r>
              <a:rPr lang="en-GB" sz="16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contains Terraform settings, including the required providers Terraform will use to provision your infrastructure.</a:t>
            </a:r>
          </a:p>
          <a:p>
            <a:endParaRPr lang="en-GB" sz="16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r>
              <a:rPr lang="en-GB" sz="1600" b="1" i="0" dirty="0">
                <a:solidFill>
                  <a:schemeClr val="accent1">
                    <a:lumMod val="50000"/>
                  </a:schemeClr>
                </a:solidFill>
                <a:effectLst/>
              </a:rPr>
              <a:t>Providers </a:t>
            </a:r>
            <a:r>
              <a:rPr lang="en-GB" sz="16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 plugins called providers let Terraform interact with cloud platforms and other services via their application programming interfaces (APIs). </a:t>
            </a:r>
            <a:r>
              <a:rPr lang="en-GB" sz="1600" b="0" i="0" u="sng" dirty="0">
                <a:solidFill>
                  <a:schemeClr val="accent1">
                    <a:lumMod val="50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 Registry</a:t>
            </a:r>
            <a:r>
              <a:rPr lang="en-GB" sz="1600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. </a:t>
            </a:r>
            <a:endParaRPr lang="en-GB" sz="1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16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r>
              <a:rPr lang="en-GB" sz="1600" b="1" i="0" dirty="0">
                <a:solidFill>
                  <a:schemeClr val="accent1">
                    <a:lumMod val="50000"/>
                  </a:schemeClr>
                </a:solidFill>
                <a:effectLst/>
              </a:rPr>
              <a:t>Resources </a:t>
            </a:r>
            <a:r>
              <a:rPr lang="en-GB" sz="1600" i="0" dirty="0">
                <a:solidFill>
                  <a:schemeClr val="accent1">
                    <a:lumMod val="50000"/>
                  </a:schemeClr>
                </a:solidFill>
                <a:effectLst/>
              </a:rPr>
              <a:t>defines the components of the infra</a:t>
            </a:r>
          </a:p>
          <a:p>
            <a:endParaRPr lang="en-GB" sz="1600" b="1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endParaRPr lang="en-GB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SE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60C7AB4A-8D14-9F23-5216-470E8C4FF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771" y="789174"/>
            <a:ext cx="5375597" cy="595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4694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C55D-D377-70B7-8F81-92137EBB2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979" y="415251"/>
            <a:ext cx="11360800" cy="273680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100000"/>
            </a:pPr>
            <a:r>
              <a:rPr lang="en-GB" sz="4000" dirty="0">
                <a:solidFill>
                  <a:srgbClr val="E71A8F"/>
                </a:solidFill>
              </a:rPr>
              <a:t>Exercise 3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08D7E-D9BC-2D14-A472-FFB999E9E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749" y="3429000"/>
            <a:ext cx="9044539" cy="2387599"/>
          </a:xfrm>
        </p:spPr>
        <p:txBody>
          <a:bodyPr>
            <a:noAutofit/>
          </a:bodyPr>
          <a:lstStyle/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Create Terraform configuration for single AWS EC2 instance</a:t>
            </a: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Terraform </a:t>
            </a:r>
            <a:r>
              <a:rPr lang="en-GB" sz="1800" dirty="0" err="1">
                <a:solidFill>
                  <a:schemeClr val="accent1">
                    <a:lumMod val="50000"/>
                  </a:schemeClr>
                </a:solidFill>
              </a:rPr>
              <a:t>init</a:t>
            </a: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Terraform </a:t>
            </a:r>
            <a:r>
              <a:rPr lang="en-GB" sz="1800" dirty="0" err="1">
                <a:solidFill>
                  <a:schemeClr val="accent1">
                    <a:lumMod val="50000"/>
                  </a:schemeClr>
                </a:solidFill>
              </a:rPr>
              <a:t>fmt</a:t>
            </a: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Terraform validate</a:t>
            </a: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Terraform apply</a:t>
            </a:r>
          </a:p>
          <a:p>
            <a:pPr marL="342900" algn="l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08245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63CA-478C-073E-E542-36BE6077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90" y="1855056"/>
            <a:ext cx="10515600" cy="5320315"/>
          </a:xfrm>
        </p:spPr>
        <p:txBody>
          <a:bodyPr/>
          <a:lstStyle/>
          <a:p>
            <a:pPr marL="285750" indent="-285750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Run the commands below</a:t>
            </a:r>
          </a:p>
          <a:p>
            <a:pPr marL="0" indent="0">
              <a:buNone/>
            </a:pPr>
            <a:r>
              <a:rPr lang="en-GB" dirty="0"/>
              <a:t> 	$ </a:t>
            </a:r>
            <a:r>
              <a:rPr lang="en-SE" dirty="0" err="1"/>
              <a:t>mkdir</a:t>
            </a:r>
            <a:r>
              <a:rPr lang="en-SE" dirty="0"/>
              <a:t> learn-terraform-aws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$ cd </a:t>
            </a:r>
            <a:r>
              <a:rPr lang="en-SE" dirty="0"/>
              <a:t>learn-terraform-</a:t>
            </a:r>
            <a:r>
              <a:rPr lang="en-SE" dirty="0" err="1"/>
              <a:t>aws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r>
              <a:rPr lang="en-GB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Create a file to define your infrastructure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	$ touch main.tf</a:t>
            </a:r>
          </a:p>
          <a:p>
            <a:pPr marL="0" indent="0">
              <a:buNone/>
            </a:pPr>
            <a:endParaRPr lang="en-GB" dirty="0"/>
          </a:p>
          <a:p>
            <a:pPr marL="285750" indent="-285750"/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/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Copy the contents from notepad in Slack into your main.tf</a:t>
            </a:r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A94AD-FAC3-AF12-8A9F-DF862CF85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05" y="2701376"/>
            <a:ext cx="6553185" cy="318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0BEECC-C148-4F7C-AB6E-3A82E831C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32" y="3837954"/>
            <a:ext cx="6684729" cy="230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0DEAAC-F001-6809-120B-7ADB7F976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532" y="5203421"/>
            <a:ext cx="6618958" cy="2971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672D7A-6157-0822-3F69-3612E8F90D64}"/>
              </a:ext>
            </a:extLst>
          </p:cNvPr>
          <p:cNvSpPr txBox="1"/>
          <p:nvPr/>
        </p:nvSpPr>
        <p:spPr>
          <a:xfrm>
            <a:off x="402657" y="384280"/>
            <a:ext cx="113866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First lets create the directory for the config</a:t>
            </a:r>
          </a:p>
          <a:p>
            <a:endParaRPr lang="en-SE" dirty="0">
              <a:solidFill>
                <a:srgbClr val="E71A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59016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315E-C323-1557-1B48-EA4FE04B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00" y="278614"/>
            <a:ext cx="11360800" cy="76360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Terraform </a:t>
            </a:r>
            <a:r>
              <a:rPr lang="en-GB" sz="4000" dirty="0" err="1">
                <a:solidFill>
                  <a:srgbClr val="E71A8F"/>
                </a:solidFill>
              </a:rPr>
              <a:t>init</a:t>
            </a:r>
            <a:r>
              <a:rPr lang="en-GB" sz="4000" dirty="0">
                <a:solidFill>
                  <a:srgbClr val="E71A8F"/>
                </a:solidFill>
              </a:rPr>
              <a:t>   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4CFF-5D39-F894-93C7-82E54EF8A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545" y="1042214"/>
            <a:ext cx="5797617" cy="5678421"/>
          </a:xfrm>
        </p:spPr>
        <p:txBody>
          <a:bodyPr>
            <a:noAutofit/>
          </a:bodyPr>
          <a:lstStyle/>
          <a:p>
            <a:pPr marL="285750" indent="-285750"/>
            <a:r>
              <a:rPr kumimoji="0" lang="en-GB" altLang="en-SE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Run	</a:t>
            </a:r>
            <a:r>
              <a:rPr kumimoji="0" lang="en-GB" altLang="en-SE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</a:rPr>
              <a:t>$ terraform </a:t>
            </a:r>
            <a:r>
              <a:rPr kumimoji="0" lang="en-GB" altLang="en-SE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  <a:lumOff val="25000"/>
                  </a:schemeClr>
                </a:solidFill>
                <a:effectLst/>
              </a:rPr>
              <a:t>init</a:t>
            </a:r>
            <a:endParaRPr kumimoji="0" lang="en-GB" altLang="en-SE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</a:endParaRPr>
          </a:p>
          <a:p>
            <a:pPr marL="285750" indent="-285750"/>
            <a:endParaRPr kumimoji="0" lang="en-GB" altLang="en-SE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285750" indent="-285750"/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Initializing a configuration directory downloads and installs the providers defined in the configuration, which in this case is the aws provider </a:t>
            </a:r>
            <a:endParaRPr kumimoji="0" lang="en-GB" altLang="en-SE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285750" indent="-285750"/>
            <a:endParaRPr kumimoji="0" lang="en-GB" altLang="en-SE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285750" indent="-285750"/>
            <a:r>
              <a:rPr lang="en-GB" altLang="en-SE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kumimoji="0" lang="en-SE" altLang="en-SE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ownloads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 provider and installs it in a hidden subdirectory of </a:t>
            </a:r>
            <a:r>
              <a:rPr lang="en-GB" altLang="en-SE" dirty="0" err="1">
                <a:solidFill>
                  <a:schemeClr val="accent1">
                    <a:lumMod val="50000"/>
                  </a:schemeClr>
                </a:solidFill>
              </a:rPr>
              <a:t>cwd</a:t>
            </a:r>
            <a:r>
              <a:rPr lang="en-GB" altLang="en-SE" dirty="0">
                <a:solidFill>
                  <a:schemeClr val="accent1">
                    <a:lumMod val="50000"/>
                  </a:schemeClr>
                </a:solidFill>
              </a:rPr>
              <a:t> -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 .terraform. </a:t>
            </a:r>
            <a:endParaRPr kumimoji="0" lang="en-GB" altLang="en-SE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285750" indent="-285750"/>
            <a:endParaRPr lang="en-GB" altLang="en-SE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/>
            <a:r>
              <a:rPr lang="en-GB" altLang="en-SE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kumimoji="0" lang="en-SE" altLang="en-SE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rints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the provider</a:t>
            </a:r>
            <a:r>
              <a:rPr kumimoji="0" lang="en-GB" altLang="en-SE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version which 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was installed. </a:t>
            </a:r>
            <a:endParaRPr kumimoji="0" lang="en-GB" altLang="en-SE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285750" indent="-285750"/>
            <a:r>
              <a:rPr lang="en-GB" altLang="en-SE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kumimoji="0" lang="en-SE" altLang="en-SE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reates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 lock file</a:t>
            </a:r>
            <a:r>
              <a:rPr kumimoji="0" lang="en-GB" altLang="en-SE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named .</a:t>
            </a:r>
            <a:r>
              <a:rPr kumimoji="0" lang="en-SE" altLang="en-SE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terraform.lock.hcl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 </a:t>
            </a:r>
            <a:endParaRPr kumimoji="0" lang="en-GB" altLang="en-SE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0" indent="0">
              <a:buNone/>
            </a:pPr>
            <a:endParaRPr kumimoji="0" lang="en-GB" altLang="en-SE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285750" indent="-285750"/>
            <a:r>
              <a:rPr kumimoji="0" lang="en-GB" altLang="en-SE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</a:t>
            </a:r>
            <a:r>
              <a:rPr kumimoji="0" lang="en-GB" altLang="en-SE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terraform.lock.hcl</a:t>
            </a:r>
            <a:r>
              <a:rPr kumimoji="0" lang="en-GB" altLang="en-SE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specifies the exact provider versions used, so that you can control when you want to update the providers used for your project. </a:t>
            </a:r>
          </a:p>
          <a:p>
            <a:pPr marL="0" indent="0">
              <a:buNone/>
            </a:pPr>
            <a:endParaRPr kumimoji="0" lang="en-GB" altLang="en-SE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0" indent="0">
              <a:buNone/>
            </a:pPr>
            <a:endParaRPr kumimoji="0" lang="en-GB" altLang="en-SE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endParaRPr lang="en-S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7E95D4-221D-F78D-4634-30CC714835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7899" y="1042214"/>
            <a:ext cx="6040655" cy="39882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6824C6-AF7A-5562-B527-D71912BEA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87050"/>
            <a:ext cx="5964455" cy="1857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731806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EB5F1BB-48C3-A9B2-3E06-781E98D7BE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1FFBE-FEEE-707A-427D-85382CCE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79" y="1908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b="1" kern="1200" dirty="0">
                <a:solidFill>
                  <a:srgbClr val="E71A8F"/>
                </a:solidFill>
                <a:latin typeface="Poppins"/>
                <a:cs typeface="Poppins"/>
              </a:rPr>
              <a:t>Akshata Mongha</a:t>
            </a:r>
            <a:b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GB" sz="2000" b="1" kern="1200" dirty="0">
                <a:solidFill>
                  <a:srgbClr val="324B9A"/>
                </a:solidFill>
                <a:latin typeface="Poppins"/>
                <a:cs typeface="Poppins"/>
              </a:rPr>
              <a:t>- a generalist with a broad skill set and a passion for continuous learning.</a:t>
            </a:r>
            <a:endParaRPr lang="en-SE" sz="2000" b="1" kern="1200" dirty="0">
              <a:solidFill>
                <a:srgbClr val="324B9A"/>
              </a:solidFill>
              <a:latin typeface="Poppins"/>
              <a:cs typeface="Poppi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7455-0008-58EC-9321-792A475C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76" y="18944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400" kern="12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SE" sz="14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8896B9-CCA8-130E-884B-00312562D488}"/>
              </a:ext>
            </a:extLst>
          </p:cNvPr>
          <p:cNvCxnSpPr>
            <a:cxnSpLocks/>
          </p:cNvCxnSpPr>
          <p:nvPr/>
        </p:nvCxnSpPr>
        <p:spPr>
          <a:xfrm flipV="1">
            <a:off x="1819175" y="1617044"/>
            <a:ext cx="0" cy="436024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FA1CF5-95A5-1116-9F23-6D0E367D26A5}"/>
              </a:ext>
            </a:extLst>
          </p:cNvPr>
          <p:cNvCxnSpPr/>
          <p:nvPr/>
        </p:nvCxnSpPr>
        <p:spPr>
          <a:xfrm>
            <a:off x="1819175" y="5977288"/>
            <a:ext cx="7709836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49E31C-511B-0777-8115-927922B54B0A}"/>
              </a:ext>
            </a:extLst>
          </p:cNvPr>
          <p:cNvSpPr txBox="1"/>
          <p:nvPr/>
        </p:nvSpPr>
        <p:spPr>
          <a:xfrm>
            <a:off x="3082735" y="6093874"/>
            <a:ext cx="1626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Time</a:t>
            </a:r>
            <a:endParaRPr lang="en-SE" sz="1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C41B06-9CBC-130D-65C6-A1847C55E128}"/>
              </a:ext>
            </a:extLst>
          </p:cNvPr>
          <p:cNvSpPr txBox="1"/>
          <p:nvPr/>
        </p:nvSpPr>
        <p:spPr>
          <a:xfrm>
            <a:off x="2212622" y="5557521"/>
            <a:ext cx="324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Senior Software Engineer</a:t>
            </a:r>
            <a:endParaRPr lang="en-SE" sz="1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AF9C54-29A1-C612-D90A-842D544ADA65}"/>
              </a:ext>
            </a:extLst>
          </p:cNvPr>
          <p:cNvSpPr txBox="1"/>
          <p:nvPr/>
        </p:nvSpPr>
        <p:spPr>
          <a:xfrm>
            <a:off x="2521818" y="5019239"/>
            <a:ext cx="485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ETL Developer &amp; Data Mining</a:t>
            </a:r>
            <a:endParaRPr lang="en-SE" sz="1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9747D2-0784-9D78-8435-803A69DF7FFC}"/>
              </a:ext>
            </a:extLst>
          </p:cNvPr>
          <p:cNvSpPr txBox="1"/>
          <p:nvPr/>
        </p:nvSpPr>
        <p:spPr>
          <a:xfrm>
            <a:off x="2979440" y="4295447"/>
            <a:ext cx="2367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TDM Developer &amp; Lead</a:t>
            </a:r>
            <a:endParaRPr lang="en-SE" sz="1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CE2A3-EC7C-B4E1-0B67-5731716104B6}"/>
              </a:ext>
            </a:extLst>
          </p:cNvPr>
          <p:cNvSpPr txBox="1"/>
          <p:nvPr/>
        </p:nvSpPr>
        <p:spPr>
          <a:xfrm>
            <a:off x="3521238" y="3618683"/>
            <a:ext cx="185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Project lead</a:t>
            </a:r>
            <a:endParaRPr lang="en-SE" sz="1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BBA58890-E818-8C89-ECB3-FE023658E194}"/>
              </a:ext>
            </a:extLst>
          </p:cNvPr>
          <p:cNvSpPr/>
          <p:nvPr/>
        </p:nvSpPr>
        <p:spPr>
          <a:xfrm>
            <a:off x="3966430" y="2880206"/>
            <a:ext cx="86626" cy="11623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009D9C-87C9-C03F-2474-8FC1D28DD99D}"/>
              </a:ext>
            </a:extLst>
          </p:cNvPr>
          <p:cNvSpPr txBox="1"/>
          <p:nvPr/>
        </p:nvSpPr>
        <p:spPr>
          <a:xfrm>
            <a:off x="3954794" y="3086944"/>
            <a:ext cx="2127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Test Manager</a:t>
            </a:r>
            <a:endParaRPr lang="en-SE" sz="1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64AC32-AE1F-0184-6F57-1B0C0786A8BE}"/>
              </a:ext>
            </a:extLst>
          </p:cNvPr>
          <p:cNvSpPr txBox="1"/>
          <p:nvPr/>
        </p:nvSpPr>
        <p:spPr>
          <a:xfrm>
            <a:off x="4067079" y="2800965"/>
            <a:ext cx="2824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Data Analyst</a:t>
            </a:r>
            <a:endParaRPr lang="en-SE" sz="1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68EFDA-CC91-CABD-8463-E73A2A77DDA1}"/>
              </a:ext>
            </a:extLst>
          </p:cNvPr>
          <p:cNvSpPr txBox="1"/>
          <p:nvPr/>
        </p:nvSpPr>
        <p:spPr>
          <a:xfrm>
            <a:off x="5051660" y="2559656"/>
            <a:ext cx="222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Scrum Master</a:t>
            </a:r>
            <a:endParaRPr lang="en-SE" sz="1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3AB304-6F96-D745-69A6-823A2E38BFEC}"/>
              </a:ext>
            </a:extLst>
          </p:cNvPr>
          <p:cNvSpPr txBox="1"/>
          <p:nvPr/>
        </p:nvSpPr>
        <p:spPr>
          <a:xfrm>
            <a:off x="3234491" y="3876476"/>
            <a:ext cx="2231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Scrum Master</a:t>
            </a:r>
            <a:endParaRPr lang="en-SE" sz="1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A066F0-560D-1F7F-E573-FDB9C24C6D97}"/>
              </a:ext>
            </a:extLst>
          </p:cNvPr>
          <p:cNvSpPr txBox="1"/>
          <p:nvPr/>
        </p:nvSpPr>
        <p:spPr>
          <a:xfrm>
            <a:off x="5535334" y="2296012"/>
            <a:ext cx="248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DevOps </a:t>
            </a:r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Specialist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F7BC48-C03D-25C1-8023-507108884F59}"/>
              </a:ext>
            </a:extLst>
          </p:cNvPr>
          <p:cNvSpPr txBox="1"/>
          <p:nvPr/>
        </p:nvSpPr>
        <p:spPr>
          <a:xfrm>
            <a:off x="6308562" y="1800095"/>
            <a:ext cx="382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Looking for a new </a:t>
            </a:r>
            <a:r>
              <a:rPr lang="en-GB" sz="1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adventure!</a:t>
            </a:r>
            <a:endParaRPr lang="en-SE" sz="1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95796-C82B-D07C-424E-82419D18D259}"/>
              </a:ext>
            </a:extLst>
          </p:cNvPr>
          <p:cNvSpPr txBox="1"/>
          <p:nvPr/>
        </p:nvSpPr>
        <p:spPr>
          <a:xfrm>
            <a:off x="1750426" y="5951095"/>
            <a:ext cx="136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2012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4BD56-C26E-F013-9DA3-9FED1B7340E0}"/>
              </a:ext>
            </a:extLst>
          </p:cNvPr>
          <p:cNvSpPr txBox="1"/>
          <p:nvPr/>
        </p:nvSpPr>
        <p:spPr>
          <a:xfrm>
            <a:off x="5871035" y="5951095"/>
            <a:ext cx="136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2023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005DDE1-90D8-4DA0-1711-A0A907B565BB}"/>
              </a:ext>
            </a:extLst>
          </p:cNvPr>
          <p:cNvSpPr/>
          <p:nvPr/>
        </p:nvSpPr>
        <p:spPr>
          <a:xfrm>
            <a:off x="5250184" y="2358948"/>
            <a:ext cx="86626" cy="11623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DC942D7-D2F6-20E5-0FE7-26F3EA9CB789}"/>
              </a:ext>
            </a:extLst>
          </p:cNvPr>
          <p:cNvSpPr/>
          <p:nvPr/>
        </p:nvSpPr>
        <p:spPr>
          <a:xfrm>
            <a:off x="4779369" y="2646001"/>
            <a:ext cx="86626" cy="11623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7931B06-7976-6357-C042-F90ADE87421A}"/>
              </a:ext>
            </a:extLst>
          </p:cNvPr>
          <p:cNvSpPr/>
          <p:nvPr/>
        </p:nvSpPr>
        <p:spPr>
          <a:xfrm>
            <a:off x="6163376" y="1898025"/>
            <a:ext cx="86626" cy="11623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700FD31-BD6C-1983-CA52-18F8B04F4C74}"/>
              </a:ext>
            </a:extLst>
          </p:cNvPr>
          <p:cNvSpPr/>
          <p:nvPr/>
        </p:nvSpPr>
        <p:spPr>
          <a:xfrm>
            <a:off x="3834479" y="3187741"/>
            <a:ext cx="86626" cy="11623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28D0A63-D6F7-3D79-0E6D-583FE427603E}"/>
              </a:ext>
            </a:extLst>
          </p:cNvPr>
          <p:cNvSpPr/>
          <p:nvPr/>
        </p:nvSpPr>
        <p:spPr>
          <a:xfrm>
            <a:off x="3348792" y="3676909"/>
            <a:ext cx="86626" cy="11623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28489E35-B937-D5FE-ABC4-6FE0D030E30A}"/>
              </a:ext>
            </a:extLst>
          </p:cNvPr>
          <p:cNvSpPr/>
          <p:nvPr/>
        </p:nvSpPr>
        <p:spPr>
          <a:xfrm>
            <a:off x="3007930" y="3978535"/>
            <a:ext cx="86626" cy="11623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57A24B9-D194-576C-7F77-9A7855556867}"/>
              </a:ext>
            </a:extLst>
          </p:cNvPr>
          <p:cNvSpPr/>
          <p:nvPr/>
        </p:nvSpPr>
        <p:spPr>
          <a:xfrm>
            <a:off x="2800359" y="4398598"/>
            <a:ext cx="86626" cy="11623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EA2A2EB4-28E8-796D-236B-2C501B46CCCF}"/>
              </a:ext>
            </a:extLst>
          </p:cNvPr>
          <p:cNvSpPr/>
          <p:nvPr/>
        </p:nvSpPr>
        <p:spPr>
          <a:xfrm>
            <a:off x="2378566" y="5087672"/>
            <a:ext cx="86626" cy="11623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7A05AFE-DE12-6424-C1E5-8FEE8D299F9E}"/>
              </a:ext>
            </a:extLst>
          </p:cNvPr>
          <p:cNvSpPr/>
          <p:nvPr/>
        </p:nvSpPr>
        <p:spPr>
          <a:xfrm>
            <a:off x="2583581" y="4844537"/>
            <a:ext cx="86626" cy="11623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5E1E31E0-0762-0D0C-9ABB-0F43756E60C3}"/>
              </a:ext>
            </a:extLst>
          </p:cNvPr>
          <p:cNvSpPr/>
          <p:nvPr/>
        </p:nvSpPr>
        <p:spPr>
          <a:xfrm>
            <a:off x="2083871" y="5625954"/>
            <a:ext cx="86626" cy="116233"/>
          </a:xfrm>
          <a:prstGeom prst="flowChartConnector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40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A721048-CE69-FB3D-F14F-693ABF102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574" y="5145788"/>
            <a:ext cx="1621857" cy="16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5288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9170-162B-3B72-E3CE-E4BF51B4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Terraform </a:t>
            </a:r>
            <a:r>
              <a:rPr lang="en-GB" sz="4000" dirty="0" err="1">
                <a:solidFill>
                  <a:srgbClr val="E71A8F"/>
                </a:solidFill>
              </a:rPr>
              <a:t>fmt</a:t>
            </a:r>
            <a:r>
              <a:rPr lang="en-GB" sz="4000" dirty="0">
                <a:solidFill>
                  <a:srgbClr val="E71A8F"/>
                </a:solidFill>
              </a:rPr>
              <a:t> and validate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EDB7FD-64EB-B8DD-43F8-6CC837BD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1905867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GB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utomatically updates configurations in the current directory for readability and consistency.</a:t>
            </a:r>
          </a:p>
          <a:p>
            <a:pPr marL="0" indent="0">
              <a:buNone/>
            </a:pPr>
            <a:r>
              <a:rPr lang="en-GB" dirty="0">
                <a:solidFill>
                  <a:srgbClr val="3B3D45"/>
                </a:solidFill>
              </a:rPr>
              <a:t> 		</a:t>
            </a: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$ terraform </a:t>
            </a:r>
            <a:r>
              <a:rPr lang="en-GB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fmt</a:t>
            </a:r>
            <a:endParaRPr lang="en-GB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3B3D45"/>
              </a:solidFill>
            </a:endParaRPr>
          </a:p>
          <a:p>
            <a:endParaRPr kumimoji="0" lang="en-GB" altLang="en-SE" b="0" i="0" u="none" strike="noStrike" cap="none" normalizeH="0" baseline="0" dirty="0">
              <a:ln>
                <a:noFill/>
              </a:ln>
              <a:solidFill>
                <a:srgbClr val="3B3D45"/>
              </a:solidFill>
              <a:effectLst/>
            </a:endParaRPr>
          </a:p>
          <a:p>
            <a:endParaRPr lang="en-GB" altLang="en-SE" dirty="0">
              <a:solidFill>
                <a:srgbClr val="3B3D45"/>
              </a:solidFill>
            </a:endParaRPr>
          </a:p>
          <a:p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rgbClr val="3B3D45"/>
                </a:solidFill>
                <a:effectLst/>
              </a:rPr>
              <a:t>You can also make sure your configuration is syntactically valid and internally consistent by using the terraform validate command.</a:t>
            </a:r>
            <a:r>
              <a:rPr kumimoji="0" lang="en-SE" altLang="en-S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S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511300" lvl="3" indent="0">
              <a:buNone/>
            </a:pPr>
            <a:r>
              <a:rPr lang="en-GB" altLang="en-SE" dirty="0">
                <a:solidFill>
                  <a:schemeClr val="tx1"/>
                </a:solidFill>
              </a:rPr>
              <a:t>	</a:t>
            </a:r>
            <a:r>
              <a:rPr lang="en-GB" altLang="en-SE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$ terraform validate</a:t>
            </a:r>
            <a:endParaRPr kumimoji="0" lang="en-SE" altLang="en-SE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  <a:lumOff val="25000"/>
                </a:schemeClr>
              </a:solidFill>
              <a:effectLst/>
            </a:endParaRPr>
          </a:p>
          <a:p>
            <a:pPr marL="0" indent="0">
              <a:buNone/>
            </a:pPr>
            <a:endParaRPr lang="en-GB" dirty="0">
              <a:solidFill>
                <a:srgbClr val="3B3D45"/>
              </a:solidFill>
            </a:endParaRPr>
          </a:p>
          <a:p>
            <a:pPr marL="0" indent="0">
              <a:buNone/>
            </a:pPr>
            <a:endParaRPr lang="en-S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32455F-4523-A924-EC67-A86BFB66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215" y="3202240"/>
            <a:ext cx="7834161" cy="4635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E6C09E-66BD-9D07-34FF-CBD044EC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792" y="5068065"/>
            <a:ext cx="7498079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9665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6DB2-F943-6E4C-BC92-ABB82468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Terraform apply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852B-9DB7-816C-6C24-1A6C315B9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758" y="1356967"/>
            <a:ext cx="5723571" cy="5428844"/>
          </a:xfrm>
        </p:spPr>
        <p:txBody>
          <a:bodyPr>
            <a:noAutofit/>
          </a:bodyPr>
          <a:lstStyle/>
          <a:p>
            <a:r>
              <a:rPr lang="en-GB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Run </a:t>
            </a:r>
            <a:r>
              <a:rPr lang="en-GB" b="0" i="0" dirty="0">
                <a:solidFill>
                  <a:schemeClr val="accent3">
                    <a:lumMod val="75000"/>
                  </a:schemeClr>
                </a:solidFill>
                <a:effectLst/>
              </a:rPr>
              <a:t>$ terraform apply </a:t>
            </a:r>
          </a:p>
          <a:p>
            <a:endParaRPr lang="en-GB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r>
              <a:rPr lang="en-GB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Terraform prints out the </a:t>
            </a:r>
            <a:r>
              <a:rPr lang="en-GB" b="0" i="1" dirty="0">
                <a:solidFill>
                  <a:schemeClr val="accent1">
                    <a:lumMod val="50000"/>
                  </a:schemeClr>
                </a:solidFill>
                <a:effectLst/>
              </a:rPr>
              <a:t>execution plan</a:t>
            </a:r>
            <a:endParaRPr lang="en-GB" b="0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+ next to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aws_instance.app_server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, means resource will be created along with values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known after apply, it means that the value will not be known until the resource is created.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eg.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AWS assigns Amazon Resource Names (ARNs) to instances upon creation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Terraform waits for approval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Once approved it waits for the instance to be available</a:t>
            </a:r>
            <a:endParaRPr lang="en-S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82FE3C-BDAF-B957-BEB4-1F5692E499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9672" y="1071187"/>
            <a:ext cx="5181600" cy="2741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B66C07-99E4-9639-87BD-1EB7E84DA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672" y="4199512"/>
            <a:ext cx="5181600" cy="2349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165470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FC00-93B5-08CB-D392-1D2DAE67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Validate and Celebrate!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D8A6-A1E1-FAC1-8F31-4C874F0F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Login to your AWS console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Check if you are in the right region which was mentioned in the main.tf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Launch the EC2 instance page</a:t>
            </a:r>
          </a:p>
          <a:p>
            <a:endParaRPr lang="en-S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92D29-DA98-C933-7036-3022B7BB2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66" y="3083217"/>
            <a:ext cx="9458643" cy="26630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873093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FB12-9352-7275-D5D9-D10F5F054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00" y="519163"/>
            <a:ext cx="11360800" cy="2736800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Exercise 4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E5A04-0738-CF94-9C9B-0CB7198B1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122" y="3431190"/>
            <a:ext cx="9144000" cy="2011953"/>
          </a:xfrm>
        </p:spPr>
        <p:txBody>
          <a:bodyPr>
            <a:normAutofit/>
          </a:bodyPr>
          <a:lstStyle/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Update the resource created</a:t>
            </a: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Destroy the resource</a:t>
            </a: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Terraform State</a:t>
            </a:r>
          </a:p>
          <a:p>
            <a:pPr marL="0" indent="0" algn="l"/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6495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96D4-88F3-0061-367C-864D7896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Update ec2 AMI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1651-9C27-A7F2-4398-BF93DDE8E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8168"/>
            <a:ext cx="5181600" cy="4870384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Get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ami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id from aws console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Now update the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ami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of your instance with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ami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from aws in the main.tf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 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Commands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	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	$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terraform </a:t>
            </a:r>
            <a:r>
              <a:rPr lang="en-GB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init</a:t>
            </a:r>
            <a:endParaRPr lang="en-GB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	$ terraform </a:t>
            </a:r>
            <a:r>
              <a:rPr lang="en-GB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fmt</a:t>
            </a:r>
            <a:endParaRPr lang="en-GB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	$ terraform validate</a:t>
            </a:r>
          </a:p>
          <a:p>
            <a:pPr marL="0" indent="0">
              <a:buNone/>
            </a:pPr>
            <a:endParaRPr lang="en-GB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	$ terraform apply</a:t>
            </a:r>
            <a:endParaRPr lang="en-SE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05CF8C-9E2C-6C9B-ACF5-771A6B03FA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8" y="636366"/>
            <a:ext cx="5181600" cy="18760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C00701-4CEA-4E46-DE08-9EBB88F85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2664272"/>
            <a:ext cx="5181600" cy="1976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FA858F-E22B-38AF-3374-3FF3C01E4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4792745"/>
            <a:ext cx="5257799" cy="20056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51007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45D3-4B6F-50A1-27CB-F2447A80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Terraform destroy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305C9-7022-33C4-9B98-B3AA3CD8C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91" y="1772318"/>
            <a:ext cx="5181600" cy="49120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terraform destroy command terminates all the resources specified in your Terraform state for that project 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It does not destroy resources running elsewhere that are not managed by the current Terraform project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400" b="0" i="0" dirty="0">
                <a:solidFill>
                  <a:schemeClr val="accent2">
                    <a:lumMod val="75000"/>
                    <a:lumOff val="25000"/>
                  </a:schemeClr>
                </a:solidFill>
                <a:effectLst/>
              </a:rPr>
              <a:t>$ terraform destroy -target RESOURCE_TYPE.NAME</a:t>
            </a:r>
          </a:p>
          <a:p>
            <a:pPr marL="114300" indent="0">
              <a:buNone/>
            </a:pPr>
            <a:endParaRPr lang="en-S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ABB68-9B1F-7DCE-0374-76FECE6B06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5E7A63-0709-E2F1-C51D-CDA792F9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288" y="1819748"/>
            <a:ext cx="6174917" cy="330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187EF7-2E4B-457C-446F-A8CF22C3B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287" y="2510857"/>
            <a:ext cx="6174918" cy="1836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A1BD55-78C6-0D49-841B-97C55F14A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288" y="4678235"/>
            <a:ext cx="6174918" cy="19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365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3EBD-71C4-A0CB-17B2-DDD05152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02992"/>
            <a:ext cx="11360800" cy="76360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Terraform state</a:t>
            </a:r>
            <a:endParaRPr lang="en-SE" sz="4000" dirty="0">
              <a:solidFill>
                <a:srgbClr val="E71A8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7191FE-E75D-D805-52AB-D5A40F50B1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5596" y="4799075"/>
            <a:ext cx="4490290" cy="7636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78EE7-BAB7-6241-FEE3-4A28693DD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600" y="1812826"/>
            <a:ext cx="5181600" cy="4351338"/>
          </a:xfrm>
        </p:spPr>
        <p:txBody>
          <a:bodyPr/>
          <a:lstStyle/>
          <a:p>
            <a:r>
              <a:rPr lang="en-GB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Terraform must store state about your managed infrastructure and configuration</a:t>
            </a:r>
          </a:p>
          <a:p>
            <a:pPr marL="114300" indent="0">
              <a:buNone/>
            </a:pPr>
            <a:endParaRPr lang="en-GB" b="0" i="0" dirty="0">
              <a:solidFill>
                <a:srgbClr val="414141"/>
              </a:solidFill>
              <a:effectLst/>
            </a:endParaRPr>
          </a:p>
          <a:p>
            <a:pPr marL="114300" indent="0">
              <a:buNone/>
            </a:pPr>
            <a:r>
              <a:rPr lang="en-GB" b="0" i="0" dirty="0">
                <a:solidFill>
                  <a:schemeClr val="accent3">
                    <a:lumMod val="75000"/>
                  </a:schemeClr>
                </a:solidFill>
                <a:effectLst/>
              </a:rPr>
              <a:t>$ terraform state</a:t>
            </a:r>
          </a:p>
          <a:p>
            <a:pPr marL="114300" indent="0">
              <a:buNone/>
            </a:pP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$ terraform state list</a:t>
            </a:r>
            <a:endParaRPr lang="en-GB" b="0" i="0" dirty="0">
              <a:solidFill>
                <a:schemeClr val="accent3">
                  <a:lumMod val="75000"/>
                </a:schemeClr>
              </a:solidFill>
              <a:effectLst/>
            </a:endParaRPr>
          </a:p>
          <a:p>
            <a:endParaRPr lang="en-S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F85D73-E989-0CED-7BD6-C0BB04062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96738"/>
              </p:ext>
            </p:extLst>
          </p:nvPr>
        </p:nvGraphicFramePr>
        <p:xfrm>
          <a:off x="5775159" y="1739802"/>
          <a:ext cx="6416841" cy="3059274"/>
        </p:xfrm>
        <a:graphic>
          <a:graphicData uri="http://schemas.openxmlformats.org/drawingml/2006/table">
            <a:tbl>
              <a:tblPr/>
              <a:tblGrid>
                <a:gridCol w="2138947">
                  <a:extLst>
                    <a:ext uri="{9D8B030D-6E8A-4147-A177-3AD203B41FA5}">
                      <a16:colId xmlns:a16="http://schemas.microsoft.com/office/drawing/2014/main" val="2813230278"/>
                    </a:ext>
                  </a:extLst>
                </a:gridCol>
                <a:gridCol w="2138947">
                  <a:extLst>
                    <a:ext uri="{9D8B030D-6E8A-4147-A177-3AD203B41FA5}">
                      <a16:colId xmlns:a16="http://schemas.microsoft.com/office/drawing/2014/main" val="3691555344"/>
                    </a:ext>
                  </a:extLst>
                </a:gridCol>
                <a:gridCol w="2138947">
                  <a:extLst>
                    <a:ext uri="{9D8B030D-6E8A-4147-A177-3AD203B41FA5}">
                      <a16:colId xmlns:a16="http://schemas.microsoft.com/office/drawing/2014/main" val="3363164875"/>
                    </a:ext>
                  </a:extLst>
                </a:gridCol>
              </a:tblGrid>
              <a:tr h="278116"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effectLst/>
                        </a:rPr>
                        <a:t>Feature</a:t>
                      </a:r>
                    </a:p>
                  </a:txBody>
                  <a:tcPr marL="56511" marR="56511" marT="28255" marB="2825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terraform.tfstate</a:t>
                      </a:r>
                    </a:p>
                  </a:txBody>
                  <a:tcPr marL="56511" marR="56511" marT="28255" marB="2825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terraform.tfstate.backup</a:t>
                      </a:r>
                    </a:p>
                  </a:txBody>
                  <a:tcPr marL="56511" marR="56511" marT="28255" marB="2825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28361"/>
                  </a:ext>
                </a:extLst>
              </a:tr>
              <a:tr h="278116"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effectLst/>
                        </a:rPr>
                        <a:t>Purpose</a:t>
                      </a:r>
                    </a:p>
                  </a:txBody>
                  <a:tcPr marL="56511" marR="56511" marT="28255" marB="2825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Current state file</a:t>
                      </a:r>
                    </a:p>
                  </a:txBody>
                  <a:tcPr marL="56511" marR="56511" marT="28255" marB="2825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Backup of the state file</a:t>
                      </a:r>
                    </a:p>
                  </a:txBody>
                  <a:tcPr marL="56511" marR="56511" marT="28255" marB="2825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51415"/>
                  </a:ext>
                </a:extLst>
              </a:tr>
              <a:tr h="874078"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effectLst/>
                        </a:rPr>
                        <a:t>When is it created?</a:t>
                      </a:r>
                    </a:p>
                  </a:txBody>
                  <a:tcPr marL="56511" marR="56511" marT="28255" marB="2825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effectLst/>
                        </a:rPr>
                        <a:t>Created automatically when you run terraform apply for the first time</a:t>
                      </a:r>
                    </a:p>
                  </a:txBody>
                  <a:tcPr marL="56511" marR="56511" marT="28255" marB="2825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Created automatically before Terraform makes any changes to the state file</a:t>
                      </a:r>
                    </a:p>
                  </a:txBody>
                  <a:tcPr marL="56511" marR="56511" marT="28255" marB="2825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89654"/>
                  </a:ext>
                </a:extLst>
              </a:tr>
              <a:tr h="754886"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When is it updated?</a:t>
                      </a:r>
                    </a:p>
                  </a:txBody>
                  <a:tcPr marL="56511" marR="56511" marT="28255" marB="2825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Updated every time you run terraform apply</a:t>
                      </a:r>
                    </a:p>
                  </a:txBody>
                  <a:tcPr marL="56511" marR="56511" marT="28255" marB="2825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Overwritten every time Terraform makes changes to the state file</a:t>
                      </a:r>
                    </a:p>
                  </a:txBody>
                  <a:tcPr marL="56511" marR="56511" marT="28255" marB="2825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096918"/>
                  </a:ext>
                </a:extLst>
              </a:tr>
              <a:tr h="874078"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effectLst/>
                        </a:rPr>
                        <a:t>Where is it stored?</a:t>
                      </a:r>
                    </a:p>
                  </a:txBody>
                  <a:tcPr marL="56511" marR="56511" marT="28255" marB="2825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>
                          <a:effectLst/>
                        </a:rPr>
                        <a:t>Stored in the same directory as your Terraform configuration files</a:t>
                      </a:r>
                    </a:p>
                  </a:txBody>
                  <a:tcPr marL="56511" marR="56511" marT="28255" marB="2825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100" dirty="0">
                          <a:effectLst/>
                        </a:rPr>
                        <a:t>Stored in the same directory as the state file</a:t>
                      </a:r>
                    </a:p>
                  </a:txBody>
                  <a:tcPr marL="56511" marR="56511" marT="28255" marB="28255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972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884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876F-EC29-59AF-A16B-B8025881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What next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A83A-AD10-7AB0-A8B3-B6BDBBA68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376665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Install terraform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https://developer.hashicorp.com/terraform/install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Practice, some exercises for you to get started</a:t>
            </a:r>
          </a:p>
          <a:p>
            <a:pPr marL="971550" lvl="1" indent="-514350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Create multiple resources of same or different type</a:t>
            </a:r>
          </a:p>
          <a:p>
            <a:pPr marL="971550" lvl="1" indent="-514350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Delete only specific</a:t>
            </a:r>
          </a:p>
          <a:p>
            <a:pPr marL="971550" lvl="1" indent="-514350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Try the same for different providers like azure,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</a:rPr>
              <a:t>gcp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CF014-9694-42F2-6528-1E1F4D3841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E71A8F"/>
                </a:solidFill>
              </a:rPr>
              <a:t>Best Practices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AWS static keys not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effectLst/>
              </a:rPr>
              <a:t> recommended ok for hobby but not best practice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effectLst/>
              </a:rPr>
              <a:t>Best to have your code on Git or any version control tool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Ensure you terminate your resources once done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effectLst/>
              </a:rPr>
              <a:t>Keep trying and making mistakes it’s the best way to learn</a:t>
            </a:r>
          </a:p>
          <a:p>
            <a:pPr marL="0" indent="0">
              <a:buNone/>
            </a:pPr>
            <a:br>
              <a:rPr lang="en-GB" dirty="0"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lang="en-S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48657-D1AD-1F61-9B54-E1F5E3E1BC4D}"/>
              </a:ext>
            </a:extLst>
          </p:cNvPr>
          <p:cNvSpPr txBox="1"/>
          <p:nvPr/>
        </p:nvSpPr>
        <p:spPr>
          <a:xfrm>
            <a:off x="1694046" y="5602347"/>
            <a:ext cx="7646469" cy="91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80000"/>
              </a:lnSpc>
              <a:spcBef>
                <a:spcPts val="500"/>
              </a:spcBef>
            </a:pPr>
            <a:r>
              <a:rPr lang="en-GB" sz="2200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Feel free to reach out </a:t>
            </a:r>
          </a:p>
          <a:p>
            <a:pPr algn="ctr"/>
            <a:r>
              <a:rPr lang="en-GB" b="0" i="0" dirty="0">
                <a:effectLst/>
                <a:latin typeface="Poppins" panose="00000500000000000000" pitchFamily="2" charset="0"/>
                <a:hlinkClick r:id="rId4"/>
              </a:rPr>
              <a:t>www.linkedin.com/in/akshata-mongha</a:t>
            </a:r>
            <a:endParaRPr lang="en-GB" b="0" i="0" dirty="0">
              <a:effectLst/>
              <a:latin typeface="Poppins" panose="00000500000000000000" pitchFamily="2" charset="0"/>
            </a:endParaRPr>
          </a:p>
          <a:p>
            <a:endParaRPr lang="en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BC27F-24F5-C794-F30B-0C0B455281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586" y="5129896"/>
            <a:ext cx="1621857" cy="16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6161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2B1F-A7F9-0D1E-D711-2E6F2AB1E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00" y="1762625"/>
            <a:ext cx="11360800" cy="2736800"/>
          </a:xfrm>
        </p:spPr>
        <p:txBody>
          <a:bodyPr/>
          <a:lstStyle/>
          <a:p>
            <a:r>
              <a:rPr lang="en-GB" dirty="0">
                <a:solidFill>
                  <a:srgbClr val="E71A8F"/>
                </a:solidFill>
              </a:rPr>
              <a:t>Thank you</a:t>
            </a:r>
            <a:endParaRPr lang="en-SE" dirty="0">
              <a:solidFill>
                <a:srgbClr val="E71A8F"/>
              </a:solidFill>
            </a:endParaRPr>
          </a:p>
        </p:txBody>
      </p:sp>
      <p:grpSp>
        <p:nvGrpSpPr>
          <p:cNvPr id="4" name="Google Shape;120;p23">
            <a:extLst>
              <a:ext uri="{FF2B5EF4-FFF2-40B4-BE49-F238E27FC236}">
                <a16:creationId xmlns:a16="http://schemas.microsoft.com/office/drawing/2014/main" id="{7942BA0C-4FA0-0D34-DA44-1CA44B8920EF}"/>
              </a:ext>
            </a:extLst>
          </p:cNvPr>
          <p:cNvGrpSpPr/>
          <p:nvPr/>
        </p:nvGrpSpPr>
        <p:grpSpPr>
          <a:xfrm>
            <a:off x="4071487" y="654623"/>
            <a:ext cx="3716002" cy="1729576"/>
            <a:chOff x="0" y="0"/>
            <a:chExt cx="15217042" cy="7036519"/>
          </a:xfrm>
        </p:grpSpPr>
        <p:sp>
          <p:nvSpPr>
            <p:cNvPr id="5" name="Google Shape;121;p23">
              <a:extLst>
                <a:ext uri="{FF2B5EF4-FFF2-40B4-BE49-F238E27FC236}">
                  <a16:creationId xmlns:a16="http://schemas.microsoft.com/office/drawing/2014/main" id="{81B5AAF8-E86A-EBE6-6119-C57999B99A4C}"/>
                </a:ext>
              </a:extLst>
            </p:cNvPr>
            <p:cNvSpPr/>
            <p:nvPr/>
          </p:nvSpPr>
          <p:spPr>
            <a:xfrm>
              <a:off x="452729" y="478002"/>
              <a:ext cx="14764313" cy="6558517"/>
            </a:xfrm>
            <a:custGeom>
              <a:avLst/>
              <a:gdLst/>
              <a:ahLst/>
              <a:cxnLst/>
              <a:rect l="l" t="t" r="r" b="b"/>
              <a:pathLst>
                <a:path w="2847505" h="1264902" extrusionOk="0">
                  <a:moveTo>
                    <a:pt x="2723045" y="1264901"/>
                  </a:moveTo>
                  <a:lnTo>
                    <a:pt x="124460" y="1264901"/>
                  </a:lnTo>
                  <a:cubicBezTo>
                    <a:pt x="55880" y="1264901"/>
                    <a:pt x="0" y="1209022"/>
                    <a:pt x="0" y="11404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23045" y="0"/>
                  </a:lnTo>
                  <a:cubicBezTo>
                    <a:pt x="2791625" y="0"/>
                    <a:pt x="2847505" y="55880"/>
                    <a:pt x="2847505" y="124460"/>
                  </a:cubicBezTo>
                  <a:lnTo>
                    <a:pt x="2847505" y="1140442"/>
                  </a:lnTo>
                  <a:cubicBezTo>
                    <a:pt x="2847505" y="1209022"/>
                    <a:pt x="2791625" y="1264902"/>
                    <a:pt x="2723045" y="1264902"/>
                  </a:cubicBezTo>
                  <a:close/>
                </a:path>
              </a:pathLst>
            </a:custGeom>
            <a:solidFill>
              <a:srgbClr val="F1CDD6">
                <a:alpha val="68630"/>
              </a:srgbClr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Arial"/>
                <a:cs typeface="Poppins" panose="00000500000000000000" pitchFamily="2" charset="0"/>
                <a:sym typeface="Arial"/>
              </a:endParaRPr>
            </a:p>
          </p:txBody>
        </p:sp>
        <p:sp>
          <p:nvSpPr>
            <p:cNvPr id="6" name="Google Shape;122;p23">
              <a:extLst>
                <a:ext uri="{FF2B5EF4-FFF2-40B4-BE49-F238E27FC236}">
                  <a16:creationId xmlns:a16="http://schemas.microsoft.com/office/drawing/2014/main" id="{7E989C1A-FF0A-8916-9B17-EBFDF0B2C8A1}"/>
                </a:ext>
              </a:extLst>
            </p:cNvPr>
            <p:cNvSpPr/>
            <p:nvPr/>
          </p:nvSpPr>
          <p:spPr>
            <a:xfrm>
              <a:off x="0" y="0"/>
              <a:ext cx="14764313" cy="6558517"/>
            </a:xfrm>
            <a:custGeom>
              <a:avLst/>
              <a:gdLst/>
              <a:ahLst/>
              <a:cxnLst/>
              <a:rect l="l" t="t" r="r" b="b"/>
              <a:pathLst>
                <a:path w="2847505" h="1264902" extrusionOk="0">
                  <a:moveTo>
                    <a:pt x="2723045" y="1264901"/>
                  </a:moveTo>
                  <a:lnTo>
                    <a:pt x="124460" y="1264901"/>
                  </a:lnTo>
                  <a:cubicBezTo>
                    <a:pt x="55880" y="1264901"/>
                    <a:pt x="0" y="1209022"/>
                    <a:pt x="0" y="11404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23045" y="0"/>
                  </a:lnTo>
                  <a:cubicBezTo>
                    <a:pt x="2791625" y="0"/>
                    <a:pt x="2847505" y="55880"/>
                    <a:pt x="2847505" y="124460"/>
                  </a:cubicBezTo>
                  <a:lnTo>
                    <a:pt x="2847505" y="1140442"/>
                  </a:lnTo>
                  <a:cubicBezTo>
                    <a:pt x="2847505" y="1209022"/>
                    <a:pt x="2791625" y="1264902"/>
                    <a:pt x="2723045" y="1264902"/>
                  </a:cubicBezTo>
                  <a:close/>
                </a:path>
              </a:pathLst>
            </a:custGeom>
            <a:solidFill>
              <a:srgbClr val="F3BBD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Arial"/>
                <a:cs typeface="Poppins" panose="00000500000000000000" pitchFamily="2" charset="0"/>
                <a:sym typeface="Arial"/>
              </a:endParaRPr>
            </a:p>
          </p:txBody>
        </p:sp>
        <p:pic>
          <p:nvPicPr>
            <p:cNvPr id="7" name="Google Shape;123;p23">
              <a:extLst>
                <a:ext uri="{FF2B5EF4-FFF2-40B4-BE49-F238E27FC236}">
                  <a16:creationId xmlns:a16="http://schemas.microsoft.com/office/drawing/2014/main" id="{FB61459C-B1CF-CF53-4769-7A672C76CA6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75208" y="920164"/>
              <a:ext cx="9610993" cy="31454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124;p23">
              <a:extLst>
                <a:ext uri="{FF2B5EF4-FFF2-40B4-BE49-F238E27FC236}">
                  <a16:creationId xmlns:a16="http://schemas.microsoft.com/office/drawing/2014/main" id="{7FF39723-3E12-1F46-6AAA-678E71D1EC3A}"/>
                </a:ext>
              </a:extLst>
            </p:cNvPr>
            <p:cNvSpPr txBox="1"/>
            <p:nvPr/>
          </p:nvSpPr>
          <p:spPr>
            <a:xfrm>
              <a:off x="26669" y="4706124"/>
              <a:ext cx="14708100" cy="12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1" dirty="0">
                  <a:solidFill>
                    <a:srgbClr val="E71A8F"/>
                  </a:solidFill>
                  <a:latin typeface="Poppins"/>
                  <a:ea typeface="Poppins"/>
                  <a:cs typeface="Poppins"/>
                  <a:sym typeface="Poppins"/>
                </a:rPr>
                <a:t>WE</a:t>
              </a:r>
              <a:r>
                <a:rPr lang="en" sz="1300" b="1" i="0" u="none" strike="noStrike" cap="none" dirty="0">
                  <a:solidFill>
                    <a:srgbClr val="E71A8F"/>
                  </a:solidFill>
                  <a:latin typeface="Poppins"/>
                  <a:ea typeface="Poppins"/>
                  <a:cs typeface="Poppins"/>
                  <a:sym typeface="Poppins"/>
                </a:rPr>
                <a:t> INSPIRE WOMEN TO CODE</a:t>
              </a:r>
              <a:endParaRPr sz="700" b="0" i="0" u="none" strike="noStrike" cap="none" dirty="0">
                <a:solidFill>
                  <a:srgbClr val="000000"/>
                </a:solidFill>
                <a:latin typeface="Poppins" panose="00000500000000000000" pitchFamily="2" charset="0"/>
                <a:ea typeface="Arial"/>
                <a:cs typeface="Poppins" panose="00000500000000000000" pitchFamily="2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97435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D77C-1C67-BE11-03A4-95808575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b="1" kern="1200" dirty="0">
                <a:solidFill>
                  <a:srgbClr val="E71A8F"/>
                </a:solidFill>
                <a:latin typeface="Poppins"/>
                <a:cs typeface="Poppins"/>
              </a:rPr>
              <a:t>Few guidelines</a:t>
            </a:r>
            <a:endParaRPr lang="en-SE" sz="4000" b="1" kern="1200" dirty="0">
              <a:solidFill>
                <a:srgbClr val="E71A8F"/>
              </a:solidFill>
              <a:latin typeface="Poppins"/>
              <a:cs typeface="Poppi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F946-DB4F-E591-381D-787D6711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There is no wrong question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Similarly there is no wrong answer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 case you are stuck or fall behind ask the Code Mentors to help you</a:t>
            </a:r>
            <a:endParaRPr lang="en-SE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26172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7430-D26C-17BF-A20F-EB50FD04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72381"/>
            <a:ext cx="11360800" cy="763600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>
                <a:solidFill>
                  <a:srgbClr val="E71A8F"/>
                </a:solidFill>
              </a:rPr>
              <a:t>Exercise 1</a:t>
            </a:r>
            <a:endParaRPr lang="en-SE" sz="4000" b="1" dirty="0">
              <a:solidFill>
                <a:srgbClr val="E71A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7F8F-3F66-B88A-9475-902602A1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92" y="3538687"/>
            <a:ext cx="11360800" cy="4555200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Create aws infrastructure using AWS console </a:t>
            </a:r>
          </a:p>
          <a:p>
            <a:pPr marL="114300" indent="0"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SE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9701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BD57-B238-1452-6FFD-25C72821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b="1" dirty="0">
                <a:solidFill>
                  <a:srgbClr val="E71A8F"/>
                </a:solidFill>
              </a:rPr>
              <a:t>Launch EC2 using console</a:t>
            </a:r>
            <a:endParaRPr lang="en-SE" sz="4000" b="1" dirty="0">
              <a:solidFill>
                <a:srgbClr val="E71A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6C74-76A1-50A3-09DE-EA7CB33B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536633"/>
            <a:ext cx="6100703" cy="45552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Login using the URL and credentials you saved as part of Pre-requisite Setup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EC2 from services or type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       EC2 in the search tab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Launch EC2 instance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Choose free tier instance</a:t>
            </a:r>
          </a:p>
          <a:p>
            <a:pPr marL="0" indent="0"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SE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4982D-0D08-8B54-4B63-912EB0969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659" y="1497395"/>
            <a:ext cx="4438807" cy="23168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4A4E5-0325-B894-6F08-13E6FA124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755" y="4128269"/>
            <a:ext cx="4438807" cy="21363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7999621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DB32-00C7-2608-8BB3-E53974A1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Congratulations on building your first Server on AWS !!</a:t>
            </a:r>
            <a:endParaRPr lang="en-SE" sz="4000" dirty="0">
              <a:solidFill>
                <a:srgbClr val="E71A8F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F703C67-5C81-5103-BEBE-EBA1CC904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701" y="2231900"/>
            <a:ext cx="9534400" cy="4351338"/>
          </a:xfrm>
        </p:spPr>
      </p:pic>
    </p:spTree>
    <p:extLst>
      <p:ext uri="{BB962C8B-B14F-4D97-AF65-F5344CB8AC3E}">
        <p14:creationId xmlns:p14="http://schemas.microsoft.com/office/powerpoint/2010/main" val="227833818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167D-B1A9-9044-C54C-3BEC1377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Imagine building infra manually via Console for an entire application or organisation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1064-80A9-451E-5FB0-EA08A4687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2534653"/>
            <a:ext cx="16148747" cy="52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Use cases:</a:t>
            </a:r>
          </a:p>
          <a:p>
            <a:pPr marL="342900">
              <a:buFont typeface="+mj-lt"/>
              <a:buAutoNum type="arabicPeriod"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New infra</a:t>
            </a:r>
          </a:p>
          <a:p>
            <a:pPr marL="342900">
              <a:buFont typeface="+mj-lt"/>
              <a:buAutoNum type="arabicPeriod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Add infra</a:t>
            </a:r>
          </a:p>
          <a:p>
            <a:pPr marL="342900">
              <a:buFont typeface="+mj-lt"/>
              <a:buAutoNum type="arabicPeriod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Delete infra</a:t>
            </a:r>
          </a:p>
          <a:p>
            <a:pPr marL="342900">
              <a:buFont typeface="+mj-lt"/>
              <a:buAutoNum type="arabicPeriod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Upgrade infra</a:t>
            </a:r>
          </a:p>
          <a:p>
            <a:pPr marL="0" indent="0"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Easy if its automated right? Hence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Infrastructure as Code.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08D5C-5AD8-374F-F997-F45D4217F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113" y="2534653"/>
            <a:ext cx="6868255" cy="35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1982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9B22-F14B-9755-FA79-149FAD26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Terraform –</a:t>
            </a:r>
            <a:r>
              <a:rPr lang="en-GB" sz="4000" b="0" i="0" dirty="0" err="1">
                <a:solidFill>
                  <a:srgbClr val="E71A8F"/>
                </a:solidFill>
                <a:effectLst/>
              </a:rPr>
              <a:t>HashiCorp’s</a:t>
            </a:r>
            <a:r>
              <a:rPr lang="en-GB" sz="4000" b="0" i="0" dirty="0">
                <a:solidFill>
                  <a:srgbClr val="E71A8F"/>
                </a:solidFill>
                <a:effectLst/>
              </a:rPr>
              <a:t> Infrastructure as code (</a:t>
            </a:r>
            <a:r>
              <a:rPr lang="en-GB" sz="4000" b="0" i="0" dirty="0" err="1">
                <a:solidFill>
                  <a:srgbClr val="E71A8F"/>
                </a:solidFill>
                <a:effectLst/>
              </a:rPr>
              <a:t>Iac</a:t>
            </a:r>
            <a:r>
              <a:rPr lang="en-GB" sz="4000" b="0" i="0" dirty="0">
                <a:solidFill>
                  <a:srgbClr val="E71A8F"/>
                </a:solidFill>
                <a:effectLst/>
              </a:rPr>
              <a:t>) tool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0A1C-5E08-4759-FABA-F66AF382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3" y="1816000"/>
            <a:ext cx="4158114" cy="4351338"/>
          </a:xfrm>
        </p:spPr>
        <p:txBody>
          <a:bodyPr>
            <a:normAutofit lnSpcReduction="10000"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Allows you automate and 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       manage your infrastructure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Its declarative i.e. No need to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      bother with how only what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Was Open source until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      August 2023</a:t>
            </a:r>
          </a:p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GB" b="0" i="0" dirty="0">
                <a:solidFill>
                  <a:schemeClr val="accent1">
                    <a:lumMod val="50000"/>
                  </a:schemeClr>
                </a:solidFill>
                <a:effectLst/>
              </a:rPr>
              <a:t>uman-readable configuration</a:t>
            </a:r>
          </a:p>
          <a:p>
            <a:endParaRPr lang="en-GB" i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r>
              <a:rPr lang="en-GB" i="0" dirty="0">
                <a:solidFill>
                  <a:schemeClr val="accent1">
                    <a:lumMod val="50000"/>
                  </a:schemeClr>
                </a:solidFill>
                <a:effectLst/>
              </a:rPr>
              <a:t>Manage any infrastructure</a:t>
            </a:r>
          </a:p>
        </p:txBody>
      </p:sp>
      <p:pic>
        <p:nvPicPr>
          <p:cNvPr id="4" name="Terraaform animation">
            <a:hlinkClick r:id="" action="ppaction://media"/>
            <a:extLst>
              <a:ext uri="{FF2B5EF4-FFF2-40B4-BE49-F238E27FC236}">
                <a16:creationId xmlns:a16="http://schemas.microsoft.com/office/drawing/2014/main" id="{805D6986-4CE4-B873-24F8-049E4E495943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72539" y="1890112"/>
            <a:ext cx="7603958" cy="42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828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F9C1-B2C5-E847-045F-42D54324D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4235" y="2566152"/>
            <a:ext cx="8505524" cy="477837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rgbClr val="E71A8F"/>
                </a:solidFill>
              </a:rPr>
              <a:t>Exercise 2</a:t>
            </a:r>
            <a:endParaRPr lang="en-SE" sz="4000" dirty="0">
              <a:solidFill>
                <a:srgbClr val="E71A8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8B073-833B-CA62-F079-8AA861E28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7747" y="3398888"/>
            <a:ext cx="9144000" cy="2336749"/>
          </a:xfrm>
        </p:spPr>
        <p:txBody>
          <a:bodyPr>
            <a:noAutofit/>
          </a:bodyPr>
          <a:lstStyle/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Creation of Workspace for the Workshop</a:t>
            </a: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Install aws cli</a:t>
            </a: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Create keys for aws cli</a:t>
            </a: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Configure aws</a:t>
            </a: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algn="l"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Install terraform</a:t>
            </a:r>
          </a:p>
          <a:p>
            <a:pPr marL="457200" indent="-457200" algn="l">
              <a:buFont typeface="+mj-lt"/>
              <a:buAutoNum type="arabicPeriod"/>
            </a:pPr>
            <a:endParaRPr lang="en-GB" sz="18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endParaRPr lang="en-SE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6832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ink Template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1213</Words>
  <Application>Microsoft Office PowerPoint</Application>
  <PresentationFormat>Widescreen</PresentationFormat>
  <Paragraphs>271</Paragraphs>
  <Slides>28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Poppins</vt:lpstr>
      <vt:lpstr>Simple Light</vt:lpstr>
      <vt:lpstr>Custom Design</vt:lpstr>
      <vt:lpstr>PowerPoint Presentation</vt:lpstr>
      <vt:lpstr>Akshata Mongha  - a generalist with a broad skill set and a passion for continuous learning.</vt:lpstr>
      <vt:lpstr>Few guidelines</vt:lpstr>
      <vt:lpstr>Exercise 1</vt:lpstr>
      <vt:lpstr>Launch EC2 using console</vt:lpstr>
      <vt:lpstr>Congratulations on building your first Server on AWS !!</vt:lpstr>
      <vt:lpstr>Imagine building infra manually via Console for an entire application or organisation</vt:lpstr>
      <vt:lpstr>Terraform –HashiCorp’s Infrastructure as code (Iac) tool</vt:lpstr>
      <vt:lpstr>Exercise 2</vt:lpstr>
      <vt:lpstr>Creation of Workspace</vt:lpstr>
      <vt:lpstr>Congratulations your Workspace is ready !!</vt:lpstr>
      <vt:lpstr>Install AWS command line –aws cli</vt:lpstr>
      <vt:lpstr>Create keys for aws cli</vt:lpstr>
      <vt:lpstr>Configure aws</vt:lpstr>
      <vt:lpstr>Install Terraform</vt:lpstr>
      <vt:lpstr>Terraform Configuration</vt:lpstr>
      <vt:lpstr>Exercise 3</vt:lpstr>
      <vt:lpstr>PowerPoint Presentation</vt:lpstr>
      <vt:lpstr>Terraform init   </vt:lpstr>
      <vt:lpstr>Terraform fmt and validate</vt:lpstr>
      <vt:lpstr>Terraform apply</vt:lpstr>
      <vt:lpstr>Validate and Celebrate!</vt:lpstr>
      <vt:lpstr>Exercise 4</vt:lpstr>
      <vt:lpstr>Update ec2 AMI</vt:lpstr>
      <vt:lpstr>Terraform destroy</vt:lpstr>
      <vt:lpstr>Terraform state</vt:lpstr>
      <vt:lpstr>What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dc:creator>Knayha Mongha</dc:creator>
  <cp:lastModifiedBy>Knayha Mongha</cp:lastModifiedBy>
  <cp:revision>2</cp:revision>
  <dcterms:created xsi:type="dcterms:W3CDTF">2023-11-22T16:24:38Z</dcterms:created>
  <dcterms:modified xsi:type="dcterms:W3CDTF">2023-11-25T21:57:18Z</dcterms:modified>
</cp:coreProperties>
</file>