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37" r:id="rId2"/>
    <p:sldId id="360" r:id="rId3"/>
    <p:sldId id="361" r:id="rId4"/>
    <p:sldId id="362" r:id="rId5"/>
    <p:sldId id="359" r:id="rId6"/>
  </p:sldIdLst>
  <p:sldSz cx="12195175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935" userDrawn="1">
          <p15:clr>
            <a:srgbClr val="A4A3A4"/>
          </p15:clr>
        </p15:guide>
        <p15:guide id="2" orient="horz" pos="339" userDrawn="1">
          <p15:clr>
            <a:srgbClr val="A4A3A4"/>
          </p15:clr>
        </p15:guide>
        <p15:guide id="5" pos="5151" userDrawn="1">
          <p15:clr>
            <a:srgbClr val="A4A3A4"/>
          </p15:clr>
        </p15:guide>
        <p15:guide id="7" pos="7343" userDrawn="1">
          <p15:clr>
            <a:srgbClr val="A4A3A4"/>
          </p15:clr>
        </p15:guide>
        <p15:guide id="8" pos="3807" userDrawn="1">
          <p15:clr>
            <a:srgbClr val="A4A3A4"/>
          </p15:clr>
        </p15:guide>
        <p15:guide id="9" pos="3989" userDrawn="1">
          <p15:clr>
            <a:srgbClr val="A4A3A4"/>
          </p15:clr>
        </p15:guide>
        <p15:guide id="10" pos="4971" userDrawn="1">
          <p15:clr>
            <a:srgbClr val="A4A3A4"/>
          </p15:clr>
        </p15:guide>
        <p15:guide id="11" pos="453" userDrawn="1">
          <p15:clr>
            <a:srgbClr val="A4A3A4"/>
          </p15:clr>
        </p15:guide>
        <p15:guide id="12" pos="2643" userDrawn="1">
          <p15:clr>
            <a:srgbClr val="A4A3A4"/>
          </p15:clr>
        </p15:guide>
        <p15:guide id="13" pos="1481" userDrawn="1">
          <p15:clr>
            <a:srgbClr val="A4A3A4"/>
          </p15:clr>
        </p15:guide>
        <p15:guide id="14" pos="1661" userDrawn="1">
          <p15:clr>
            <a:srgbClr val="A4A3A4"/>
          </p15:clr>
        </p15:guide>
        <p15:guide id="15" pos="2825" userDrawn="1">
          <p15:clr>
            <a:srgbClr val="A4A3A4"/>
          </p15:clr>
        </p15:guide>
        <p15:guide id="16" pos="6134" userDrawn="1">
          <p15:clr>
            <a:srgbClr val="A4A3A4"/>
          </p15:clr>
        </p15:guide>
        <p15:guide id="17" pos="6315" userDrawn="1">
          <p15:clr>
            <a:srgbClr val="A4A3A4"/>
          </p15:clr>
        </p15:guide>
        <p15:guide id="18" orient="horz" pos="4049" userDrawn="1">
          <p15:clr>
            <a:srgbClr val="A4A3A4"/>
          </p15:clr>
        </p15:guide>
        <p15:guide id="19" orient="horz" pos="1214" userDrawn="1">
          <p15:clr>
            <a:srgbClr val="A4A3A4"/>
          </p15:clr>
        </p15:guide>
        <p15:guide id="20" orient="horz" pos="1172" userDrawn="1">
          <p15:clr>
            <a:srgbClr val="A4A3A4"/>
          </p15:clr>
        </p15:guide>
        <p15:guide id="21" orient="horz" pos="300" userDrawn="1">
          <p15:clr>
            <a:srgbClr val="A4A3A4"/>
          </p15:clr>
        </p15:guide>
        <p15:guide id="22" orient="horz" pos="16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223" autoAdjust="0"/>
  </p:normalViewPr>
  <p:slideViewPr>
    <p:cSldViewPr snapToGrid="0" snapToObjects="1">
      <p:cViewPr>
        <p:scale>
          <a:sx n="75" d="100"/>
          <a:sy n="75" d="100"/>
        </p:scale>
        <p:origin x="-2190" y="-1302"/>
      </p:cViewPr>
      <p:guideLst>
        <p:guide orient="horz" pos="3935"/>
        <p:guide orient="horz" pos="339"/>
        <p:guide orient="horz" pos="4049"/>
        <p:guide orient="horz" pos="1214"/>
        <p:guide orient="horz" pos="1172"/>
        <p:guide orient="horz" pos="300"/>
        <p:guide orient="horz" pos="1616"/>
        <p:guide pos="5151"/>
        <p:guide pos="7343"/>
        <p:guide pos="3807"/>
        <p:guide pos="3989"/>
        <p:guide pos="4971"/>
        <p:guide pos="453"/>
        <p:guide pos="2643"/>
        <p:guide pos="1481"/>
        <p:guide pos="1661"/>
        <p:guide pos="2825"/>
        <p:guide pos="6134"/>
        <p:guide pos="63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26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-3576" y="-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E4103-BFE8-4854-BB08-EA2ACE6510D3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0EA6F-5824-4AA2-863E-2A404F89D1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14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4D79A-AB0F-436E-A6F9-242DD31A91CA}" type="datetimeFigureOut">
              <a:rPr lang="de-DE" smtClean="0"/>
              <a:t>2018-07-12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C20F7-6E4E-4233-92A4-093B2FB28A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354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720000" y="2844000"/>
            <a:ext cx="9018000" cy="1836000"/>
          </a:xfrm>
        </p:spPr>
        <p:txBody>
          <a:bodyPr/>
          <a:lstStyle>
            <a:lvl1pPr algn="l">
              <a:lnSpc>
                <a:spcPts val="4400"/>
              </a:lnSpc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5000400"/>
            <a:ext cx="9018000" cy="2880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Ort oder Vortragender  |  YYYY-MM-DD  |  Schutzklasse 0 bis 3</a:t>
            </a:r>
            <a:endParaRPr lang="de-DE" dirty="0"/>
          </a:p>
        </p:txBody>
      </p:sp>
      <p:pic>
        <p:nvPicPr>
          <p:cNvPr id="10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200" y="525012"/>
            <a:ext cx="1620000" cy="37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720000" y="482400"/>
            <a:ext cx="1444240" cy="257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650" dirty="0" smtClean="0">
                <a:solidFill>
                  <a:schemeClr val="accent2"/>
                </a:solidFill>
              </a:rPr>
              <a:t>voith.com</a:t>
            </a:r>
          </a:p>
        </p:txBody>
      </p:sp>
    </p:spTree>
    <p:extLst>
      <p:ext uri="{BB962C8B-B14F-4D97-AF65-F5344CB8AC3E}">
        <p14:creationId xmlns:p14="http://schemas.microsoft.com/office/powerpoint/2010/main" val="71712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zwei Bildern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5"/>
          </p:nvPr>
        </p:nvSpPr>
        <p:spPr>
          <a:xfrm>
            <a:off x="720000" y="1861200"/>
            <a:ext cx="9018000" cy="720000"/>
          </a:xfrm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2826000"/>
            <a:ext cx="6098381" cy="36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332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098381" y="2826000"/>
            <a:ext cx="6096793" cy="36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332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376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drei Bildern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erader Verbinder 11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4197600" cy="45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4"/>
          </p:nvPr>
        </p:nvSpPr>
        <p:spPr>
          <a:xfrm>
            <a:off x="4197600" y="1926000"/>
            <a:ext cx="3697200" cy="216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59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197600" y="4086000"/>
            <a:ext cx="3697200" cy="234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6696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8175600" y="1861200"/>
            <a:ext cx="3481200" cy="438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9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mittlerem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6044400" cy="45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332400" y="1861200"/>
            <a:ext cx="5324400" cy="438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62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breitem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7891200" cy="4500000"/>
          </a:xfrm>
          <a:solidFill>
            <a:schemeClr val="tx2">
              <a:lumMod val="20000"/>
              <a:lumOff val="80000"/>
            </a:schemeClr>
          </a:solidFill>
          <a:ln w="12700">
            <a:solidFill>
              <a:schemeClr val="bg1"/>
            </a:solidFill>
          </a:ln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8175600" y="1861200"/>
            <a:ext cx="3481200" cy="438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692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20000" y="1861200"/>
            <a:ext cx="5324400" cy="4384800"/>
          </a:xfrm>
        </p:spPr>
        <p:txBody>
          <a:bodyPr/>
          <a:lstStyle>
            <a:lvl1pPr>
              <a:defRPr sz="2000"/>
            </a:lvl1pPr>
            <a:lvl2pPr marL="357188" indent="-357188">
              <a:buClr>
                <a:schemeClr val="tx1"/>
              </a:buClr>
              <a:buFont typeface="Arial" pitchFamily="34" charset="0"/>
              <a:buChar char="•"/>
              <a:defRPr sz="2000"/>
            </a:lvl2pPr>
            <a:lvl3pPr marL="712788" indent="-355600">
              <a:buFont typeface="Arial" pitchFamily="34" charset="0"/>
              <a:buChar char="–"/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32400" y="1861200"/>
            <a:ext cx="5324400" cy="4384800"/>
          </a:xfrm>
        </p:spPr>
        <p:txBody>
          <a:bodyPr/>
          <a:lstStyle>
            <a:lvl1pPr>
              <a:defRPr sz="2000"/>
            </a:lvl1pPr>
            <a:lvl2pPr marL="357188" indent="-357188">
              <a:buFont typeface="Arial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8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3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810800"/>
            <a:ext cx="7171200" cy="864000"/>
          </a:xfrm>
        </p:spPr>
        <p:txBody>
          <a:bodyPr/>
          <a:lstStyle>
            <a:lvl1pPr>
              <a:lnSpc>
                <a:spcPts val="6600"/>
              </a:lnSpc>
              <a:spcBef>
                <a:spcPts val="0"/>
              </a:spcBef>
              <a:defRPr sz="6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Vielen Dank!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649050"/>
            <a:ext cx="7171200" cy="864000"/>
          </a:xfrm>
        </p:spPr>
        <p:txBody>
          <a:bodyPr/>
          <a:lstStyle>
            <a:lvl1pPr>
              <a:lnSpc>
                <a:spcPts val="6600"/>
              </a:lnSpc>
              <a:spcBef>
                <a:spcPts val="0"/>
              </a:spcBef>
              <a:defRPr sz="60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6934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chluß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2664000"/>
            <a:ext cx="3311869" cy="15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33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zweizeiligem 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003396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0000" y="1663200"/>
            <a:ext cx="9018000" cy="1224000"/>
          </a:xfrm>
        </p:spPr>
        <p:txBody>
          <a:bodyPr/>
          <a:lstStyle>
            <a:lvl1pPr algn="l">
              <a:lnSpc>
                <a:spcPts val="4400"/>
              </a:lnSpc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20000" y="2962800"/>
            <a:ext cx="9018000" cy="2880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Ort oder Vortragender  |  YYYY-MM-DD  |  Schutzklasse 0 bis 3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3366000"/>
            <a:ext cx="12195175" cy="3492000"/>
          </a:xfrm>
          <a:solidFill>
            <a:schemeClr val="tx2">
              <a:lumMod val="20000"/>
              <a:lumOff val="80000"/>
            </a:schemeClr>
          </a:solidFill>
        </p:spPr>
        <p:txBody>
          <a:bodyPr tIns="1260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200" y="525012"/>
            <a:ext cx="1620000" cy="37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 userDrawn="1"/>
        </p:nvSpPr>
        <p:spPr>
          <a:xfrm>
            <a:off x="720000" y="482400"/>
            <a:ext cx="1444240" cy="2576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1650" dirty="0" smtClean="0">
                <a:solidFill>
                  <a:schemeClr val="accent2"/>
                </a:solidFill>
              </a:rPr>
              <a:t>voith.com</a:t>
            </a:r>
          </a:p>
        </p:txBody>
      </p:sp>
    </p:spTree>
    <p:extLst>
      <p:ext uri="{BB962C8B-B14F-4D97-AF65-F5344CB8AC3E}">
        <p14:creationId xmlns:p14="http://schemas.microsoft.com/office/powerpoint/2010/main" val="487097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weißem Text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429600"/>
          </a:xfrm>
          <a:solidFill>
            <a:schemeClr val="tx2">
              <a:lumMod val="20000"/>
              <a:lumOff val="80000"/>
            </a:schemeClr>
          </a:solidFill>
        </p:spPr>
        <p:txBody>
          <a:bodyPr tIns="2736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55200"/>
            <a:ext cx="7171200" cy="1620000"/>
          </a:xfrm>
        </p:spPr>
        <p:txBody>
          <a:bodyPr anchor="t"/>
          <a:lstStyle>
            <a:lvl1pPr algn="l">
              <a:lnSpc>
                <a:spcPts val="3740"/>
              </a:lnSpc>
              <a:defRPr sz="34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770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Textbox auf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429600"/>
          </a:xfrm>
          <a:solidFill>
            <a:schemeClr val="tx2">
              <a:lumMod val="20000"/>
              <a:lumOff val="80000"/>
            </a:schemeClr>
          </a:solidFill>
        </p:spPr>
        <p:txBody>
          <a:bodyPr tIns="2736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4"/>
          </p:nvPr>
        </p:nvSpPr>
        <p:spPr>
          <a:xfrm>
            <a:off x="720000" y="4107600"/>
            <a:ext cx="7171200" cy="801653"/>
          </a:xfrm>
          <a:solidFill>
            <a:srgbClr val="FFFFFF">
              <a:alpha val="90000"/>
            </a:srgbClr>
          </a:solidFill>
          <a:ln>
            <a:noFill/>
          </a:ln>
        </p:spPr>
        <p:txBody>
          <a:bodyPr lIns="252000" tIns="187200" rIns="252000" bIns="136800">
            <a:spAutoFit/>
          </a:bodyPr>
          <a:lstStyle>
            <a:lvl1pPr>
              <a:lnSpc>
                <a:spcPts val="3740"/>
              </a:lnSpc>
              <a:spcBef>
                <a:spcPts val="0"/>
              </a:spcBef>
              <a:defRPr sz="3400" b="1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477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861200"/>
            <a:ext cx="9018000" cy="4384800"/>
          </a:xfrm>
        </p:spPr>
        <p:txBody>
          <a:bodyPr/>
          <a:lstStyle>
            <a:lvl1pPr marL="421200" indent="-421200">
              <a:buFont typeface="+mj-lt"/>
              <a:buAutoNum type="arabicPeriod"/>
              <a:defRPr/>
            </a:lvl1pPr>
          </a:lstStyle>
          <a:p>
            <a:pPr lvl="0"/>
            <a:r>
              <a:rPr lang="de-DE" dirty="0" smtClean="0"/>
              <a:t>Automatische Aufzählung – Punkt nach der Ziffer</a:t>
            </a:r>
          </a:p>
          <a:p>
            <a:pPr lvl="0"/>
            <a:r>
              <a:rPr lang="de-DE" dirty="0" smtClean="0"/>
              <a:t>20 </a:t>
            </a:r>
            <a:r>
              <a:rPr lang="de-DE" dirty="0" err="1" smtClean="0"/>
              <a:t>pt</a:t>
            </a:r>
            <a:r>
              <a:rPr lang="de-DE" dirty="0" smtClean="0"/>
              <a:t> Fließtextschrift, Zeilenabstand 1,1 Zeilen</a:t>
            </a:r>
          </a:p>
          <a:p>
            <a:pPr lvl="0"/>
            <a:r>
              <a:rPr lang="de-DE" dirty="0" smtClean="0"/>
              <a:t>Maximal 9 Zeilen auf einer Gliederungsfolie</a:t>
            </a:r>
          </a:p>
          <a:p>
            <a:pPr lvl="0"/>
            <a:r>
              <a:rPr lang="de-DE" dirty="0" smtClean="0"/>
              <a:t>Hier werden die wesentlichen Inhaltsblöcke oder Kapitel</a:t>
            </a:r>
          </a:p>
          <a:p>
            <a:pPr lvl="0"/>
            <a:r>
              <a:rPr lang="de-DE" dirty="0" smtClean="0"/>
              <a:t>der Präsentation entsprechend ihrer Reihenfolge aufgezählt</a:t>
            </a:r>
          </a:p>
          <a:p>
            <a:pPr lvl="0"/>
            <a:r>
              <a:rPr lang="de-DE" dirty="0" smtClean="0"/>
              <a:t>Sechstes Thema</a:t>
            </a:r>
          </a:p>
          <a:p>
            <a:pPr lvl="0"/>
            <a:r>
              <a:rPr lang="de-DE" dirty="0" smtClean="0"/>
              <a:t>Siebtes Thema</a:t>
            </a:r>
          </a:p>
          <a:p>
            <a:pPr lvl="0"/>
            <a:r>
              <a:rPr lang="de-DE" dirty="0" smtClean="0"/>
              <a:t>Achtes Thema</a:t>
            </a:r>
          </a:p>
          <a:p>
            <a:pPr lvl="0"/>
            <a:r>
              <a:rPr lang="de-DE" dirty="0" smtClean="0"/>
              <a:t>Neuntes Thema</a:t>
            </a:r>
          </a:p>
        </p:txBody>
      </p:sp>
    </p:spTree>
    <p:extLst>
      <p:ext uri="{BB962C8B-B14F-4D97-AF65-F5344CB8AC3E}">
        <p14:creationId xmlns:p14="http://schemas.microsoft.com/office/powerpoint/2010/main" val="270293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720000" y="1861200"/>
            <a:ext cx="9018000" cy="4384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smtClean="0"/>
              <a:t>Präsentationstitel  |  Ort oder Vortragender  |  YYYY-MM-DD  |  interner Gebrauch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2"/>
          </p:nvPr>
        </p:nvSpPr>
        <p:spPr>
          <a:xfrm>
            <a:off x="720000" y="1861200"/>
            <a:ext cx="9018000" cy="4024800"/>
          </a:xfrm>
        </p:spPr>
        <p:txBody>
          <a:bodyPr tIns="1548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Diagramm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smtClean="0"/>
              <a:t>Präsentationstitel  |  Ort oder Vortragender  |  YYYY-MM-DD  |  interner Gebrauch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abellenplatzhalter 5"/>
          <p:cNvSpPr>
            <a:spLocks noGrp="1"/>
          </p:cNvSpPr>
          <p:nvPr>
            <p:ph type="tbl" sz="quarter" idx="12"/>
          </p:nvPr>
        </p:nvSpPr>
        <p:spPr>
          <a:xfrm>
            <a:off x="720000" y="1861200"/>
            <a:ext cx="10936800" cy="4384800"/>
          </a:xfrm>
        </p:spPr>
        <p:txBody>
          <a:bodyPr tIns="1710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Tabelle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720001" y="6426000"/>
            <a:ext cx="10936799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97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1926000"/>
            <a:ext cx="12195175" cy="4500000"/>
          </a:xfrm>
          <a:solidFill>
            <a:schemeClr val="tx2">
              <a:lumMod val="20000"/>
              <a:lumOff val="80000"/>
            </a:schemeClr>
          </a:solidFill>
        </p:spPr>
        <p:txBody>
          <a:bodyPr tIns="1764000" anchor="t" anchorCtr="0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Bild durch Klicken auf Symbol hinzufügen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9" name="Picture 658" descr="Voith_RGB_R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208" y="526258"/>
            <a:ext cx="1255712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9018000" cy="864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826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20000" y="482400"/>
            <a:ext cx="9018000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0000" y="1861200"/>
            <a:ext cx="9018000" cy="438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Textmasterformat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20000" y="6577200"/>
            <a:ext cx="9018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ct val="100000"/>
              </a:lnSpc>
              <a:defRPr sz="900">
                <a:solidFill>
                  <a:schemeClr val="tx1"/>
                </a:solidFill>
              </a:defRPr>
            </a:lvl1pPr>
          </a:lstStyle>
          <a:p>
            <a:r>
              <a:rPr lang="de-DE" noProof="0" smtClean="0"/>
              <a:t>Präsentationstitel  |  Ort oder Vortragender  |  YYYY-MM-DD  |  Schutzklasse 0 bis 3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6800" y="6577200"/>
            <a:ext cx="90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lnSpc>
                <a:spcPct val="100000"/>
              </a:lnSpc>
              <a:defRPr sz="900">
                <a:solidFill>
                  <a:schemeClr val="tx1"/>
                </a:solidFill>
              </a:defRPr>
            </a:lvl1pPr>
          </a:lstStyle>
          <a:p>
            <a:fld id="{08D23EDE-C003-4E9D-A56A-61B3BF8C8EF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VoithPresentationInfo" hidden="1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0" y="6197600"/>
            <a:ext cx="728323" cy="279400"/>
          </a:xfrm>
          <a:prstGeom prst="rect">
            <a:avLst/>
          </a:prstGeom>
          <a:solidFill>
            <a:srgbClr val="D2D2D2"/>
          </a:solidFill>
          <a:ln w="9525" algn="ctr">
            <a:solidFill>
              <a:srgbClr val="D2D2D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de-DE"/>
          </a:p>
        </p:txBody>
      </p:sp>
      <p:sp>
        <p:nvSpPr>
          <p:cNvPr id="22" name="Folie Wechsel/Zurücksetzen/Textebenen"/>
          <p:cNvSpPr txBox="1"/>
          <p:nvPr/>
        </p:nvSpPr>
        <p:spPr>
          <a:xfrm rot="10800000" flipH="1" flipV="1">
            <a:off x="-2085975" y="515767"/>
            <a:ext cx="1958926" cy="491206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3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71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06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42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78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814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949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85" algn="l" defTabSz="914271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 smtClean="0">
                <a:solidFill>
                  <a:schemeClr val="tx2"/>
                </a:solidFill>
                <a:latin typeface="+mn-lt"/>
              </a:rPr>
              <a:t>Akzentfarbe</a:t>
            </a:r>
            <a:br>
              <a:rPr lang="de-DE" sz="1000" b="1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der Präsentation ändern in: </a:t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Voith &gt; Accent Color</a:t>
            </a:r>
            <a:endParaRPr lang="de-DE" sz="10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5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____________________________________________________</a:t>
            </a: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00" b="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 smtClean="0">
                <a:solidFill>
                  <a:schemeClr val="tx2"/>
                </a:solidFill>
                <a:latin typeface="+mn-lt"/>
              </a:rPr>
              <a:t>Tabellen</a:t>
            </a:r>
            <a:br>
              <a:rPr lang="de-DE" sz="1000" b="1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an das Voith Design anpassen in: </a:t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Voith &gt; Table Layout</a:t>
            </a:r>
            <a:endParaRPr lang="de-DE" sz="11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5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____________________________________________________</a:t>
            </a: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500" b="0" baseline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 smtClean="0">
                <a:solidFill>
                  <a:schemeClr val="tx2"/>
                </a:solidFill>
                <a:latin typeface="+mn-lt"/>
              </a:rPr>
              <a:t>Layout Linien</a:t>
            </a:r>
            <a:br>
              <a:rPr lang="de-DE" sz="1000" b="1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ein- und ausblenden in: </a:t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Voith &gt; Layout Grid on/off</a:t>
            </a:r>
            <a:endParaRPr lang="de-DE" sz="11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000" b="1" baseline="0" dirty="0" smtClean="0">
                <a:solidFill>
                  <a:schemeClr val="tx2"/>
                </a:solidFill>
                <a:latin typeface="+mn-lt"/>
              </a:rPr>
              <a:t>Diagramme</a:t>
            </a:r>
            <a:br>
              <a:rPr lang="de-DE" sz="1000" b="1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im Voith Design einfügen von: </a:t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Einfügen &gt; Diagramm &gt; Vorlagen</a:t>
            </a:r>
            <a:endParaRPr lang="de-DE" sz="1400" b="0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baseline="0" dirty="0" smtClean="0">
                <a:solidFill>
                  <a:schemeClr val="tx2"/>
                </a:solidFill>
                <a:latin typeface="+mn-lt"/>
              </a:rPr>
              <a:t>Fußzeile</a:t>
            </a: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pro Folie und für </a:t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alle Folien anpassen in: </a:t>
            </a:r>
            <a:br>
              <a:rPr lang="de-DE" sz="1000" b="0" baseline="0" dirty="0" smtClean="0">
                <a:solidFill>
                  <a:schemeClr val="tx2"/>
                </a:solidFill>
                <a:latin typeface="+mn-lt"/>
              </a:rPr>
            </a:br>
            <a:r>
              <a:rPr lang="de-DE" sz="1000" b="0" baseline="0" dirty="0" smtClean="0">
                <a:solidFill>
                  <a:schemeClr val="tx2"/>
                </a:solidFill>
                <a:latin typeface="+mn-lt"/>
              </a:rPr>
              <a:t>Einfügen &gt; Text &gt; Kopf- und Fußzeile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Folienlayout</a:t>
            </a:r>
            <a:endParaRPr lang="de-DE" sz="1000" b="0" baseline="0" dirty="0" smtClean="0">
              <a:solidFill>
                <a:schemeClr val="tx2"/>
              </a:solidFill>
              <a:latin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wechseln über:</a:t>
            </a:r>
            <a:b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Start &gt; Folien &gt; Layout</a:t>
            </a:r>
            <a:endParaRPr kumimoji="0" lang="de-DE" sz="14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____________________________________________________</a:t>
            </a:r>
            <a:br>
              <a:rPr kumimoji="0" lang="de-DE" sz="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DE" sz="500" b="0" i="0" u="none" strike="noStrike" kern="1200" cap="none" spc="0" normalizeH="0" baseline="0" noProof="0" dirty="0" smtClean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Aufzählung Einzug vergrößern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 + Umschalttaste + nach rechts</a:t>
            </a:r>
          </a:p>
          <a:p>
            <a:pPr marL="0" marR="0" lvl="0" indent="0" algn="r" defTabSz="91427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Aufzählung Einzug verkleinern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Alt + Umschalttaste + nach links</a:t>
            </a:r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b="0" baseline="0" dirty="0" smtClean="0">
              <a:solidFill>
                <a:schemeClr val="tx2"/>
              </a:solidFill>
              <a:latin typeface="+mn-lt"/>
            </a:endParaRPr>
          </a:p>
          <a:p>
            <a:pPr marL="0" marR="0" indent="0" algn="r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b="0" baseline="0" dirty="0" smtClean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61" name="VoithGrid" hidden="1"/>
          <p:cNvGrpSpPr/>
          <p:nvPr/>
        </p:nvGrpSpPr>
        <p:grpSpPr>
          <a:xfrm>
            <a:off x="0" y="0"/>
            <a:ext cx="12195175" cy="6858000"/>
            <a:chOff x="0" y="0"/>
            <a:chExt cx="12195175" cy="6858000"/>
          </a:xfrm>
        </p:grpSpPr>
        <p:cxnSp>
          <p:nvCxnSpPr>
            <p:cNvPr id="62" name="Gerader Verbinder 61" hidden="1"/>
            <p:cNvCxnSpPr/>
            <p:nvPr/>
          </p:nvCxnSpPr>
          <p:spPr>
            <a:xfrm>
              <a:off x="720001" y="6426000"/>
              <a:ext cx="10936799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 hidden="1"/>
            <p:cNvCxnSpPr/>
            <p:nvPr/>
          </p:nvCxnSpPr>
          <p:spPr>
            <a:xfrm>
              <a:off x="0" y="538163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 hidden="1"/>
            <p:cNvCxnSpPr/>
            <p:nvPr/>
          </p:nvCxnSpPr>
          <p:spPr>
            <a:xfrm>
              <a:off x="0" y="1860550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 hidden="1"/>
            <p:cNvCxnSpPr/>
            <p:nvPr/>
          </p:nvCxnSpPr>
          <p:spPr>
            <a:xfrm>
              <a:off x="0" y="1927225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 hidden="1"/>
            <p:cNvCxnSpPr/>
            <p:nvPr/>
          </p:nvCxnSpPr>
          <p:spPr>
            <a:xfrm>
              <a:off x="0" y="6427788"/>
              <a:ext cx="12195175" cy="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 hidden="1"/>
            <p:cNvCxnSpPr/>
            <p:nvPr/>
          </p:nvCxnSpPr>
          <p:spPr>
            <a:xfrm>
              <a:off x="719138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 hidden="1"/>
            <p:cNvCxnSpPr/>
            <p:nvPr/>
          </p:nvCxnSpPr>
          <p:spPr>
            <a:xfrm>
              <a:off x="23508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 hidden="1"/>
            <p:cNvCxnSpPr/>
            <p:nvPr/>
          </p:nvCxnSpPr>
          <p:spPr>
            <a:xfrm>
              <a:off x="26388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 hidden="1"/>
            <p:cNvCxnSpPr/>
            <p:nvPr/>
          </p:nvCxnSpPr>
          <p:spPr>
            <a:xfrm>
              <a:off x="41940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 hidden="1"/>
            <p:cNvCxnSpPr/>
            <p:nvPr/>
          </p:nvCxnSpPr>
          <p:spPr>
            <a:xfrm>
              <a:off x="44856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 hidden="1"/>
            <p:cNvCxnSpPr/>
            <p:nvPr/>
          </p:nvCxnSpPr>
          <p:spPr>
            <a:xfrm>
              <a:off x="60444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 hidden="1"/>
            <p:cNvCxnSpPr/>
            <p:nvPr/>
          </p:nvCxnSpPr>
          <p:spPr>
            <a:xfrm>
              <a:off x="63324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 hidden="1"/>
            <p:cNvCxnSpPr/>
            <p:nvPr/>
          </p:nvCxnSpPr>
          <p:spPr>
            <a:xfrm>
              <a:off x="78912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 hidden="1"/>
            <p:cNvCxnSpPr/>
            <p:nvPr/>
          </p:nvCxnSpPr>
          <p:spPr>
            <a:xfrm>
              <a:off x="81792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 hidden="1"/>
            <p:cNvCxnSpPr/>
            <p:nvPr/>
          </p:nvCxnSpPr>
          <p:spPr>
            <a:xfrm>
              <a:off x="97380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 hidden="1"/>
            <p:cNvCxnSpPr/>
            <p:nvPr/>
          </p:nvCxnSpPr>
          <p:spPr>
            <a:xfrm>
              <a:off x="10026000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 hidden="1"/>
            <p:cNvCxnSpPr/>
            <p:nvPr/>
          </p:nvCxnSpPr>
          <p:spPr>
            <a:xfrm>
              <a:off x="11657013" y="0"/>
              <a:ext cx="0" cy="6858000"/>
            </a:xfrm>
            <a:prstGeom prst="line">
              <a:avLst/>
            </a:prstGeom>
            <a:ln w="6350">
              <a:solidFill>
                <a:srgbClr val="EE4C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517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63" r:id="rId3"/>
    <p:sldLayoutId id="2147483672" r:id="rId4"/>
    <p:sldLayoutId id="2147483680" r:id="rId5"/>
    <p:sldLayoutId id="2147483662" r:id="rId6"/>
    <p:sldLayoutId id="2147483681" r:id="rId7"/>
    <p:sldLayoutId id="2147483682" r:id="rId8"/>
    <p:sldLayoutId id="2147483673" r:id="rId9"/>
    <p:sldLayoutId id="2147483676" r:id="rId10"/>
    <p:sldLayoutId id="2147483669" r:id="rId11"/>
    <p:sldLayoutId id="2147483678" r:id="rId12"/>
    <p:sldLayoutId id="2147483679" r:id="rId13"/>
    <p:sldLayoutId id="2147483664" r:id="rId14"/>
    <p:sldLayoutId id="2147483667" r:id="rId15"/>
    <p:sldLayoutId id="2147483671" r:id="rId16"/>
    <p:sldLayoutId id="2147483670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308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2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360000" algn="l" defTabSz="914400" rtl="0" eaLnBrk="1" latinLnBrk="0" hangingPunct="1">
        <a:lnSpc>
          <a:spcPct val="110000"/>
        </a:lnSpc>
        <a:spcBef>
          <a:spcPts val="1200"/>
        </a:spcBef>
        <a:buClrTx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2"/>
                </a:solidFill>
              </a:rPr>
              <a:t>DYNAMO</a:t>
            </a:r>
            <a:br>
              <a:rPr lang="de-DE" dirty="0" smtClean="0">
                <a:solidFill>
                  <a:schemeClr val="accent2"/>
                </a:solidFill>
              </a:rPr>
            </a:br>
            <a:r>
              <a:rPr lang="de-DE" dirty="0" smtClean="0">
                <a:solidFill>
                  <a:schemeClr val="accent2"/>
                </a:solidFill>
              </a:rPr>
              <a:t>Parameterfindung</a:t>
            </a:r>
            <a:br>
              <a:rPr lang="de-DE" dirty="0" smtClean="0">
                <a:solidFill>
                  <a:schemeClr val="accent2"/>
                </a:solidFill>
              </a:rPr>
            </a:br>
            <a:r>
              <a:rPr lang="de-DE" dirty="0" smtClean="0">
                <a:solidFill>
                  <a:schemeClr val="accent2"/>
                </a:solidFill>
              </a:rPr>
              <a:t>Testbeispiel „</a:t>
            </a:r>
            <a:r>
              <a:rPr lang="de-DE" dirty="0" err="1" smtClean="0">
                <a:solidFill>
                  <a:schemeClr val="accent2"/>
                </a:solidFill>
              </a:rPr>
              <a:t>SimpleHull</a:t>
            </a:r>
            <a:r>
              <a:rPr lang="de-DE" dirty="0" smtClean="0">
                <a:solidFill>
                  <a:schemeClr val="accent2"/>
                </a:solidFill>
              </a:rPr>
              <a:t>“</a:t>
            </a:r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2018-07-12  |  David Bendl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27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Projekte\DYNAMO\Parameterfindung\Test_Simple_Hull\Baseline_Sid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13" b="40057"/>
          <a:stretch/>
        </p:blipFill>
        <p:spPr bwMode="auto">
          <a:xfrm>
            <a:off x="533298" y="1651000"/>
            <a:ext cx="8280000" cy="18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Geometry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Baseline</a:t>
            </a:r>
            <a:endParaRPr lang="de-DE" dirty="0"/>
          </a:p>
        </p:txBody>
      </p:sp>
      <p:pic>
        <p:nvPicPr>
          <p:cNvPr id="3075" name="Picture 3" descr="D:\Projekte\DYNAMO\Parameterfindung\Test_Simple_Hull\Baseline_Bott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6" b="34534"/>
          <a:stretch/>
        </p:blipFill>
        <p:spPr bwMode="auto">
          <a:xfrm>
            <a:off x="533298" y="3530601"/>
            <a:ext cx="8280000" cy="2667000"/>
          </a:xfrm>
          <a:prstGeom prst="rect">
            <a:avLst/>
          </a:prstGeom>
          <a:noFill/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:\Projekte\DYNAMO\Parameterfindung\Test_Simple_Hull\Baseline_Bo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450" y="1346400"/>
            <a:ext cx="2340000" cy="246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:\Projekte\DYNAMO\Parameterfindung\Test_Simple_Hull\Baseline_DesignVariable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19"/>
          <a:stretch/>
        </p:blipFill>
        <p:spPr bwMode="auto">
          <a:xfrm>
            <a:off x="9442451" y="3913188"/>
            <a:ext cx="2340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7810500" y="2844600"/>
            <a:ext cx="330400" cy="330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654800" y="4063800"/>
            <a:ext cx="330400" cy="330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16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Geometry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E01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3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D:\Projekte\DYNAMO\Parameterfindung\Test_Simple_Hull\E01_Bottom.pn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2" b="35517"/>
          <a:stretch/>
        </p:blipFill>
        <p:spPr bwMode="auto">
          <a:xfrm>
            <a:off x="533400" y="3708400"/>
            <a:ext cx="8280400" cy="2400300"/>
          </a:xfrm>
          <a:prstGeom prst="rect">
            <a:avLst/>
          </a:prstGeom>
          <a:noFill/>
          <a:ln/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Projekte\DYNAMO\Parameterfindung\Test_Simple_Hull\E01_Side.png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8" b="40757"/>
          <a:stretch/>
        </p:blipFill>
        <p:spPr bwMode="auto">
          <a:xfrm>
            <a:off x="533400" y="1765300"/>
            <a:ext cx="8280400" cy="170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Projekte\DYNAMO\Parameterfindung\Test_Simple_Hull\E01_Bow.png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346200"/>
            <a:ext cx="2336800" cy="2463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55"/>
          <a:stretch/>
        </p:blipFill>
        <p:spPr bwMode="auto">
          <a:xfrm>
            <a:off x="9448799" y="3911599"/>
            <a:ext cx="2336801" cy="210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51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Surface </a:t>
            </a:r>
            <a:r>
              <a:rPr lang="de-DE" dirty="0" err="1" smtClean="0"/>
              <a:t>Mesh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E01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Präsentationstitel  |  Ort oder Vortragender  |  YYYY-MM-DD  |  interner Gebrauch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3EDE-C003-4E9D-A56A-61B3BF8C8EF3}" type="slidenum">
              <a:rPr lang="de-DE" smtClean="0"/>
              <a:t>4</a:t>
            </a:fld>
            <a:endParaRPr lang="de-DE"/>
          </a:p>
        </p:txBody>
      </p:sp>
      <p:pic>
        <p:nvPicPr>
          <p:cNvPr id="5122" name="Picture 2" descr="D:\Projekte\DYNAMO\Parameterfindung\Test_Simple_Hull\E01_Mesh_Coar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070780"/>
            <a:ext cx="3960000" cy="41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Projekte\DYNAMO\Parameterfindung\Test_Simple_Hull\E01_Mesh_Mediu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050" y="2070781"/>
            <a:ext cx="3960000" cy="41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Projekte\DYNAMO\Parameterfindung\Test_Simple_Hull\E01_Mesh_Fi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175" y="2070781"/>
            <a:ext cx="3960000" cy="417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4772800" y="2569746"/>
            <a:ext cx="2391950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2000" dirty="0" smtClean="0"/>
              <a:t>medium</a:t>
            </a:r>
            <a:endParaRPr lang="de-DE" sz="2000" dirty="0" smtClean="0"/>
          </a:p>
        </p:txBody>
      </p:sp>
      <p:sp>
        <p:nvSpPr>
          <p:cNvPr id="12" name="Textfeld 11"/>
          <p:cNvSpPr txBox="1"/>
          <p:nvPr/>
        </p:nvSpPr>
        <p:spPr>
          <a:xfrm>
            <a:off x="772525" y="2573923"/>
            <a:ext cx="23919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2000" dirty="0" err="1" smtClean="0"/>
              <a:t>coarse</a:t>
            </a:r>
            <a:endParaRPr lang="de-DE" sz="20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8925925" y="2543522"/>
            <a:ext cx="2391950" cy="312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de-DE" sz="2000" dirty="0" err="1" smtClean="0"/>
              <a:t>fine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401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4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OITHPPTTEMPLATEVERSIONMAJOR" val="6"/>
  <p:tag name="VOITHPPTTEMPLATEVERSIONMINOR" val="0"/>
  <p:tag name="VOITHPPTTEMPLATEVALIDADDINVERSIONS" val="4"/>
  <p:tag name="VOITHPPTTEMPLATELANGUAGE" val="de"/>
  <p:tag name="VOITHPPTTEMPLATELASTUPDATE" val="2018-01-26"/>
  <p:tag name="VOITHPRASENTATIONFORMAT" val="16: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oith">
  <a:themeElements>
    <a:clrScheme name="Voith Cornflower">
      <a:dk1>
        <a:srgbClr val="000000"/>
      </a:dk1>
      <a:lt1>
        <a:srgbClr val="FFFFFF"/>
      </a:lt1>
      <a:dk2>
        <a:srgbClr val="7F7F7F"/>
      </a:dk2>
      <a:lt2>
        <a:srgbClr val="ABB3C8"/>
      </a:lt2>
      <a:accent1>
        <a:srgbClr val="2D4275"/>
      </a:accent1>
      <a:accent2>
        <a:srgbClr val="1F82C0"/>
      </a:accent2>
      <a:accent3>
        <a:srgbClr val="89BA17"/>
      </a:accent3>
      <a:accent4>
        <a:srgbClr val="28B9DA"/>
      </a:accent4>
      <a:accent5>
        <a:srgbClr val="E96091"/>
      </a:accent5>
      <a:accent6>
        <a:srgbClr val="818EAC"/>
      </a:accent6>
      <a:hlink>
        <a:srgbClr val="7F7F7F"/>
      </a:hlink>
      <a:folHlink>
        <a:srgbClr val="2D4275"/>
      </a:folHlink>
    </a:clrScheme>
    <a:fontScheme name="Voi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Bef>
            <a:spcPts val="1200"/>
          </a:spcBef>
          <a:defRPr sz="200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Voith</Template>
  <TotalTime>0</TotalTime>
  <Words>34</Words>
  <Application>Microsoft Office PowerPoint</Application>
  <PresentationFormat>Benutzerdefiniert</PresentationFormat>
  <Paragraphs>12</Paragraphs>
  <Slides>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Voith</vt:lpstr>
      <vt:lpstr>think-cell Folie</vt:lpstr>
      <vt:lpstr>DYNAMO Parameterfindung Testbeispiel „SimpleHull“</vt:lpstr>
      <vt:lpstr>Geometry Baseline</vt:lpstr>
      <vt:lpstr>Geometry E01</vt:lpstr>
      <vt:lpstr>Surface Mesh E01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Präsentationstitel ohne Bild  Arial Bold, 40 pt in drei Zeilen Kontextzeile in Akzentfarbe</dc:title>
  <dc:creator>Bendl, David</dc:creator>
  <cp:lastModifiedBy>Bendl, David</cp:lastModifiedBy>
  <cp:revision>390</cp:revision>
  <dcterms:created xsi:type="dcterms:W3CDTF">2011-11-25T11:59:37Z</dcterms:created>
  <dcterms:modified xsi:type="dcterms:W3CDTF">2018-07-12T08:47:17Z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tectionClass">
    <vt:lpwstr>for internal use</vt:lpwstr>
  </property>
</Properties>
</file>