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2" r:id="rId4"/>
    <p:sldId id="267" r:id="rId5"/>
    <p:sldId id="270" r:id="rId6"/>
    <p:sldId id="268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228"/>
    <a:srgbClr val="FFA92B"/>
    <a:srgbClr val="CC9A1C"/>
    <a:srgbClr val="FF4627"/>
    <a:srgbClr val="FF492B"/>
    <a:srgbClr val="FC692E"/>
    <a:srgbClr val="CD451B"/>
    <a:srgbClr val="C4C14B"/>
    <a:srgbClr val="E7E729"/>
    <a:srgbClr val="EFE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1613" y="1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189041" y="3407251"/>
            <a:ext cx="518160" cy="36195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6995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4201459" y="2844657"/>
            <a:ext cx="2087585" cy="965343"/>
          </a:xfrm>
          <a:custGeom>
            <a:avLst/>
            <a:gdLst>
              <a:gd name="connsiteX0" fmla="*/ 0 w 1545627"/>
              <a:gd name="connsiteY0" fmla="*/ 0 h 912461"/>
              <a:gd name="connsiteX1" fmla="*/ 1545627 w 1545627"/>
              <a:gd name="connsiteY1" fmla="*/ 0 h 912461"/>
              <a:gd name="connsiteX2" fmla="*/ 1545627 w 1545627"/>
              <a:gd name="connsiteY2" fmla="*/ 912461 h 912461"/>
              <a:gd name="connsiteX3" fmla="*/ 0 w 1545627"/>
              <a:gd name="connsiteY3" fmla="*/ 912461 h 912461"/>
              <a:gd name="connsiteX4" fmla="*/ 0 w 1545627"/>
              <a:gd name="connsiteY4" fmla="*/ 0 h 912461"/>
              <a:gd name="connsiteX0" fmla="*/ 0 w 1545627"/>
              <a:gd name="connsiteY0" fmla="*/ 2 h 912463"/>
              <a:gd name="connsiteX1" fmla="*/ 445981 w 1545627"/>
              <a:gd name="connsiteY1" fmla="*/ 726585 h 912463"/>
              <a:gd name="connsiteX2" fmla="*/ 1545627 w 1545627"/>
              <a:gd name="connsiteY2" fmla="*/ 2 h 912463"/>
              <a:gd name="connsiteX3" fmla="*/ 1545627 w 1545627"/>
              <a:gd name="connsiteY3" fmla="*/ 912463 h 912463"/>
              <a:gd name="connsiteX4" fmla="*/ 0 w 1545627"/>
              <a:gd name="connsiteY4" fmla="*/ 912463 h 912463"/>
              <a:gd name="connsiteX5" fmla="*/ 0 w 1545627"/>
              <a:gd name="connsiteY5" fmla="*/ 2 h 912463"/>
              <a:gd name="connsiteX0" fmla="*/ 25400 w 1571027"/>
              <a:gd name="connsiteY0" fmla="*/ 2 h 912463"/>
              <a:gd name="connsiteX1" fmla="*/ 471381 w 1571027"/>
              <a:gd name="connsiteY1" fmla="*/ 726585 h 912463"/>
              <a:gd name="connsiteX2" fmla="*/ 1571027 w 1571027"/>
              <a:gd name="connsiteY2" fmla="*/ 2 h 912463"/>
              <a:gd name="connsiteX3" fmla="*/ 1571027 w 1571027"/>
              <a:gd name="connsiteY3" fmla="*/ 912463 h 912463"/>
              <a:gd name="connsiteX4" fmla="*/ 0 w 1571027"/>
              <a:gd name="connsiteY4" fmla="*/ 744823 h 912463"/>
              <a:gd name="connsiteX5" fmla="*/ 25400 w 1571027"/>
              <a:gd name="connsiteY5" fmla="*/ 2 h 912463"/>
              <a:gd name="connsiteX0" fmla="*/ 5080 w 1571027"/>
              <a:gd name="connsiteY0" fmla="*/ 721360 h 912461"/>
              <a:gd name="connsiteX1" fmla="*/ 471381 w 1571027"/>
              <a:gd name="connsiteY1" fmla="*/ 726583 h 912461"/>
              <a:gd name="connsiteX2" fmla="*/ 1571027 w 1571027"/>
              <a:gd name="connsiteY2" fmla="*/ 0 h 912461"/>
              <a:gd name="connsiteX3" fmla="*/ 1571027 w 1571027"/>
              <a:gd name="connsiteY3" fmla="*/ 912461 h 912461"/>
              <a:gd name="connsiteX4" fmla="*/ 0 w 1571027"/>
              <a:gd name="connsiteY4" fmla="*/ 744821 h 912461"/>
              <a:gd name="connsiteX5" fmla="*/ 5080 w 1571027"/>
              <a:gd name="connsiteY5" fmla="*/ 721360 h 912461"/>
              <a:gd name="connsiteX0" fmla="*/ 5080 w 1571027"/>
              <a:gd name="connsiteY0" fmla="*/ 721360 h 943829"/>
              <a:gd name="connsiteX1" fmla="*/ 471381 w 1571027"/>
              <a:gd name="connsiteY1" fmla="*/ 72658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43829"/>
              <a:gd name="connsiteX1" fmla="*/ 481541 w 1571027"/>
              <a:gd name="connsiteY1" fmla="*/ 81294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54436"/>
              <a:gd name="connsiteX1" fmla="*/ 481541 w 1571027"/>
              <a:gd name="connsiteY1" fmla="*/ 812943 h 954436"/>
              <a:gd name="connsiteX2" fmla="*/ 1571027 w 1571027"/>
              <a:gd name="connsiteY2" fmla="*/ 0 h 954436"/>
              <a:gd name="connsiteX3" fmla="*/ 1571027 w 1571027"/>
              <a:gd name="connsiteY3" fmla="*/ 912461 h 954436"/>
              <a:gd name="connsiteX4" fmla="*/ 1035261 w 1571027"/>
              <a:gd name="connsiteY4" fmla="*/ 746903 h 954436"/>
              <a:gd name="connsiteX5" fmla="*/ 471381 w 1571027"/>
              <a:gd name="connsiteY5" fmla="*/ 934863 h 954436"/>
              <a:gd name="connsiteX6" fmla="*/ 0 w 1571027"/>
              <a:gd name="connsiteY6" fmla="*/ 744821 h 954436"/>
              <a:gd name="connsiteX7" fmla="*/ 5080 w 1571027"/>
              <a:gd name="connsiteY7" fmla="*/ 721360 h 954436"/>
              <a:gd name="connsiteX0" fmla="*/ 5080 w 1571027"/>
              <a:gd name="connsiteY0" fmla="*/ 721360 h 943223"/>
              <a:gd name="connsiteX1" fmla="*/ 481541 w 1571027"/>
              <a:gd name="connsiteY1" fmla="*/ 812943 h 943223"/>
              <a:gd name="connsiteX2" fmla="*/ 1571027 w 1571027"/>
              <a:gd name="connsiteY2" fmla="*/ 0 h 943223"/>
              <a:gd name="connsiteX3" fmla="*/ 1571027 w 1571027"/>
              <a:gd name="connsiteY3" fmla="*/ 912461 h 943223"/>
              <a:gd name="connsiteX4" fmla="*/ 1035261 w 1571027"/>
              <a:gd name="connsiteY4" fmla="*/ 746903 h 943223"/>
              <a:gd name="connsiteX5" fmla="*/ 471381 w 1571027"/>
              <a:gd name="connsiteY5" fmla="*/ 934863 h 943223"/>
              <a:gd name="connsiteX6" fmla="*/ 0 w 1571027"/>
              <a:gd name="connsiteY6" fmla="*/ 744821 h 943223"/>
              <a:gd name="connsiteX7" fmla="*/ 5080 w 1571027"/>
              <a:gd name="connsiteY7" fmla="*/ 721360 h 943223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44817"/>
              <a:gd name="connsiteX1" fmla="*/ 481541 w 1571027"/>
              <a:gd name="connsiteY1" fmla="*/ 812943 h 944817"/>
              <a:gd name="connsiteX2" fmla="*/ 1571027 w 1571027"/>
              <a:gd name="connsiteY2" fmla="*/ 0 h 944817"/>
              <a:gd name="connsiteX3" fmla="*/ 1571027 w 1571027"/>
              <a:gd name="connsiteY3" fmla="*/ 912461 h 944817"/>
              <a:gd name="connsiteX4" fmla="*/ 1035261 w 1571027"/>
              <a:gd name="connsiteY4" fmla="*/ 746903 h 944817"/>
              <a:gd name="connsiteX5" fmla="*/ 471381 w 1571027"/>
              <a:gd name="connsiteY5" fmla="*/ 934863 h 944817"/>
              <a:gd name="connsiteX6" fmla="*/ 0 w 1571027"/>
              <a:gd name="connsiteY6" fmla="*/ 744821 h 944817"/>
              <a:gd name="connsiteX7" fmla="*/ 5080 w 1571027"/>
              <a:gd name="connsiteY7" fmla="*/ 721360 h 944817"/>
              <a:gd name="connsiteX0" fmla="*/ 62414 w 1628361"/>
              <a:gd name="connsiteY0" fmla="*/ 721360 h 944817"/>
              <a:gd name="connsiteX1" fmla="*/ 538875 w 1628361"/>
              <a:gd name="connsiteY1" fmla="*/ 812943 h 944817"/>
              <a:gd name="connsiteX2" fmla="*/ 1628361 w 1628361"/>
              <a:gd name="connsiteY2" fmla="*/ 0 h 944817"/>
              <a:gd name="connsiteX3" fmla="*/ 1628361 w 1628361"/>
              <a:gd name="connsiteY3" fmla="*/ 912461 h 944817"/>
              <a:gd name="connsiteX4" fmla="*/ 1092595 w 1628361"/>
              <a:gd name="connsiteY4" fmla="*/ 746903 h 944817"/>
              <a:gd name="connsiteX5" fmla="*/ 528715 w 1628361"/>
              <a:gd name="connsiteY5" fmla="*/ 934863 h 944817"/>
              <a:gd name="connsiteX6" fmla="*/ 57334 w 1628361"/>
              <a:gd name="connsiteY6" fmla="*/ 744821 h 944817"/>
              <a:gd name="connsiteX7" fmla="*/ 62414 w 1628361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628361 w 1630041"/>
              <a:gd name="connsiteY2" fmla="*/ 0 h 944817"/>
              <a:gd name="connsiteX3" fmla="*/ 1628361 w 1630041"/>
              <a:gd name="connsiteY3" fmla="*/ 912461 h 944817"/>
              <a:gd name="connsiteX4" fmla="*/ 1092595 w 1630041"/>
              <a:gd name="connsiteY4" fmla="*/ 746903 h 944817"/>
              <a:gd name="connsiteX5" fmla="*/ 528715 w 1630041"/>
              <a:gd name="connsiteY5" fmla="*/ 934863 h 944817"/>
              <a:gd name="connsiteX6" fmla="*/ 57334 w 1630041"/>
              <a:gd name="connsiteY6" fmla="*/ 744821 h 944817"/>
              <a:gd name="connsiteX7" fmla="*/ 62414 w 1630041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021475 w 1630041"/>
              <a:gd name="connsiteY2" fmla="*/ 391303 h 944817"/>
              <a:gd name="connsiteX3" fmla="*/ 1628361 w 1630041"/>
              <a:gd name="connsiteY3" fmla="*/ 0 h 944817"/>
              <a:gd name="connsiteX4" fmla="*/ 1628361 w 1630041"/>
              <a:gd name="connsiteY4" fmla="*/ 912461 h 944817"/>
              <a:gd name="connsiteX5" fmla="*/ 1092595 w 1630041"/>
              <a:gd name="connsiteY5" fmla="*/ 746903 h 944817"/>
              <a:gd name="connsiteX6" fmla="*/ 528715 w 1630041"/>
              <a:gd name="connsiteY6" fmla="*/ 934863 h 944817"/>
              <a:gd name="connsiteX7" fmla="*/ 57334 w 1630041"/>
              <a:gd name="connsiteY7" fmla="*/ 744821 h 944817"/>
              <a:gd name="connsiteX8" fmla="*/ 62414 w 16300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1167 w 1637274"/>
              <a:gd name="connsiteY0" fmla="*/ 721360 h 965343"/>
              <a:gd name="connsiteX1" fmla="*/ 537628 w 1637274"/>
              <a:gd name="connsiteY1" fmla="*/ 812943 h 965343"/>
              <a:gd name="connsiteX2" fmla="*/ 1020228 w 1637274"/>
              <a:gd name="connsiteY2" fmla="*/ 391303 h 965343"/>
              <a:gd name="connsiteX3" fmla="*/ 1627114 w 1637274"/>
              <a:gd name="connsiteY3" fmla="*/ 0 h 965343"/>
              <a:gd name="connsiteX4" fmla="*/ 1637274 w 1637274"/>
              <a:gd name="connsiteY4" fmla="*/ 826101 h 965343"/>
              <a:gd name="connsiteX5" fmla="*/ 1091348 w 1637274"/>
              <a:gd name="connsiteY5" fmla="*/ 746903 h 965343"/>
              <a:gd name="connsiteX6" fmla="*/ 517308 w 1637274"/>
              <a:gd name="connsiteY6" fmla="*/ 965343 h 965343"/>
              <a:gd name="connsiteX7" fmla="*/ 56087 w 1637274"/>
              <a:gd name="connsiteY7" fmla="*/ 744821 h 965343"/>
              <a:gd name="connsiteX8" fmla="*/ 61167 w 1637274"/>
              <a:gd name="connsiteY8" fmla="*/ 721360 h 965343"/>
              <a:gd name="connsiteX0" fmla="*/ 10004 w 2096064"/>
              <a:gd name="connsiteY0" fmla="*/ 897206 h 965343"/>
              <a:gd name="connsiteX1" fmla="*/ 996418 w 2096064"/>
              <a:gd name="connsiteY1" fmla="*/ 812943 h 965343"/>
              <a:gd name="connsiteX2" fmla="*/ 1479018 w 2096064"/>
              <a:gd name="connsiteY2" fmla="*/ 391303 h 965343"/>
              <a:gd name="connsiteX3" fmla="*/ 2085904 w 2096064"/>
              <a:gd name="connsiteY3" fmla="*/ 0 h 965343"/>
              <a:gd name="connsiteX4" fmla="*/ 2096064 w 2096064"/>
              <a:gd name="connsiteY4" fmla="*/ 826101 h 965343"/>
              <a:gd name="connsiteX5" fmla="*/ 1550138 w 2096064"/>
              <a:gd name="connsiteY5" fmla="*/ 746903 h 965343"/>
              <a:gd name="connsiteX6" fmla="*/ 976098 w 2096064"/>
              <a:gd name="connsiteY6" fmla="*/ 965343 h 965343"/>
              <a:gd name="connsiteX7" fmla="*/ 514877 w 2096064"/>
              <a:gd name="connsiteY7" fmla="*/ 744821 h 965343"/>
              <a:gd name="connsiteX8" fmla="*/ 10004 w 2096064"/>
              <a:gd name="connsiteY8" fmla="*/ 897206 h 965343"/>
              <a:gd name="connsiteX0" fmla="*/ 10779 w 2096839"/>
              <a:gd name="connsiteY0" fmla="*/ 897206 h 965343"/>
              <a:gd name="connsiteX1" fmla="*/ 997193 w 2096839"/>
              <a:gd name="connsiteY1" fmla="*/ 812943 h 965343"/>
              <a:gd name="connsiteX2" fmla="*/ 1479793 w 2096839"/>
              <a:gd name="connsiteY2" fmla="*/ 391303 h 965343"/>
              <a:gd name="connsiteX3" fmla="*/ 2086679 w 2096839"/>
              <a:gd name="connsiteY3" fmla="*/ 0 h 965343"/>
              <a:gd name="connsiteX4" fmla="*/ 2096839 w 2096839"/>
              <a:gd name="connsiteY4" fmla="*/ 826101 h 965343"/>
              <a:gd name="connsiteX5" fmla="*/ 1550913 w 2096839"/>
              <a:gd name="connsiteY5" fmla="*/ 746903 h 965343"/>
              <a:gd name="connsiteX6" fmla="*/ 976873 w 2096839"/>
              <a:gd name="connsiteY6" fmla="*/ 965343 h 965343"/>
              <a:gd name="connsiteX7" fmla="*/ 480483 w 2096839"/>
              <a:gd name="connsiteY7" fmla="*/ 709652 h 965343"/>
              <a:gd name="connsiteX8" fmla="*/ 10779 w 2096839"/>
              <a:gd name="connsiteY8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481282 w 2097638"/>
              <a:gd name="connsiteY7" fmla="*/ 709652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785852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785852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885498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457565 w 2098035"/>
              <a:gd name="connsiteY1" fmla="*/ 697666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1975 w 2098035"/>
              <a:gd name="connsiteY0" fmla="*/ 897206 h 965343"/>
              <a:gd name="connsiteX1" fmla="*/ 475149 w 2098035"/>
              <a:gd name="connsiteY1" fmla="*/ 709389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623629 w 2087585"/>
              <a:gd name="connsiteY8" fmla="*/ 885498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1005523 w 2087585"/>
              <a:gd name="connsiteY2" fmla="*/ 748466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7585" h="965343">
                <a:moveTo>
                  <a:pt x="1525" y="897206"/>
                </a:moveTo>
                <a:cubicBezTo>
                  <a:pt x="-24963" y="867855"/>
                  <a:pt x="300297" y="723433"/>
                  <a:pt x="464699" y="709389"/>
                </a:cubicBezTo>
                <a:cubicBezTo>
                  <a:pt x="629101" y="695345"/>
                  <a:pt x="864260" y="821996"/>
                  <a:pt x="1005523" y="748466"/>
                </a:cubicBezTo>
                <a:lnTo>
                  <a:pt x="1470539" y="391303"/>
                </a:lnTo>
                <a:lnTo>
                  <a:pt x="2077425" y="0"/>
                </a:lnTo>
                <a:cubicBezTo>
                  <a:pt x="2081206" y="179146"/>
                  <a:pt x="2087585" y="369870"/>
                  <a:pt x="2087585" y="826101"/>
                </a:cubicBezTo>
                <a:cubicBezTo>
                  <a:pt x="1861131" y="782945"/>
                  <a:pt x="1735093" y="773649"/>
                  <a:pt x="1541659" y="746903"/>
                </a:cubicBezTo>
                <a:cubicBezTo>
                  <a:pt x="1363465" y="776037"/>
                  <a:pt x="1181874" y="900145"/>
                  <a:pt x="967619" y="965343"/>
                </a:cubicBezTo>
                <a:cubicBezTo>
                  <a:pt x="800461" y="923223"/>
                  <a:pt x="542349" y="806041"/>
                  <a:pt x="453645" y="791713"/>
                </a:cubicBezTo>
                <a:cubicBezTo>
                  <a:pt x="292629" y="780357"/>
                  <a:pt x="28013" y="926557"/>
                  <a:pt x="1525" y="897206"/>
                </a:cubicBezTo>
                <a:close/>
              </a:path>
            </a:pathLst>
          </a:cu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81599" y="3005136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675608" y="3226240"/>
            <a:ext cx="1575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30529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5101" y="337914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94483" y="2897414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60608" y="2897413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53126" y="2777508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59342" y="3368517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435764" y="3002058"/>
            <a:ext cx="201551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73707" y="2133597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44400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63512" y="2133597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11788" y="2133597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45188" y="2133599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87223" y="2133599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82763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335" y="2121845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9001" y="1878239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05126" y="1878238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09121" y="3269813"/>
            <a:ext cx="585417" cy="415050"/>
            <a:chOff x="2818647" y="3269813"/>
            <a:chExt cx="585417" cy="415050"/>
          </a:xfrm>
        </p:grpSpPr>
        <p:sp>
          <p:nvSpPr>
            <p:cNvPr id="2" name="Rounded Rectangle 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28987" y="3269813"/>
            <a:ext cx="585417" cy="415050"/>
            <a:chOff x="2818647" y="3269813"/>
            <a:chExt cx="585417" cy="415050"/>
          </a:xfrm>
        </p:grpSpPr>
        <p:sp>
          <p:nvSpPr>
            <p:cNvPr id="37" name="Rounded Rectangle 3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0348" y="3270888"/>
            <a:ext cx="585417" cy="415050"/>
            <a:chOff x="2818647" y="3269813"/>
            <a:chExt cx="585417" cy="415050"/>
          </a:xfrm>
        </p:grpSpPr>
        <p:sp>
          <p:nvSpPr>
            <p:cNvPr id="41" name="Rounded Rectangle 4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823" y="3266125"/>
            <a:ext cx="585417" cy="415050"/>
            <a:chOff x="2818647" y="3269813"/>
            <a:chExt cx="585417" cy="415050"/>
          </a:xfrm>
        </p:grpSpPr>
        <p:sp>
          <p:nvSpPr>
            <p:cNvPr id="44" name="Rounded Rectangle 4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03640" y="3270888"/>
            <a:ext cx="585417" cy="415050"/>
            <a:chOff x="2818647" y="3269813"/>
            <a:chExt cx="585417" cy="415050"/>
          </a:xfrm>
        </p:grpSpPr>
        <p:sp>
          <p:nvSpPr>
            <p:cNvPr id="47" name="Rounded Rectangle 4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29393" y="3266125"/>
            <a:ext cx="585417" cy="415050"/>
            <a:chOff x="2818647" y="3269813"/>
            <a:chExt cx="585417" cy="415050"/>
          </a:xfrm>
        </p:grpSpPr>
        <p:sp>
          <p:nvSpPr>
            <p:cNvPr id="50" name="Rounded Rectangle 4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53882" y="3270769"/>
            <a:ext cx="585417" cy="415050"/>
            <a:chOff x="2818647" y="3269813"/>
            <a:chExt cx="585417" cy="415050"/>
          </a:xfrm>
        </p:grpSpPr>
        <p:sp>
          <p:nvSpPr>
            <p:cNvPr id="53" name="Rounded Rectangle 5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87357" y="1937627"/>
            <a:ext cx="585417" cy="415050"/>
            <a:chOff x="2818647" y="3269813"/>
            <a:chExt cx="585417" cy="415050"/>
          </a:xfrm>
        </p:grpSpPr>
        <p:sp>
          <p:nvSpPr>
            <p:cNvPr id="56" name="Rounded Rectangle 5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5227" y="2391976"/>
            <a:ext cx="585417" cy="415050"/>
            <a:chOff x="2818647" y="3269813"/>
            <a:chExt cx="585417" cy="415050"/>
          </a:xfrm>
        </p:grpSpPr>
        <p:sp>
          <p:nvSpPr>
            <p:cNvPr id="59" name="Rounded Rectangle 58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BBB713"/>
                </a:gs>
                <a:gs pos="80000">
                  <a:srgbClr val="E7E729"/>
                </a:gs>
                <a:gs pos="100000">
                  <a:srgbClr val="EFEA24"/>
                </a:gs>
              </a:gsLst>
            </a:gradFill>
            <a:ln>
              <a:solidFill>
                <a:srgbClr val="C4C14B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 smtClean="0">
                  <a:sym typeface="Webdings"/>
                </a:rPr>
                <a:t>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16355" y="3271250"/>
            <a:ext cx="466087" cy="415050"/>
            <a:chOff x="2878313" y="3269813"/>
            <a:chExt cx="466087" cy="415050"/>
          </a:xfrm>
        </p:grpSpPr>
        <p:sp>
          <p:nvSpPr>
            <p:cNvPr id="62" name="Rounded Rectangle 6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82974" y="3299470"/>
            <a:ext cx="585417" cy="415050"/>
            <a:chOff x="2818647" y="3269813"/>
            <a:chExt cx="585417" cy="415050"/>
          </a:xfrm>
        </p:grpSpPr>
        <p:sp>
          <p:nvSpPr>
            <p:cNvPr id="65" name="Rounded Rectangle 64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82973" y="3751542"/>
            <a:ext cx="585417" cy="415050"/>
            <a:chOff x="2818647" y="3269813"/>
            <a:chExt cx="585417" cy="415050"/>
          </a:xfrm>
        </p:grpSpPr>
        <p:sp>
          <p:nvSpPr>
            <p:cNvPr id="68" name="Rounded Rectangle 67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 </a:t>
              </a:r>
              <a:r>
                <a:rPr lang="en-US" dirty="0">
                  <a:solidFill>
                    <a:sysClr val="windowText" lastClr="000000"/>
                  </a:solidFill>
                  <a:sym typeface="Webdings"/>
                </a:rPr>
                <a:t>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06041" y="3269939"/>
            <a:ext cx="585418" cy="415050"/>
            <a:chOff x="2818647" y="3269813"/>
            <a:chExt cx="585418" cy="415050"/>
          </a:xfrm>
        </p:grpSpPr>
        <p:sp>
          <p:nvSpPr>
            <p:cNvPr id="71" name="Rounded Rectangle 7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18647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 </a:t>
              </a:r>
              <a:r>
                <a:rPr lang="en-US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28986" y="3270888"/>
            <a:ext cx="585418" cy="415050"/>
            <a:chOff x="2818646" y="3269813"/>
            <a:chExt cx="585418" cy="415050"/>
          </a:xfrm>
        </p:grpSpPr>
        <p:sp>
          <p:nvSpPr>
            <p:cNvPr id="74" name="Rounded Rectangle 7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50346" y="3265530"/>
            <a:ext cx="585418" cy="415050"/>
            <a:chOff x="2818646" y="3269813"/>
            <a:chExt cx="585418" cy="415050"/>
          </a:xfrm>
        </p:grpSpPr>
        <p:sp>
          <p:nvSpPr>
            <p:cNvPr id="77" name="Rounded Rectangle 7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5829" y="3266125"/>
            <a:ext cx="649537" cy="415050"/>
            <a:chOff x="2786587" y="3269813"/>
            <a:chExt cx="649537" cy="415050"/>
          </a:xfrm>
        </p:grpSpPr>
        <p:sp>
          <p:nvSpPr>
            <p:cNvPr id="80" name="Rounded Rectangle 7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587" y="3292672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1.5</a:t>
              </a:r>
              <a:r>
                <a:rPr lang="en-US" sz="1600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01889" y="3274100"/>
            <a:ext cx="585418" cy="415050"/>
            <a:chOff x="2818646" y="3269813"/>
            <a:chExt cx="585418" cy="415050"/>
          </a:xfrm>
        </p:grpSpPr>
        <p:sp>
          <p:nvSpPr>
            <p:cNvPr id="83" name="Rounded Rectangle 8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29392" y="3266125"/>
            <a:ext cx="585418" cy="415050"/>
            <a:chOff x="2818646" y="3269813"/>
            <a:chExt cx="585418" cy="415050"/>
          </a:xfrm>
        </p:grpSpPr>
        <p:sp>
          <p:nvSpPr>
            <p:cNvPr id="86" name="Rounded Rectangle 8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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33011" y="2808743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121106" y="2708940"/>
            <a:ext cx="466087" cy="415050"/>
            <a:chOff x="2878313" y="3269813"/>
            <a:chExt cx="466087" cy="415050"/>
          </a:xfrm>
        </p:grpSpPr>
        <p:sp>
          <p:nvSpPr>
            <p:cNvPr id="90" name="Rounded Rectangle 8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9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24200" y="2521641"/>
            <a:ext cx="457200" cy="88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521641"/>
            <a:ext cx="571500" cy="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rgbClr val="D3AD4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99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51</cp:revision>
  <dcterms:created xsi:type="dcterms:W3CDTF">2011-12-13T21:55:54Z</dcterms:created>
  <dcterms:modified xsi:type="dcterms:W3CDTF">2012-03-12T19:19:38Z</dcterms:modified>
</cp:coreProperties>
</file>