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60" d="100"/>
          <a:sy n="160" d="100"/>
        </p:scale>
        <p:origin x="1613" y="1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8220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2900" y="2521641"/>
            <a:ext cx="2122170" cy="1207873"/>
          </a:xfrm>
          <a:prstGeom prst="rect">
            <a:avLst/>
          </a:prstGeom>
          <a:solidFill>
            <a:schemeClr val="accent3">
              <a:lumMod val="20000"/>
              <a:lumOff val="8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89041" y="3407251"/>
            <a:ext cx="518160" cy="36195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995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4201459" y="2844657"/>
            <a:ext cx="2087585" cy="965343"/>
          </a:xfrm>
          <a:custGeom>
            <a:avLst/>
            <a:gdLst>
              <a:gd name="connsiteX0" fmla="*/ 0 w 1545627"/>
              <a:gd name="connsiteY0" fmla="*/ 0 h 912461"/>
              <a:gd name="connsiteX1" fmla="*/ 1545627 w 1545627"/>
              <a:gd name="connsiteY1" fmla="*/ 0 h 912461"/>
              <a:gd name="connsiteX2" fmla="*/ 1545627 w 1545627"/>
              <a:gd name="connsiteY2" fmla="*/ 912461 h 912461"/>
              <a:gd name="connsiteX3" fmla="*/ 0 w 1545627"/>
              <a:gd name="connsiteY3" fmla="*/ 912461 h 912461"/>
              <a:gd name="connsiteX4" fmla="*/ 0 w 1545627"/>
              <a:gd name="connsiteY4" fmla="*/ 0 h 912461"/>
              <a:gd name="connsiteX0" fmla="*/ 0 w 1545627"/>
              <a:gd name="connsiteY0" fmla="*/ 2 h 912463"/>
              <a:gd name="connsiteX1" fmla="*/ 445981 w 1545627"/>
              <a:gd name="connsiteY1" fmla="*/ 726585 h 912463"/>
              <a:gd name="connsiteX2" fmla="*/ 1545627 w 1545627"/>
              <a:gd name="connsiteY2" fmla="*/ 2 h 912463"/>
              <a:gd name="connsiteX3" fmla="*/ 1545627 w 1545627"/>
              <a:gd name="connsiteY3" fmla="*/ 912463 h 912463"/>
              <a:gd name="connsiteX4" fmla="*/ 0 w 1545627"/>
              <a:gd name="connsiteY4" fmla="*/ 912463 h 912463"/>
              <a:gd name="connsiteX5" fmla="*/ 0 w 1545627"/>
              <a:gd name="connsiteY5" fmla="*/ 2 h 912463"/>
              <a:gd name="connsiteX0" fmla="*/ 25400 w 1571027"/>
              <a:gd name="connsiteY0" fmla="*/ 2 h 912463"/>
              <a:gd name="connsiteX1" fmla="*/ 471381 w 1571027"/>
              <a:gd name="connsiteY1" fmla="*/ 726585 h 912463"/>
              <a:gd name="connsiteX2" fmla="*/ 1571027 w 1571027"/>
              <a:gd name="connsiteY2" fmla="*/ 2 h 912463"/>
              <a:gd name="connsiteX3" fmla="*/ 1571027 w 1571027"/>
              <a:gd name="connsiteY3" fmla="*/ 912463 h 912463"/>
              <a:gd name="connsiteX4" fmla="*/ 0 w 1571027"/>
              <a:gd name="connsiteY4" fmla="*/ 744823 h 912463"/>
              <a:gd name="connsiteX5" fmla="*/ 25400 w 1571027"/>
              <a:gd name="connsiteY5" fmla="*/ 2 h 912463"/>
              <a:gd name="connsiteX0" fmla="*/ 5080 w 1571027"/>
              <a:gd name="connsiteY0" fmla="*/ 721360 h 912461"/>
              <a:gd name="connsiteX1" fmla="*/ 471381 w 1571027"/>
              <a:gd name="connsiteY1" fmla="*/ 726583 h 912461"/>
              <a:gd name="connsiteX2" fmla="*/ 1571027 w 1571027"/>
              <a:gd name="connsiteY2" fmla="*/ 0 h 912461"/>
              <a:gd name="connsiteX3" fmla="*/ 1571027 w 1571027"/>
              <a:gd name="connsiteY3" fmla="*/ 912461 h 912461"/>
              <a:gd name="connsiteX4" fmla="*/ 0 w 1571027"/>
              <a:gd name="connsiteY4" fmla="*/ 744821 h 912461"/>
              <a:gd name="connsiteX5" fmla="*/ 5080 w 1571027"/>
              <a:gd name="connsiteY5" fmla="*/ 721360 h 912461"/>
              <a:gd name="connsiteX0" fmla="*/ 5080 w 1571027"/>
              <a:gd name="connsiteY0" fmla="*/ 721360 h 943829"/>
              <a:gd name="connsiteX1" fmla="*/ 471381 w 1571027"/>
              <a:gd name="connsiteY1" fmla="*/ 72658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43829"/>
              <a:gd name="connsiteX1" fmla="*/ 481541 w 1571027"/>
              <a:gd name="connsiteY1" fmla="*/ 81294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54436"/>
              <a:gd name="connsiteX1" fmla="*/ 481541 w 1571027"/>
              <a:gd name="connsiteY1" fmla="*/ 812943 h 954436"/>
              <a:gd name="connsiteX2" fmla="*/ 1571027 w 1571027"/>
              <a:gd name="connsiteY2" fmla="*/ 0 h 954436"/>
              <a:gd name="connsiteX3" fmla="*/ 1571027 w 1571027"/>
              <a:gd name="connsiteY3" fmla="*/ 912461 h 954436"/>
              <a:gd name="connsiteX4" fmla="*/ 1035261 w 1571027"/>
              <a:gd name="connsiteY4" fmla="*/ 746903 h 954436"/>
              <a:gd name="connsiteX5" fmla="*/ 471381 w 1571027"/>
              <a:gd name="connsiteY5" fmla="*/ 934863 h 954436"/>
              <a:gd name="connsiteX6" fmla="*/ 0 w 1571027"/>
              <a:gd name="connsiteY6" fmla="*/ 744821 h 954436"/>
              <a:gd name="connsiteX7" fmla="*/ 5080 w 1571027"/>
              <a:gd name="connsiteY7" fmla="*/ 721360 h 954436"/>
              <a:gd name="connsiteX0" fmla="*/ 5080 w 1571027"/>
              <a:gd name="connsiteY0" fmla="*/ 721360 h 943223"/>
              <a:gd name="connsiteX1" fmla="*/ 481541 w 1571027"/>
              <a:gd name="connsiteY1" fmla="*/ 812943 h 943223"/>
              <a:gd name="connsiteX2" fmla="*/ 1571027 w 1571027"/>
              <a:gd name="connsiteY2" fmla="*/ 0 h 943223"/>
              <a:gd name="connsiteX3" fmla="*/ 1571027 w 1571027"/>
              <a:gd name="connsiteY3" fmla="*/ 912461 h 943223"/>
              <a:gd name="connsiteX4" fmla="*/ 1035261 w 1571027"/>
              <a:gd name="connsiteY4" fmla="*/ 746903 h 943223"/>
              <a:gd name="connsiteX5" fmla="*/ 471381 w 1571027"/>
              <a:gd name="connsiteY5" fmla="*/ 934863 h 943223"/>
              <a:gd name="connsiteX6" fmla="*/ 0 w 1571027"/>
              <a:gd name="connsiteY6" fmla="*/ 744821 h 943223"/>
              <a:gd name="connsiteX7" fmla="*/ 5080 w 1571027"/>
              <a:gd name="connsiteY7" fmla="*/ 721360 h 943223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44817"/>
              <a:gd name="connsiteX1" fmla="*/ 481541 w 1571027"/>
              <a:gd name="connsiteY1" fmla="*/ 812943 h 944817"/>
              <a:gd name="connsiteX2" fmla="*/ 1571027 w 1571027"/>
              <a:gd name="connsiteY2" fmla="*/ 0 h 944817"/>
              <a:gd name="connsiteX3" fmla="*/ 1571027 w 1571027"/>
              <a:gd name="connsiteY3" fmla="*/ 912461 h 944817"/>
              <a:gd name="connsiteX4" fmla="*/ 1035261 w 1571027"/>
              <a:gd name="connsiteY4" fmla="*/ 746903 h 944817"/>
              <a:gd name="connsiteX5" fmla="*/ 471381 w 1571027"/>
              <a:gd name="connsiteY5" fmla="*/ 934863 h 944817"/>
              <a:gd name="connsiteX6" fmla="*/ 0 w 1571027"/>
              <a:gd name="connsiteY6" fmla="*/ 744821 h 944817"/>
              <a:gd name="connsiteX7" fmla="*/ 5080 w 1571027"/>
              <a:gd name="connsiteY7" fmla="*/ 721360 h 944817"/>
              <a:gd name="connsiteX0" fmla="*/ 62414 w 1628361"/>
              <a:gd name="connsiteY0" fmla="*/ 721360 h 944817"/>
              <a:gd name="connsiteX1" fmla="*/ 538875 w 1628361"/>
              <a:gd name="connsiteY1" fmla="*/ 812943 h 944817"/>
              <a:gd name="connsiteX2" fmla="*/ 1628361 w 1628361"/>
              <a:gd name="connsiteY2" fmla="*/ 0 h 944817"/>
              <a:gd name="connsiteX3" fmla="*/ 1628361 w 1628361"/>
              <a:gd name="connsiteY3" fmla="*/ 912461 h 944817"/>
              <a:gd name="connsiteX4" fmla="*/ 1092595 w 1628361"/>
              <a:gd name="connsiteY4" fmla="*/ 746903 h 944817"/>
              <a:gd name="connsiteX5" fmla="*/ 528715 w 1628361"/>
              <a:gd name="connsiteY5" fmla="*/ 934863 h 944817"/>
              <a:gd name="connsiteX6" fmla="*/ 57334 w 1628361"/>
              <a:gd name="connsiteY6" fmla="*/ 744821 h 944817"/>
              <a:gd name="connsiteX7" fmla="*/ 62414 w 1628361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628361 w 1630041"/>
              <a:gd name="connsiteY2" fmla="*/ 0 h 944817"/>
              <a:gd name="connsiteX3" fmla="*/ 1628361 w 1630041"/>
              <a:gd name="connsiteY3" fmla="*/ 912461 h 944817"/>
              <a:gd name="connsiteX4" fmla="*/ 1092595 w 1630041"/>
              <a:gd name="connsiteY4" fmla="*/ 746903 h 944817"/>
              <a:gd name="connsiteX5" fmla="*/ 528715 w 1630041"/>
              <a:gd name="connsiteY5" fmla="*/ 934863 h 944817"/>
              <a:gd name="connsiteX6" fmla="*/ 57334 w 1630041"/>
              <a:gd name="connsiteY6" fmla="*/ 744821 h 944817"/>
              <a:gd name="connsiteX7" fmla="*/ 62414 w 1630041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021475 w 1630041"/>
              <a:gd name="connsiteY2" fmla="*/ 391303 h 944817"/>
              <a:gd name="connsiteX3" fmla="*/ 1628361 w 1630041"/>
              <a:gd name="connsiteY3" fmla="*/ 0 h 944817"/>
              <a:gd name="connsiteX4" fmla="*/ 1628361 w 1630041"/>
              <a:gd name="connsiteY4" fmla="*/ 912461 h 944817"/>
              <a:gd name="connsiteX5" fmla="*/ 1092595 w 1630041"/>
              <a:gd name="connsiteY5" fmla="*/ 746903 h 944817"/>
              <a:gd name="connsiteX6" fmla="*/ 528715 w 1630041"/>
              <a:gd name="connsiteY6" fmla="*/ 934863 h 944817"/>
              <a:gd name="connsiteX7" fmla="*/ 57334 w 1630041"/>
              <a:gd name="connsiteY7" fmla="*/ 744821 h 944817"/>
              <a:gd name="connsiteX8" fmla="*/ 62414 w 16300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1167 w 1637274"/>
              <a:gd name="connsiteY0" fmla="*/ 721360 h 965343"/>
              <a:gd name="connsiteX1" fmla="*/ 537628 w 1637274"/>
              <a:gd name="connsiteY1" fmla="*/ 812943 h 965343"/>
              <a:gd name="connsiteX2" fmla="*/ 1020228 w 1637274"/>
              <a:gd name="connsiteY2" fmla="*/ 391303 h 965343"/>
              <a:gd name="connsiteX3" fmla="*/ 1627114 w 1637274"/>
              <a:gd name="connsiteY3" fmla="*/ 0 h 965343"/>
              <a:gd name="connsiteX4" fmla="*/ 1637274 w 1637274"/>
              <a:gd name="connsiteY4" fmla="*/ 826101 h 965343"/>
              <a:gd name="connsiteX5" fmla="*/ 1091348 w 1637274"/>
              <a:gd name="connsiteY5" fmla="*/ 746903 h 965343"/>
              <a:gd name="connsiteX6" fmla="*/ 517308 w 1637274"/>
              <a:gd name="connsiteY6" fmla="*/ 965343 h 965343"/>
              <a:gd name="connsiteX7" fmla="*/ 56087 w 1637274"/>
              <a:gd name="connsiteY7" fmla="*/ 744821 h 965343"/>
              <a:gd name="connsiteX8" fmla="*/ 61167 w 1637274"/>
              <a:gd name="connsiteY8" fmla="*/ 721360 h 965343"/>
              <a:gd name="connsiteX0" fmla="*/ 10004 w 2096064"/>
              <a:gd name="connsiteY0" fmla="*/ 897206 h 965343"/>
              <a:gd name="connsiteX1" fmla="*/ 996418 w 2096064"/>
              <a:gd name="connsiteY1" fmla="*/ 812943 h 965343"/>
              <a:gd name="connsiteX2" fmla="*/ 1479018 w 2096064"/>
              <a:gd name="connsiteY2" fmla="*/ 391303 h 965343"/>
              <a:gd name="connsiteX3" fmla="*/ 2085904 w 2096064"/>
              <a:gd name="connsiteY3" fmla="*/ 0 h 965343"/>
              <a:gd name="connsiteX4" fmla="*/ 2096064 w 2096064"/>
              <a:gd name="connsiteY4" fmla="*/ 826101 h 965343"/>
              <a:gd name="connsiteX5" fmla="*/ 1550138 w 2096064"/>
              <a:gd name="connsiteY5" fmla="*/ 746903 h 965343"/>
              <a:gd name="connsiteX6" fmla="*/ 976098 w 2096064"/>
              <a:gd name="connsiteY6" fmla="*/ 965343 h 965343"/>
              <a:gd name="connsiteX7" fmla="*/ 514877 w 2096064"/>
              <a:gd name="connsiteY7" fmla="*/ 744821 h 965343"/>
              <a:gd name="connsiteX8" fmla="*/ 10004 w 2096064"/>
              <a:gd name="connsiteY8" fmla="*/ 897206 h 965343"/>
              <a:gd name="connsiteX0" fmla="*/ 10779 w 2096839"/>
              <a:gd name="connsiteY0" fmla="*/ 897206 h 965343"/>
              <a:gd name="connsiteX1" fmla="*/ 997193 w 2096839"/>
              <a:gd name="connsiteY1" fmla="*/ 812943 h 965343"/>
              <a:gd name="connsiteX2" fmla="*/ 1479793 w 2096839"/>
              <a:gd name="connsiteY2" fmla="*/ 391303 h 965343"/>
              <a:gd name="connsiteX3" fmla="*/ 2086679 w 2096839"/>
              <a:gd name="connsiteY3" fmla="*/ 0 h 965343"/>
              <a:gd name="connsiteX4" fmla="*/ 2096839 w 2096839"/>
              <a:gd name="connsiteY4" fmla="*/ 826101 h 965343"/>
              <a:gd name="connsiteX5" fmla="*/ 1550913 w 2096839"/>
              <a:gd name="connsiteY5" fmla="*/ 746903 h 965343"/>
              <a:gd name="connsiteX6" fmla="*/ 976873 w 2096839"/>
              <a:gd name="connsiteY6" fmla="*/ 965343 h 965343"/>
              <a:gd name="connsiteX7" fmla="*/ 480483 w 2096839"/>
              <a:gd name="connsiteY7" fmla="*/ 709652 h 965343"/>
              <a:gd name="connsiteX8" fmla="*/ 10779 w 2096839"/>
              <a:gd name="connsiteY8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481282 w 2097638"/>
              <a:gd name="connsiteY7" fmla="*/ 709652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785852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785852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885498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457565 w 2098035"/>
              <a:gd name="connsiteY1" fmla="*/ 697666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1975 w 2098035"/>
              <a:gd name="connsiteY0" fmla="*/ 897206 h 965343"/>
              <a:gd name="connsiteX1" fmla="*/ 475149 w 2098035"/>
              <a:gd name="connsiteY1" fmla="*/ 709389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623629 w 2087585"/>
              <a:gd name="connsiteY8" fmla="*/ 885498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1005523 w 2087585"/>
              <a:gd name="connsiteY2" fmla="*/ 748466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7585" h="965343">
                <a:moveTo>
                  <a:pt x="1525" y="897206"/>
                </a:moveTo>
                <a:cubicBezTo>
                  <a:pt x="-24963" y="867855"/>
                  <a:pt x="300297" y="723433"/>
                  <a:pt x="464699" y="709389"/>
                </a:cubicBezTo>
                <a:cubicBezTo>
                  <a:pt x="629101" y="695345"/>
                  <a:pt x="864260" y="821996"/>
                  <a:pt x="1005523" y="748466"/>
                </a:cubicBezTo>
                <a:lnTo>
                  <a:pt x="1470539" y="391303"/>
                </a:lnTo>
                <a:lnTo>
                  <a:pt x="2077425" y="0"/>
                </a:lnTo>
                <a:cubicBezTo>
                  <a:pt x="2081206" y="179146"/>
                  <a:pt x="2087585" y="369870"/>
                  <a:pt x="2087585" y="826101"/>
                </a:cubicBezTo>
                <a:cubicBezTo>
                  <a:pt x="1861131" y="782945"/>
                  <a:pt x="1735093" y="773649"/>
                  <a:pt x="1541659" y="746903"/>
                </a:cubicBezTo>
                <a:cubicBezTo>
                  <a:pt x="1363465" y="776037"/>
                  <a:pt x="1181874" y="900145"/>
                  <a:pt x="967619" y="965343"/>
                </a:cubicBezTo>
                <a:cubicBezTo>
                  <a:pt x="800461" y="923223"/>
                  <a:pt x="542349" y="806041"/>
                  <a:pt x="453645" y="791713"/>
                </a:cubicBezTo>
                <a:cubicBezTo>
                  <a:pt x="292629" y="780357"/>
                  <a:pt x="28013" y="926557"/>
                  <a:pt x="1525" y="897206"/>
                </a:cubicBezTo>
                <a:close/>
              </a:path>
            </a:pathLst>
          </a:cu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4124133" y="1565834"/>
            <a:ext cx="3768430" cy="2858825"/>
          </a:xfrm>
          <a:prstGeom prst="wedgeRectCallout">
            <a:avLst>
              <a:gd name="adj1" fmla="val -66973"/>
              <a:gd name="adj2" fmla="val 24921"/>
            </a:avLst>
          </a:prstGeom>
          <a:gradFill>
            <a:gsLst>
              <a:gs pos="0">
                <a:srgbClr val="FFFF99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14276"/>
              </p:ext>
            </p:extLst>
          </p:nvPr>
        </p:nvGraphicFramePr>
        <p:xfrm>
          <a:off x="4124130" y="1565833"/>
          <a:ext cx="3624824" cy="14294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37062"/>
                <a:gridCol w="1179487"/>
                <a:gridCol w="12082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Rationale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Lorem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ipsum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things and stuff said</a:t>
                      </a:r>
                      <a:r>
                        <a:rPr lang="en-US" sz="700" b="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here</a:t>
                      </a:r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Thing 1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Apply stuff and things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 other stuff</a:t>
                      </a:r>
                      <a:endParaRPr lang="en-US" sz="7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Nurse1: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some other comment blah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blah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Nurse2: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Insert</a:t>
                      </a:r>
                      <a:r>
                        <a:rPr lang="en-US" sz="700" b="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comment here…</a:t>
                      </a:r>
                      <a:endParaRPr lang="en-US" sz="900" b="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413">
                <a:tc gridSpan="3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39705"/>
              </p:ext>
            </p:extLst>
          </p:nvPr>
        </p:nvGraphicFramePr>
        <p:xfrm>
          <a:off x="4124130" y="2995246"/>
          <a:ext cx="3624824" cy="1143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37062"/>
                <a:gridCol w="1179487"/>
                <a:gridCol w="12082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Rationale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Lorem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ipsum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things and stuff said</a:t>
                      </a:r>
                      <a:r>
                        <a:rPr lang="en-US" sz="700" b="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here</a:t>
                      </a:r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Thing 1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Apply stuff and things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 other stuff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 about this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Ignore</a:t>
                      </a:r>
                      <a:endParaRPr lang="en-US" sz="7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Nurse1: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some other comment blah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blah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Nurse2: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Insert</a:t>
                      </a:r>
                      <a:r>
                        <a:rPr lang="en-US" sz="700" b="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comment here…</a:t>
                      </a:r>
                      <a:endParaRPr lang="en-US" sz="900" b="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48954" y="1565834"/>
            <a:ext cx="143609" cy="2858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01600" dist="25400" dir="108000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7784127" y="1577558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flipV="1">
            <a:off x="7784856" y="4355930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78197" y="2766648"/>
            <a:ext cx="3168438" cy="181706"/>
            <a:chOff x="4478197" y="2766648"/>
            <a:chExt cx="3168438" cy="181706"/>
          </a:xfrm>
        </p:grpSpPr>
        <p:sp>
          <p:nvSpPr>
            <p:cNvPr id="9" name="Rounded Rectangle 8"/>
            <p:cNvSpPr/>
            <p:nvPr/>
          </p:nvSpPr>
          <p:spPr>
            <a:xfrm>
              <a:off x="4478197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Commit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54062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Undo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32586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Ignore this Alert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97" y="2772157"/>
              <a:ext cx="170688" cy="1706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2" y="2772157"/>
              <a:ext cx="170688" cy="17068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915" y="2772157"/>
              <a:ext cx="170688" cy="17068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478197" y="4174224"/>
            <a:ext cx="3168438" cy="181706"/>
            <a:chOff x="4478197" y="2766648"/>
            <a:chExt cx="3168438" cy="181706"/>
          </a:xfrm>
        </p:grpSpPr>
        <p:sp>
          <p:nvSpPr>
            <p:cNvPr id="16" name="Rounded Rectangle 15"/>
            <p:cNvSpPr/>
            <p:nvPr/>
          </p:nvSpPr>
          <p:spPr>
            <a:xfrm>
              <a:off x="4478197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Commit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54062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Undo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32586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Ignore this Alert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97" y="2772157"/>
              <a:ext cx="170688" cy="17068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2" y="2772157"/>
              <a:ext cx="170688" cy="1706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915" y="2772157"/>
              <a:ext cx="170688" cy="170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4124133" y="1565834"/>
            <a:ext cx="3768430" cy="2858825"/>
          </a:xfrm>
          <a:prstGeom prst="wedgeRectCallout">
            <a:avLst>
              <a:gd name="adj1" fmla="val -66973"/>
              <a:gd name="adj2" fmla="val 24921"/>
            </a:avLst>
          </a:prstGeom>
          <a:gradFill>
            <a:gsLst>
              <a:gs pos="0">
                <a:srgbClr val="FFFF99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05533"/>
              </p:ext>
            </p:extLst>
          </p:nvPr>
        </p:nvGraphicFramePr>
        <p:xfrm>
          <a:off x="4124130" y="2977652"/>
          <a:ext cx="3624824" cy="11742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37062"/>
                <a:gridCol w="1179487"/>
                <a:gridCol w="1208275"/>
              </a:tblGrid>
              <a:tr h="20962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Analysis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62032">
                <a:tc rowSpan="4">
                  <a:txBody>
                    <a:bodyPr/>
                    <a:lstStyle/>
                    <a:p>
                      <a:pPr algn="l"/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Lorem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ipsum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things and stuff said</a:t>
                      </a:r>
                      <a:r>
                        <a:rPr lang="en-US" sz="700" b="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here</a:t>
                      </a:r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Thing 1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Apply stuff and things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 other stuff</a:t>
                      </a:r>
                      <a:endParaRPr lang="en-US" sz="7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Nurse1: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some other comment blah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blah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Nurse2: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Insert</a:t>
                      </a:r>
                      <a:r>
                        <a:rPr lang="en-US" sz="700" b="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comment here…</a:t>
                      </a:r>
                      <a:endParaRPr lang="en-US" sz="900" b="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48954" y="1565834"/>
            <a:ext cx="143609" cy="2858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01600" dist="25400" dir="108000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7784127" y="1577558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flipV="1">
            <a:off x="7784856" y="4355930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527027" y="4188929"/>
            <a:ext cx="3168438" cy="181706"/>
            <a:chOff x="4527027" y="4188929"/>
            <a:chExt cx="3168438" cy="181706"/>
          </a:xfrm>
        </p:grpSpPr>
        <p:sp>
          <p:nvSpPr>
            <p:cNvPr id="9" name="Rounded Rectangle 8"/>
            <p:cNvSpPr/>
            <p:nvPr/>
          </p:nvSpPr>
          <p:spPr>
            <a:xfrm>
              <a:off x="4527027" y="4188929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Commit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02892" y="4188929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Undo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81416" y="4188929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Ignore this Alert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027" y="4194438"/>
              <a:ext cx="170688" cy="1706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892" y="4194438"/>
              <a:ext cx="170688" cy="17068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745" y="4194438"/>
              <a:ext cx="170688" cy="170688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9" y="1583172"/>
            <a:ext cx="2125714" cy="13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09800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Anxiety Level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rend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2900" y="2521641"/>
            <a:ext cx="2122170" cy="1207873"/>
          </a:xfrm>
          <a:prstGeom prst="rect">
            <a:avLst/>
          </a:prstGeom>
          <a:solidFill>
            <a:schemeClr val="accent3">
              <a:lumMod val="20000"/>
              <a:lumOff val="8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86995" y="3029374"/>
            <a:ext cx="521970" cy="962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97503" y="2831651"/>
            <a:ext cx="525633" cy="1977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48080" y="2843903"/>
            <a:ext cx="49321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3"/>
          </p:cNvCxnSpPr>
          <p:nvPr/>
        </p:nvCxnSpPr>
        <p:spPr>
          <a:xfrm>
            <a:off x="5741295" y="2843903"/>
            <a:ext cx="533775" cy="2816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995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4170574" y="2670987"/>
            <a:ext cx="2099732" cy="545113"/>
          </a:xfrm>
          <a:custGeom>
            <a:avLst/>
            <a:gdLst>
              <a:gd name="connsiteX0" fmla="*/ 0 w 1545627"/>
              <a:gd name="connsiteY0" fmla="*/ 0 h 912461"/>
              <a:gd name="connsiteX1" fmla="*/ 1545627 w 1545627"/>
              <a:gd name="connsiteY1" fmla="*/ 0 h 912461"/>
              <a:gd name="connsiteX2" fmla="*/ 1545627 w 1545627"/>
              <a:gd name="connsiteY2" fmla="*/ 912461 h 912461"/>
              <a:gd name="connsiteX3" fmla="*/ 0 w 1545627"/>
              <a:gd name="connsiteY3" fmla="*/ 912461 h 912461"/>
              <a:gd name="connsiteX4" fmla="*/ 0 w 1545627"/>
              <a:gd name="connsiteY4" fmla="*/ 0 h 912461"/>
              <a:gd name="connsiteX0" fmla="*/ 0 w 1545627"/>
              <a:gd name="connsiteY0" fmla="*/ 2 h 912463"/>
              <a:gd name="connsiteX1" fmla="*/ 445981 w 1545627"/>
              <a:gd name="connsiteY1" fmla="*/ 726585 h 912463"/>
              <a:gd name="connsiteX2" fmla="*/ 1545627 w 1545627"/>
              <a:gd name="connsiteY2" fmla="*/ 2 h 912463"/>
              <a:gd name="connsiteX3" fmla="*/ 1545627 w 1545627"/>
              <a:gd name="connsiteY3" fmla="*/ 912463 h 912463"/>
              <a:gd name="connsiteX4" fmla="*/ 0 w 1545627"/>
              <a:gd name="connsiteY4" fmla="*/ 912463 h 912463"/>
              <a:gd name="connsiteX5" fmla="*/ 0 w 1545627"/>
              <a:gd name="connsiteY5" fmla="*/ 2 h 912463"/>
              <a:gd name="connsiteX0" fmla="*/ 25400 w 1571027"/>
              <a:gd name="connsiteY0" fmla="*/ 2 h 912463"/>
              <a:gd name="connsiteX1" fmla="*/ 471381 w 1571027"/>
              <a:gd name="connsiteY1" fmla="*/ 726585 h 912463"/>
              <a:gd name="connsiteX2" fmla="*/ 1571027 w 1571027"/>
              <a:gd name="connsiteY2" fmla="*/ 2 h 912463"/>
              <a:gd name="connsiteX3" fmla="*/ 1571027 w 1571027"/>
              <a:gd name="connsiteY3" fmla="*/ 912463 h 912463"/>
              <a:gd name="connsiteX4" fmla="*/ 0 w 1571027"/>
              <a:gd name="connsiteY4" fmla="*/ 744823 h 912463"/>
              <a:gd name="connsiteX5" fmla="*/ 25400 w 1571027"/>
              <a:gd name="connsiteY5" fmla="*/ 2 h 912463"/>
              <a:gd name="connsiteX0" fmla="*/ 5080 w 1571027"/>
              <a:gd name="connsiteY0" fmla="*/ 721360 h 912461"/>
              <a:gd name="connsiteX1" fmla="*/ 471381 w 1571027"/>
              <a:gd name="connsiteY1" fmla="*/ 726583 h 912461"/>
              <a:gd name="connsiteX2" fmla="*/ 1571027 w 1571027"/>
              <a:gd name="connsiteY2" fmla="*/ 0 h 912461"/>
              <a:gd name="connsiteX3" fmla="*/ 1571027 w 1571027"/>
              <a:gd name="connsiteY3" fmla="*/ 912461 h 912461"/>
              <a:gd name="connsiteX4" fmla="*/ 0 w 1571027"/>
              <a:gd name="connsiteY4" fmla="*/ 744821 h 912461"/>
              <a:gd name="connsiteX5" fmla="*/ 5080 w 1571027"/>
              <a:gd name="connsiteY5" fmla="*/ 721360 h 912461"/>
              <a:gd name="connsiteX0" fmla="*/ 5080 w 1571027"/>
              <a:gd name="connsiteY0" fmla="*/ 721360 h 943829"/>
              <a:gd name="connsiteX1" fmla="*/ 471381 w 1571027"/>
              <a:gd name="connsiteY1" fmla="*/ 72658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43829"/>
              <a:gd name="connsiteX1" fmla="*/ 481541 w 1571027"/>
              <a:gd name="connsiteY1" fmla="*/ 81294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54436"/>
              <a:gd name="connsiteX1" fmla="*/ 481541 w 1571027"/>
              <a:gd name="connsiteY1" fmla="*/ 812943 h 954436"/>
              <a:gd name="connsiteX2" fmla="*/ 1571027 w 1571027"/>
              <a:gd name="connsiteY2" fmla="*/ 0 h 954436"/>
              <a:gd name="connsiteX3" fmla="*/ 1571027 w 1571027"/>
              <a:gd name="connsiteY3" fmla="*/ 912461 h 954436"/>
              <a:gd name="connsiteX4" fmla="*/ 1035261 w 1571027"/>
              <a:gd name="connsiteY4" fmla="*/ 746903 h 954436"/>
              <a:gd name="connsiteX5" fmla="*/ 471381 w 1571027"/>
              <a:gd name="connsiteY5" fmla="*/ 934863 h 954436"/>
              <a:gd name="connsiteX6" fmla="*/ 0 w 1571027"/>
              <a:gd name="connsiteY6" fmla="*/ 744821 h 954436"/>
              <a:gd name="connsiteX7" fmla="*/ 5080 w 1571027"/>
              <a:gd name="connsiteY7" fmla="*/ 721360 h 954436"/>
              <a:gd name="connsiteX0" fmla="*/ 5080 w 1571027"/>
              <a:gd name="connsiteY0" fmla="*/ 721360 h 943223"/>
              <a:gd name="connsiteX1" fmla="*/ 481541 w 1571027"/>
              <a:gd name="connsiteY1" fmla="*/ 812943 h 943223"/>
              <a:gd name="connsiteX2" fmla="*/ 1571027 w 1571027"/>
              <a:gd name="connsiteY2" fmla="*/ 0 h 943223"/>
              <a:gd name="connsiteX3" fmla="*/ 1571027 w 1571027"/>
              <a:gd name="connsiteY3" fmla="*/ 912461 h 943223"/>
              <a:gd name="connsiteX4" fmla="*/ 1035261 w 1571027"/>
              <a:gd name="connsiteY4" fmla="*/ 746903 h 943223"/>
              <a:gd name="connsiteX5" fmla="*/ 471381 w 1571027"/>
              <a:gd name="connsiteY5" fmla="*/ 934863 h 943223"/>
              <a:gd name="connsiteX6" fmla="*/ 0 w 1571027"/>
              <a:gd name="connsiteY6" fmla="*/ 744821 h 943223"/>
              <a:gd name="connsiteX7" fmla="*/ 5080 w 1571027"/>
              <a:gd name="connsiteY7" fmla="*/ 721360 h 943223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44817"/>
              <a:gd name="connsiteX1" fmla="*/ 481541 w 1571027"/>
              <a:gd name="connsiteY1" fmla="*/ 812943 h 944817"/>
              <a:gd name="connsiteX2" fmla="*/ 1571027 w 1571027"/>
              <a:gd name="connsiteY2" fmla="*/ 0 h 944817"/>
              <a:gd name="connsiteX3" fmla="*/ 1571027 w 1571027"/>
              <a:gd name="connsiteY3" fmla="*/ 912461 h 944817"/>
              <a:gd name="connsiteX4" fmla="*/ 1035261 w 1571027"/>
              <a:gd name="connsiteY4" fmla="*/ 746903 h 944817"/>
              <a:gd name="connsiteX5" fmla="*/ 471381 w 1571027"/>
              <a:gd name="connsiteY5" fmla="*/ 934863 h 944817"/>
              <a:gd name="connsiteX6" fmla="*/ 0 w 1571027"/>
              <a:gd name="connsiteY6" fmla="*/ 744821 h 944817"/>
              <a:gd name="connsiteX7" fmla="*/ 5080 w 1571027"/>
              <a:gd name="connsiteY7" fmla="*/ 721360 h 944817"/>
              <a:gd name="connsiteX0" fmla="*/ 62414 w 1628361"/>
              <a:gd name="connsiteY0" fmla="*/ 721360 h 944817"/>
              <a:gd name="connsiteX1" fmla="*/ 538875 w 1628361"/>
              <a:gd name="connsiteY1" fmla="*/ 812943 h 944817"/>
              <a:gd name="connsiteX2" fmla="*/ 1628361 w 1628361"/>
              <a:gd name="connsiteY2" fmla="*/ 0 h 944817"/>
              <a:gd name="connsiteX3" fmla="*/ 1628361 w 1628361"/>
              <a:gd name="connsiteY3" fmla="*/ 912461 h 944817"/>
              <a:gd name="connsiteX4" fmla="*/ 1092595 w 1628361"/>
              <a:gd name="connsiteY4" fmla="*/ 746903 h 944817"/>
              <a:gd name="connsiteX5" fmla="*/ 528715 w 1628361"/>
              <a:gd name="connsiteY5" fmla="*/ 934863 h 944817"/>
              <a:gd name="connsiteX6" fmla="*/ 57334 w 1628361"/>
              <a:gd name="connsiteY6" fmla="*/ 744821 h 944817"/>
              <a:gd name="connsiteX7" fmla="*/ 62414 w 1628361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628361 w 1630041"/>
              <a:gd name="connsiteY2" fmla="*/ 0 h 944817"/>
              <a:gd name="connsiteX3" fmla="*/ 1628361 w 1630041"/>
              <a:gd name="connsiteY3" fmla="*/ 912461 h 944817"/>
              <a:gd name="connsiteX4" fmla="*/ 1092595 w 1630041"/>
              <a:gd name="connsiteY4" fmla="*/ 746903 h 944817"/>
              <a:gd name="connsiteX5" fmla="*/ 528715 w 1630041"/>
              <a:gd name="connsiteY5" fmla="*/ 934863 h 944817"/>
              <a:gd name="connsiteX6" fmla="*/ 57334 w 1630041"/>
              <a:gd name="connsiteY6" fmla="*/ 744821 h 944817"/>
              <a:gd name="connsiteX7" fmla="*/ 62414 w 1630041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021475 w 1630041"/>
              <a:gd name="connsiteY2" fmla="*/ 391303 h 944817"/>
              <a:gd name="connsiteX3" fmla="*/ 1628361 w 1630041"/>
              <a:gd name="connsiteY3" fmla="*/ 0 h 944817"/>
              <a:gd name="connsiteX4" fmla="*/ 1628361 w 1630041"/>
              <a:gd name="connsiteY4" fmla="*/ 912461 h 944817"/>
              <a:gd name="connsiteX5" fmla="*/ 1092595 w 1630041"/>
              <a:gd name="connsiteY5" fmla="*/ 746903 h 944817"/>
              <a:gd name="connsiteX6" fmla="*/ 528715 w 1630041"/>
              <a:gd name="connsiteY6" fmla="*/ 934863 h 944817"/>
              <a:gd name="connsiteX7" fmla="*/ 57334 w 1630041"/>
              <a:gd name="connsiteY7" fmla="*/ 744821 h 944817"/>
              <a:gd name="connsiteX8" fmla="*/ 62414 w 16300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1167 w 1637274"/>
              <a:gd name="connsiteY0" fmla="*/ 721360 h 965343"/>
              <a:gd name="connsiteX1" fmla="*/ 537628 w 1637274"/>
              <a:gd name="connsiteY1" fmla="*/ 812943 h 965343"/>
              <a:gd name="connsiteX2" fmla="*/ 1020228 w 1637274"/>
              <a:gd name="connsiteY2" fmla="*/ 391303 h 965343"/>
              <a:gd name="connsiteX3" fmla="*/ 1627114 w 1637274"/>
              <a:gd name="connsiteY3" fmla="*/ 0 h 965343"/>
              <a:gd name="connsiteX4" fmla="*/ 1637274 w 1637274"/>
              <a:gd name="connsiteY4" fmla="*/ 826101 h 965343"/>
              <a:gd name="connsiteX5" fmla="*/ 1091348 w 1637274"/>
              <a:gd name="connsiteY5" fmla="*/ 746903 h 965343"/>
              <a:gd name="connsiteX6" fmla="*/ 517308 w 1637274"/>
              <a:gd name="connsiteY6" fmla="*/ 965343 h 965343"/>
              <a:gd name="connsiteX7" fmla="*/ 56087 w 1637274"/>
              <a:gd name="connsiteY7" fmla="*/ 744821 h 965343"/>
              <a:gd name="connsiteX8" fmla="*/ 61167 w 1637274"/>
              <a:gd name="connsiteY8" fmla="*/ 721360 h 965343"/>
              <a:gd name="connsiteX0" fmla="*/ 10004 w 2096064"/>
              <a:gd name="connsiteY0" fmla="*/ 897206 h 965343"/>
              <a:gd name="connsiteX1" fmla="*/ 996418 w 2096064"/>
              <a:gd name="connsiteY1" fmla="*/ 812943 h 965343"/>
              <a:gd name="connsiteX2" fmla="*/ 1479018 w 2096064"/>
              <a:gd name="connsiteY2" fmla="*/ 391303 h 965343"/>
              <a:gd name="connsiteX3" fmla="*/ 2085904 w 2096064"/>
              <a:gd name="connsiteY3" fmla="*/ 0 h 965343"/>
              <a:gd name="connsiteX4" fmla="*/ 2096064 w 2096064"/>
              <a:gd name="connsiteY4" fmla="*/ 826101 h 965343"/>
              <a:gd name="connsiteX5" fmla="*/ 1550138 w 2096064"/>
              <a:gd name="connsiteY5" fmla="*/ 746903 h 965343"/>
              <a:gd name="connsiteX6" fmla="*/ 976098 w 2096064"/>
              <a:gd name="connsiteY6" fmla="*/ 965343 h 965343"/>
              <a:gd name="connsiteX7" fmla="*/ 514877 w 2096064"/>
              <a:gd name="connsiteY7" fmla="*/ 744821 h 965343"/>
              <a:gd name="connsiteX8" fmla="*/ 10004 w 2096064"/>
              <a:gd name="connsiteY8" fmla="*/ 897206 h 965343"/>
              <a:gd name="connsiteX0" fmla="*/ 10779 w 2096839"/>
              <a:gd name="connsiteY0" fmla="*/ 897206 h 965343"/>
              <a:gd name="connsiteX1" fmla="*/ 997193 w 2096839"/>
              <a:gd name="connsiteY1" fmla="*/ 812943 h 965343"/>
              <a:gd name="connsiteX2" fmla="*/ 1479793 w 2096839"/>
              <a:gd name="connsiteY2" fmla="*/ 391303 h 965343"/>
              <a:gd name="connsiteX3" fmla="*/ 2086679 w 2096839"/>
              <a:gd name="connsiteY3" fmla="*/ 0 h 965343"/>
              <a:gd name="connsiteX4" fmla="*/ 2096839 w 2096839"/>
              <a:gd name="connsiteY4" fmla="*/ 826101 h 965343"/>
              <a:gd name="connsiteX5" fmla="*/ 1550913 w 2096839"/>
              <a:gd name="connsiteY5" fmla="*/ 746903 h 965343"/>
              <a:gd name="connsiteX6" fmla="*/ 976873 w 2096839"/>
              <a:gd name="connsiteY6" fmla="*/ 965343 h 965343"/>
              <a:gd name="connsiteX7" fmla="*/ 480483 w 2096839"/>
              <a:gd name="connsiteY7" fmla="*/ 709652 h 965343"/>
              <a:gd name="connsiteX8" fmla="*/ 10779 w 2096839"/>
              <a:gd name="connsiteY8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481282 w 2097638"/>
              <a:gd name="connsiteY7" fmla="*/ 709652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785852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785852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885498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457565 w 2098035"/>
              <a:gd name="connsiteY1" fmla="*/ 697666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1975 w 2098035"/>
              <a:gd name="connsiteY0" fmla="*/ 897206 h 965343"/>
              <a:gd name="connsiteX1" fmla="*/ 475149 w 2098035"/>
              <a:gd name="connsiteY1" fmla="*/ 709389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623629 w 2087585"/>
              <a:gd name="connsiteY8" fmla="*/ 885498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1005523 w 2087585"/>
              <a:gd name="connsiteY2" fmla="*/ 748466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93 w 2073366"/>
              <a:gd name="connsiteY0" fmla="*/ 749568 h 965343"/>
              <a:gd name="connsiteX1" fmla="*/ 450480 w 2073366"/>
              <a:gd name="connsiteY1" fmla="*/ 709389 h 965343"/>
              <a:gd name="connsiteX2" fmla="*/ 991304 w 2073366"/>
              <a:gd name="connsiteY2" fmla="*/ 748466 h 965343"/>
              <a:gd name="connsiteX3" fmla="*/ 1456320 w 2073366"/>
              <a:gd name="connsiteY3" fmla="*/ 391303 h 965343"/>
              <a:gd name="connsiteX4" fmla="*/ 2063206 w 2073366"/>
              <a:gd name="connsiteY4" fmla="*/ 0 h 965343"/>
              <a:gd name="connsiteX5" fmla="*/ 2073366 w 2073366"/>
              <a:gd name="connsiteY5" fmla="*/ 826101 h 965343"/>
              <a:gd name="connsiteX6" fmla="*/ 1527440 w 2073366"/>
              <a:gd name="connsiteY6" fmla="*/ 746903 h 965343"/>
              <a:gd name="connsiteX7" fmla="*/ 953400 w 2073366"/>
              <a:gd name="connsiteY7" fmla="*/ 965343 h 965343"/>
              <a:gd name="connsiteX8" fmla="*/ 439426 w 2073366"/>
              <a:gd name="connsiteY8" fmla="*/ 791713 h 965343"/>
              <a:gd name="connsiteX9" fmla="*/ 1593 w 2073366"/>
              <a:gd name="connsiteY9" fmla="*/ 749568 h 965343"/>
              <a:gd name="connsiteX0" fmla="*/ 284 w 2072057"/>
              <a:gd name="connsiteY0" fmla="*/ 749568 h 965343"/>
              <a:gd name="connsiteX1" fmla="*/ 501559 w 2072057"/>
              <a:gd name="connsiteY1" fmla="*/ 456976 h 965343"/>
              <a:gd name="connsiteX2" fmla="*/ 989995 w 2072057"/>
              <a:gd name="connsiteY2" fmla="*/ 748466 h 965343"/>
              <a:gd name="connsiteX3" fmla="*/ 1455011 w 2072057"/>
              <a:gd name="connsiteY3" fmla="*/ 391303 h 965343"/>
              <a:gd name="connsiteX4" fmla="*/ 2061897 w 2072057"/>
              <a:gd name="connsiteY4" fmla="*/ 0 h 965343"/>
              <a:gd name="connsiteX5" fmla="*/ 2072057 w 2072057"/>
              <a:gd name="connsiteY5" fmla="*/ 826101 h 965343"/>
              <a:gd name="connsiteX6" fmla="*/ 1526131 w 2072057"/>
              <a:gd name="connsiteY6" fmla="*/ 746903 h 965343"/>
              <a:gd name="connsiteX7" fmla="*/ 952091 w 2072057"/>
              <a:gd name="connsiteY7" fmla="*/ 965343 h 965343"/>
              <a:gd name="connsiteX8" fmla="*/ 438117 w 2072057"/>
              <a:gd name="connsiteY8" fmla="*/ 791713 h 965343"/>
              <a:gd name="connsiteX9" fmla="*/ 284 w 2072057"/>
              <a:gd name="connsiteY9" fmla="*/ 749568 h 965343"/>
              <a:gd name="connsiteX0" fmla="*/ 28 w 2071801"/>
              <a:gd name="connsiteY0" fmla="*/ 749568 h 965343"/>
              <a:gd name="connsiteX1" fmla="*/ 501303 w 2071801"/>
              <a:gd name="connsiteY1" fmla="*/ 456976 h 965343"/>
              <a:gd name="connsiteX2" fmla="*/ 989739 w 2071801"/>
              <a:gd name="connsiteY2" fmla="*/ 748466 h 965343"/>
              <a:gd name="connsiteX3" fmla="*/ 1454755 w 2071801"/>
              <a:gd name="connsiteY3" fmla="*/ 391303 h 965343"/>
              <a:gd name="connsiteX4" fmla="*/ 2061641 w 2071801"/>
              <a:gd name="connsiteY4" fmla="*/ 0 h 965343"/>
              <a:gd name="connsiteX5" fmla="*/ 2071801 w 2071801"/>
              <a:gd name="connsiteY5" fmla="*/ 826101 h 965343"/>
              <a:gd name="connsiteX6" fmla="*/ 1525875 w 2071801"/>
              <a:gd name="connsiteY6" fmla="*/ 746903 h 965343"/>
              <a:gd name="connsiteX7" fmla="*/ 951835 w 2071801"/>
              <a:gd name="connsiteY7" fmla="*/ 965343 h 965343"/>
              <a:gd name="connsiteX8" fmla="*/ 480723 w 2071801"/>
              <a:gd name="connsiteY8" fmla="*/ 710751 h 965343"/>
              <a:gd name="connsiteX9" fmla="*/ 28 w 2071801"/>
              <a:gd name="connsiteY9" fmla="*/ 749568 h 965343"/>
              <a:gd name="connsiteX0" fmla="*/ 28 w 2071801"/>
              <a:gd name="connsiteY0" fmla="*/ 749568 h 965343"/>
              <a:gd name="connsiteX1" fmla="*/ 501303 w 2071801"/>
              <a:gd name="connsiteY1" fmla="*/ 456976 h 965343"/>
              <a:gd name="connsiteX2" fmla="*/ 975452 w 2071801"/>
              <a:gd name="connsiteY2" fmla="*/ 367466 h 965343"/>
              <a:gd name="connsiteX3" fmla="*/ 1454755 w 2071801"/>
              <a:gd name="connsiteY3" fmla="*/ 391303 h 965343"/>
              <a:gd name="connsiteX4" fmla="*/ 2061641 w 2071801"/>
              <a:gd name="connsiteY4" fmla="*/ 0 h 965343"/>
              <a:gd name="connsiteX5" fmla="*/ 2071801 w 2071801"/>
              <a:gd name="connsiteY5" fmla="*/ 826101 h 965343"/>
              <a:gd name="connsiteX6" fmla="*/ 1525875 w 2071801"/>
              <a:gd name="connsiteY6" fmla="*/ 746903 h 965343"/>
              <a:gd name="connsiteX7" fmla="*/ 951835 w 2071801"/>
              <a:gd name="connsiteY7" fmla="*/ 965343 h 965343"/>
              <a:gd name="connsiteX8" fmla="*/ 480723 w 2071801"/>
              <a:gd name="connsiteY8" fmla="*/ 710751 h 965343"/>
              <a:gd name="connsiteX9" fmla="*/ 28 w 2071801"/>
              <a:gd name="connsiteY9" fmla="*/ 749568 h 965343"/>
              <a:gd name="connsiteX0" fmla="*/ 28 w 2071801"/>
              <a:gd name="connsiteY0" fmla="*/ 749568 h 826101"/>
              <a:gd name="connsiteX1" fmla="*/ 501303 w 2071801"/>
              <a:gd name="connsiteY1" fmla="*/ 456976 h 826101"/>
              <a:gd name="connsiteX2" fmla="*/ 975452 w 2071801"/>
              <a:gd name="connsiteY2" fmla="*/ 367466 h 826101"/>
              <a:gd name="connsiteX3" fmla="*/ 1454755 w 2071801"/>
              <a:gd name="connsiteY3" fmla="*/ 391303 h 826101"/>
              <a:gd name="connsiteX4" fmla="*/ 2061641 w 2071801"/>
              <a:gd name="connsiteY4" fmla="*/ 0 h 826101"/>
              <a:gd name="connsiteX5" fmla="*/ 2071801 w 2071801"/>
              <a:gd name="connsiteY5" fmla="*/ 826101 h 826101"/>
              <a:gd name="connsiteX6" fmla="*/ 1525875 w 2071801"/>
              <a:gd name="connsiteY6" fmla="*/ 746903 h 826101"/>
              <a:gd name="connsiteX7" fmla="*/ 980410 w 2071801"/>
              <a:gd name="connsiteY7" fmla="*/ 555768 h 826101"/>
              <a:gd name="connsiteX8" fmla="*/ 480723 w 2071801"/>
              <a:gd name="connsiteY8" fmla="*/ 710751 h 826101"/>
              <a:gd name="connsiteX9" fmla="*/ 28 w 2071801"/>
              <a:gd name="connsiteY9" fmla="*/ 749568 h 826101"/>
              <a:gd name="connsiteX0" fmla="*/ 5 w 2071778"/>
              <a:gd name="connsiteY0" fmla="*/ 749568 h 826101"/>
              <a:gd name="connsiteX1" fmla="*/ 472705 w 2071778"/>
              <a:gd name="connsiteY1" fmla="*/ 547463 h 826101"/>
              <a:gd name="connsiteX2" fmla="*/ 975429 w 2071778"/>
              <a:gd name="connsiteY2" fmla="*/ 367466 h 826101"/>
              <a:gd name="connsiteX3" fmla="*/ 1454732 w 2071778"/>
              <a:gd name="connsiteY3" fmla="*/ 391303 h 826101"/>
              <a:gd name="connsiteX4" fmla="*/ 2061618 w 2071778"/>
              <a:gd name="connsiteY4" fmla="*/ 0 h 826101"/>
              <a:gd name="connsiteX5" fmla="*/ 2071778 w 2071778"/>
              <a:gd name="connsiteY5" fmla="*/ 826101 h 826101"/>
              <a:gd name="connsiteX6" fmla="*/ 1525852 w 2071778"/>
              <a:gd name="connsiteY6" fmla="*/ 746903 h 826101"/>
              <a:gd name="connsiteX7" fmla="*/ 980387 w 2071778"/>
              <a:gd name="connsiteY7" fmla="*/ 555768 h 826101"/>
              <a:gd name="connsiteX8" fmla="*/ 480700 w 2071778"/>
              <a:gd name="connsiteY8" fmla="*/ 710751 h 826101"/>
              <a:gd name="connsiteX9" fmla="*/ 5 w 2071778"/>
              <a:gd name="connsiteY9" fmla="*/ 749568 h 826101"/>
              <a:gd name="connsiteX0" fmla="*/ 5 w 2071778"/>
              <a:gd name="connsiteY0" fmla="*/ 749568 h 826101"/>
              <a:gd name="connsiteX1" fmla="*/ 472705 w 2071778"/>
              <a:gd name="connsiteY1" fmla="*/ 547463 h 826101"/>
              <a:gd name="connsiteX2" fmla="*/ 975429 w 2071778"/>
              <a:gd name="connsiteY2" fmla="*/ 367466 h 826101"/>
              <a:gd name="connsiteX3" fmla="*/ 1516644 w 2071778"/>
              <a:gd name="connsiteY3" fmla="*/ 224615 h 826101"/>
              <a:gd name="connsiteX4" fmla="*/ 2061618 w 2071778"/>
              <a:gd name="connsiteY4" fmla="*/ 0 h 826101"/>
              <a:gd name="connsiteX5" fmla="*/ 2071778 w 2071778"/>
              <a:gd name="connsiteY5" fmla="*/ 826101 h 826101"/>
              <a:gd name="connsiteX6" fmla="*/ 1525852 w 2071778"/>
              <a:gd name="connsiteY6" fmla="*/ 746903 h 826101"/>
              <a:gd name="connsiteX7" fmla="*/ 980387 w 2071778"/>
              <a:gd name="connsiteY7" fmla="*/ 555768 h 826101"/>
              <a:gd name="connsiteX8" fmla="*/ 480700 w 2071778"/>
              <a:gd name="connsiteY8" fmla="*/ 710751 h 826101"/>
              <a:gd name="connsiteX9" fmla="*/ 5 w 2071778"/>
              <a:gd name="connsiteY9" fmla="*/ 749568 h 826101"/>
              <a:gd name="connsiteX0" fmla="*/ 5 w 2071778"/>
              <a:gd name="connsiteY0" fmla="*/ 749568 h 826101"/>
              <a:gd name="connsiteX1" fmla="*/ 472705 w 2071778"/>
              <a:gd name="connsiteY1" fmla="*/ 547463 h 826101"/>
              <a:gd name="connsiteX2" fmla="*/ 975429 w 2071778"/>
              <a:gd name="connsiteY2" fmla="*/ 367466 h 826101"/>
              <a:gd name="connsiteX3" fmla="*/ 1516644 w 2071778"/>
              <a:gd name="connsiteY3" fmla="*/ 224615 h 826101"/>
              <a:gd name="connsiteX4" fmla="*/ 2061618 w 2071778"/>
              <a:gd name="connsiteY4" fmla="*/ 0 h 826101"/>
              <a:gd name="connsiteX5" fmla="*/ 2071778 w 2071778"/>
              <a:gd name="connsiteY5" fmla="*/ 826101 h 826101"/>
              <a:gd name="connsiteX6" fmla="*/ 1521089 w 2071778"/>
              <a:gd name="connsiteY6" fmla="*/ 632603 h 826101"/>
              <a:gd name="connsiteX7" fmla="*/ 980387 w 2071778"/>
              <a:gd name="connsiteY7" fmla="*/ 555768 h 826101"/>
              <a:gd name="connsiteX8" fmla="*/ 480700 w 2071778"/>
              <a:gd name="connsiteY8" fmla="*/ 710751 h 826101"/>
              <a:gd name="connsiteX9" fmla="*/ 5 w 2071778"/>
              <a:gd name="connsiteY9" fmla="*/ 749568 h 826101"/>
              <a:gd name="connsiteX0" fmla="*/ 5 w 2112645"/>
              <a:gd name="connsiteY0" fmla="*/ 749568 h 831897"/>
              <a:gd name="connsiteX1" fmla="*/ 472705 w 2112645"/>
              <a:gd name="connsiteY1" fmla="*/ 547463 h 831897"/>
              <a:gd name="connsiteX2" fmla="*/ 975429 w 2112645"/>
              <a:gd name="connsiteY2" fmla="*/ 367466 h 831897"/>
              <a:gd name="connsiteX3" fmla="*/ 1516644 w 2112645"/>
              <a:gd name="connsiteY3" fmla="*/ 224615 h 831897"/>
              <a:gd name="connsiteX4" fmla="*/ 2061618 w 2112645"/>
              <a:gd name="connsiteY4" fmla="*/ 0 h 831897"/>
              <a:gd name="connsiteX5" fmla="*/ 2071924 w 2112645"/>
              <a:gd name="connsiteY5" fmla="*/ 635124 h 831897"/>
              <a:gd name="connsiteX6" fmla="*/ 2071778 w 2112645"/>
              <a:gd name="connsiteY6" fmla="*/ 826101 h 831897"/>
              <a:gd name="connsiteX7" fmla="*/ 1521089 w 2112645"/>
              <a:gd name="connsiteY7" fmla="*/ 632603 h 831897"/>
              <a:gd name="connsiteX8" fmla="*/ 980387 w 2112645"/>
              <a:gd name="connsiteY8" fmla="*/ 555768 h 831897"/>
              <a:gd name="connsiteX9" fmla="*/ 480700 w 2112645"/>
              <a:gd name="connsiteY9" fmla="*/ 710751 h 831897"/>
              <a:gd name="connsiteX10" fmla="*/ 5 w 2112645"/>
              <a:gd name="connsiteY10" fmla="*/ 749568 h 831897"/>
              <a:gd name="connsiteX0" fmla="*/ 5 w 2135340"/>
              <a:gd name="connsiteY0" fmla="*/ 749568 h 826101"/>
              <a:gd name="connsiteX1" fmla="*/ 472705 w 2135340"/>
              <a:gd name="connsiteY1" fmla="*/ 547463 h 826101"/>
              <a:gd name="connsiteX2" fmla="*/ 975429 w 2135340"/>
              <a:gd name="connsiteY2" fmla="*/ 367466 h 826101"/>
              <a:gd name="connsiteX3" fmla="*/ 1516644 w 2135340"/>
              <a:gd name="connsiteY3" fmla="*/ 224615 h 826101"/>
              <a:gd name="connsiteX4" fmla="*/ 2061618 w 2135340"/>
              <a:gd name="connsiteY4" fmla="*/ 0 h 826101"/>
              <a:gd name="connsiteX5" fmla="*/ 2071778 w 2135340"/>
              <a:gd name="connsiteY5" fmla="*/ 826101 h 826101"/>
              <a:gd name="connsiteX6" fmla="*/ 1521089 w 2135340"/>
              <a:gd name="connsiteY6" fmla="*/ 632603 h 826101"/>
              <a:gd name="connsiteX7" fmla="*/ 980387 w 2135340"/>
              <a:gd name="connsiteY7" fmla="*/ 555768 h 826101"/>
              <a:gd name="connsiteX8" fmla="*/ 480700 w 2135340"/>
              <a:gd name="connsiteY8" fmla="*/ 710751 h 826101"/>
              <a:gd name="connsiteX9" fmla="*/ 5 w 2135340"/>
              <a:gd name="connsiteY9" fmla="*/ 749568 h 826101"/>
              <a:gd name="connsiteX0" fmla="*/ 5 w 2106652"/>
              <a:gd name="connsiteY0" fmla="*/ 749568 h 826101"/>
              <a:gd name="connsiteX1" fmla="*/ 472705 w 2106652"/>
              <a:gd name="connsiteY1" fmla="*/ 547463 h 826101"/>
              <a:gd name="connsiteX2" fmla="*/ 975429 w 2106652"/>
              <a:gd name="connsiteY2" fmla="*/ 367466 h 826101"/>
              <a:gd name="connsiteX3" fmla="*/ 1516644 w 2106652"/>
              <a:gd name="connsiteY3" fmla="*/ 224615 h 826101"/>
              <a:gd name="connsiteX4" fmla="*/ 2061618 w 2106652"/>
              <a:gd name="connsiteY4" fmla="*/ 0 h 826101"/>
              <a:gd name="connsiteX5" fmla="*/ 2071778 w 2106652"/>
              <a:gd name="connsiteY5" fmla="*/ 826101 h 826101"/>
              <a:gd name="connsiteX6" fmla="*/ 1521089 w 2106652"/>
              <a:gd name="connsiteY6" fmla="*/ 632603 h 826101"/>
              <a:gd name="connsiteX7" fmla="*/ 980387 w 2106652"/>
              <a:gd name="connsiteY7" fmla="*/ 555768 h 826101"/>
              <a:gd name="connsiteX8" fmla="*/ 480700 w 2106652"/>
              <a:gd name="connsiteY8" fmla="*/ 710751 h 826101"/>
              <a:gd name="connsiteX9" fmla="*/ 5 w 2106652"/>
              <a:gd name="connsiteY9" fmla="*/ 749568 h 826101"/>
              <a:gd name="connsiteX0" fmla="*/ 5 w 2072489"/>
              <a:gd name="connsiteY0" fmla="*/ 749568 h 826101"/>
              <a:gd name="connsiteX1" fmla="*/ 472705 w 2072489"/>
              <a:gd name="connsiteY1" fmla="*/ 547463 h 826101"/>
              <a:gd name="connsiteX2" fmla="*/ 975429 w 2072489"/>
              <a:gd name="connsiteY2" fmla="*/ 367466 h 826101"/>
              <a:gd name="connsiteX3" fmla="*/ 1516644 w 2072489"/>
              <a:gd name="connsiteY3" fmla="*/ 224615 h 826101"/>
              <a:gd name="connsiteX4" fmla="*/ 2061618 w 2072489"/>
              <a:gd name="connsiteY4" fmla="*/ 0 h 826101"/>
              <a:gd name="connsiteX5" fmla="*/ 2071778 w 2072489"/>
              <a:gd name="connsiteY5" fmla="*/ 826101 h 826101"/>
              <a:gd name="connsiteX6" fmla="*/ 1521089 w 2072489"/>
              <a:gd name="connsiteY6" fmla="*/ 632603 h 826101"/>
              <a:gd name="connsiteX7" fmla="*/ 980387 w 2072489"/>
              <a:gd name="connsiteY7" fmla="*/ 555768 h 826101"/>
              <a:gd name="connsiteX8" fmla="*/ 480700 w 2072489"/>
              <a:gd name="connsiteY8" fmla="*/ 710751 h 826101"/>
              <a:gd name="connsiteX9" fmla="*/ 5 w 2072489"/>
              <a:gd name="connsiteY9" fmla="*/ 749568 h 826101"/>
              <a:gd name="connsiteX0" fmla="*/ 5 w 2080668"/>
              <a:gd name="connsiteY0" fmla="*/ 759093 h 835626"/>
              <a:gd name="connsiteX1" fmla="*/ 472705 w 2080668"/>
              <a:gd name="connsiteY1" fmla="*/ 556988 h 835626"/>
              <a:gd name="connsiteX2" fmla="*/ 975429 w 2080668"/>
              <a:gd name="connsiteY2" fmla="*/ 376991 h 835626"/>
              <a:gd name="connsiteX3" fmla="*/ 1516644 w 2080668"/>
              <a:gd name="connsiteY3" fmla="*/ 234140 h 835626"/>
              <a:gd name="connsiteX4" fmla="*/ 2080668 w 2080668"/>
              <a:gd name="connsiteY4" fmla="*/ 0 h 835626"/>
              <a:gd name="connsiteX5" fmla="*/ 2071778 w 2080668"/>
              <a:gd name="connsiteY5" fmla="*/ 835626 h 835626"/>
              <a:gd name="connsiteX6" fmla="*/ 1521089 w 2080668"/>
              <a:gd name="connsiteY6" fmla="*/ 642128 h 835626"/>
              <a:gd name="connsiteX7" fmla="*/ 980387 w 2080668"/>
              <a:gd name="connsiteY7" fmla="*/ 565293 h 835626"/>
              <a:gd name="connsiteX8" fmla="*/ 480700 w 2080668"/>
              <a:gd name="connsiteY8" fmla="*/ 720276 h 835626"/>
              <a:gd name="connsiteX9" fmla="*/ 5 w 2080668"/>
              <a:gd name="connsiteY9" fmla="*/ 759093 h 835626"/>
              <a:gd name="connsiteX0" fmla="*/ 5 w 2080668"/>
              <a:gd name="connsiteY0" fmla="*/ 759093 h 764931"/>
              <a:gd name="connsiteX1" fmla="*/ 472705 w 2080668"/>
              <a:gd name="connsiteY1" fmla="*/ 556988 h 764931"/>
              <a:gd name="connsiteX2" fmla="*/ 975429 w 2080668"/>
              <a:gd name="connsiteY2" fmla="*/ 376991 h 764931"/>
              <a:gd name="connsiteX3" fmla="*/ 1516644 w 2080668"/>
              <a:gd name="connsiteY3" fmla="*/ 234140 h 764931"/>
              <a:gd name="connsiteX4" fmla="*/ 2080668 w 2080668"/>
              <a:gd name="connsiteY4" fmla="*/ 0 h 764931"/>
              <a:gd name="connsiteX5" fmla="*/ 2071778 w 2080668"/>
              <a:gd name="connsiteY5" fmla="*/ 659413 h 764931"/>
              <a:gd name="connsiteX6" fmla="*/ 1521089 w 2080668"/>
              <a:gd name="connsiteY6" fmla="*/ 642128 h 764931"/>
              <a:gd name="connsiteX7" fmla="*/ 980387 w 2080668"/>
              <a:gd name="connsiteY7" fmla="*/ 565293 h 764931"/>
              <a:gd name="connsiteX8" fmla="*/ 480700 w 2080668"/>
              <a:gd name="connsiteY8" fmla="*/ 720276 h 764931"/>
              <a:gd name="connsiteX9" fmla="*/ 5 w 2080668"/>
              <a:gd name="connsiteY9" fmla="*/ 759093 h 764931"/>
              <a:gd name="connsiteX0" fmla="*/ 5 w 2080668"/>
              <a:gd name="connsiteY0" fmla="*/ 759093 h 764931"/>
              <a:gd name="connsiteX1" fmla="*/ 472705 w 2080668"/>
              <a:gd name="connsiteY1" fmla="*/ 556988 h 764931"/>
              <a:gd name="connsiteX2" fmla="*/ 975429 w 2080668"/>
              <a:gd name="connsiteY2" fmla="*/ 376991 h 764931"/>
              <a:gd name="connsiteX3" fmla="*/ 1516644 w 2080668"/>
              <a:gd name="connsiteY3" fmla="*/ 234140 h 764931"/>
              <a:gd name="connsiteX4" fmla="*/ 2080668 w 2080668"/>
              <a:gd name="connsiteY4" fmla="*/ 0 h 764931"/>
              <a:gd name="connsiteX5" fmla="*/ 2071778 w 2080668"/>
              <a:gd name="connsiteY5" fmla="*/ 659413 h 764931"/>
              <a:gd name="connsiteX6" fmla="*/ 1521089 w 2080668"/>
              <a:gd name="connsiteY6" fmla="*/ 642128 h 764931"/>
              <a:gd name="connsiteX7" fmla="*/ 980387 w 2080668"/>
              <a:gd name="connsiteY7" fmla="*/ 565293 h 764931"/>
              <a:gd name="connsiteX8" fmla="*/ 480700 w 2080668"/>
              <a:gd name="connsiteY8" fmla="*/ 720276 h 764931"/>
              <a:gd name="connsiteX9" fmla="*/ 5 w 2080668"/>
              <a:gd name="connsiteY9" fmla="*/ 759093 h 764931"/>
              <a:gd name="connsiteX0" fmla="*/ 5 w 2080668"/>
              <a:gd name="connsiteY0" fmla="*/ 759093 h 764931"/>
              <a:gd name="connsiteX1" fmla="*/ 472705 w 2080668"/>
              <a:gd name="connsiteY1" fmla="*/ 556988 h 764931"/>
              <a:gd name="connsiteX2" fmla="*/ 975429 w 2080668"/>
              <a:gd name="connsiteY2" fmla="*/ 376991 h 764931"/>
              <a:gd name="connsiteX3" fmla="*/ 1516644 w 2080668"/>
              <a:gd name="connsiteY3" fmla="*/ 234140 h 764931"/>
              <a:gd name="connsiteX4" fmla="*/ 2080668 w 2080668"/>
              <a:gd name="connsiteY4" fmla="*/ 0 h 764931"/>
              <a:gd name="connsiteX5" fmla="*/ 2071778 w 2080668"/>
              <a:gd name="connsiteY5" fmla="*/ 659413 h 764931"/>
              <a:gd name="connsiteX6" fmla="*/ 1521089 w 2080668"/>
              <a:gd name="connsiteY6" fmla="*/ 642128 h 764931"/>
              <a:gd name="connsiteX7" fmla="*/ 980387 w 2080668"/>
              <a:gd name="connsiteY7" fmla="*/ 565293 h 764931"/>
              <a:gd name="connsiteX8" fmla="*/ 480700 w 2080668"/>
              <a:gd name="connsiteY8" fmla="*/ 720276 h 764931"/>
              <a:gd name="connsiteX9" fmla="*/ 5 w 2080668"/>
              <a:gd name="connsiteY9" fmla="*/ 759093 h 764931"/>
              <a:gd name="connsiteX0" fmla="*/ 5 w 2080668"/>
              <a:gd name="connsiteY0" fmla="*/ 759093 h 764931"/>
              <a:gd name="connsiteX1" fmla="*/ 472705 w 2080668"/>
              <a:gd name="connsiteY1" fmla="*/ 556988 h 764931"/>
              <a:gd name="connsiteX2" fmla="*/ 975429 w 2080668"/>
              <a:gd name="connsiteY2" fmla="*/ 376991 h 764931"/>
              <a:gd name="connsiteX3" fmla="*/ 1516644 w 2080668"/>
              <a:gd name="connsiteY3" fmla="*/ 234140 h 764931"/>
              <a:gd name="connsiteX4" fmla="*/ 2080668 w 2080668"/>
              <a:gd name="connsiteY4" fmla="*/ 0 h 764931"/>
              <a:gd name="connsiteX5" fmla="*/ 2071778 w 2080668"/>
              <a:gd name="connsiteY5" fmla="*/ 659413 h 764931"/>
              <a:gd name="connsiteX6" fmla="*/ 1521089 w 2080668"/>
              <a:gd name="connsiteY6" fmla="*/ 642128 h 764931"/>
              <a:gd name="connsiteX7" fmla="*/ 980387 w 2080668"/>
              <a:gd name="connsiteY7" fmla="*/ 565293 h 764931"/>
              <a:gd name="connsiteX8" fmla="*/ 480700 w 2080668"/>
              <a:gd name="connsiteY8" fmla="*/ 720276 h 764931"/>
              <a:gd name="connsiteX9" fmla="*/ 5 w 2080668"/>
              <a:gd name="connsiteY9" fmla="*/ 759093 h 764931"/>
              <a:gd name="connsiteX0" fmla="*/ 5 w 2080668"/>
              <a:gd name="connsiteY0" fmla="*/ 759093 h 764931"/>
              <a:gd name="connsiteX1" fmla="*/ 472705 w 2080668"/>
              <a:gd name="connsiteY1" fmla="*/ 556988 h 764931"/>
              <a:gd name="connsiteX2" fmla="*/ 975429 w 2080668"/>
              <a:gd name="connsiteY2" fmla="*/ 376991 h 764931"/>
              <a:gd name="connsiteX3" fmla="*/ 1516644 w 2080668"/>
              <a:gd name="connsiteY3" fmla="*/ 234140 h 764931"/>
              <a:gd name="connsiteX4" fmla="*/ 2080668 w 2080668"/>
              <a:gd name="connsiteY4" fmla="*/ 0 h 764931"/>
              <a:gd name="connsiteX5" fmla="*/ 2071778 w 2080668"/>
              <a:gd name="connsiteY5" fmla="*/ 659413 h 764931"/>
              <a:gd name="connsiteX6" fmla="*/ 1521089 w 2080668"/>
              <a:gd name="connsiteY6" fmla="*/ 642128 h 764931"/>
              <a:gd name="connsiteX7" fmla="*/ 980387 w 2080668"/>
              <a:gd name="connsiteY7" fmla="*/ 565293 h 764931"/>
              <a:gd name="connsiteX8" fmla="*/ 480700 w 2080668"/>
              <a:gd name="connsiteY8" fmla="*/ 720276 h 764931"/>
              <a:gd name="connsiteX9" fmla="*/ 5 w 2080668"/>
              <a:gd name="connsiteY9" fmla="*/ 759093 h 764931"/>
              <a:gd name="connsiteX0" fmla="*/ 5 w 2080668"/>
              <a:gd name="connsiteY0" fmla="*/ 549543 h 555381"/>
              <a:gd name="connsiteX1" fmla="*/ 472705 w 2080668"/>
              <a:gd name="connsiteY1" fmla="*/ 347438 h 555381"/>
              <a:gd name="connsiteX2" fmla="*/ 975429 w 2080668"/>
              <a:gd name="connsiteY2" fmla="*/ 167441 h 555381"/>
              <a:gd name="connsiteX3" fmla="*/ 1516644 w 2080668"/>
              <a:gd name="connsiteY3" fmla="*/ 24590 h 555381"/>
              <a:gd name="connsiteX4" fmla="*/ 2080668 w 2080668"/>
              <a:gd name="connsiteY4" fmla="*/ 0 h 555381"/>
              <a:gd name="connsiteX5" fmla="*/ 2071778 w 2080668"/>
              <a:gd name="connsiteY5" fmla="*/ 449863 h 555381"/>
              <a:gd name="connsiteX6" fmla="*/ 1521089 w 2080668"/>
              <a:gd name="connsiteY6" fmla="*/ 432578 h 555381"/>
              <a:gd name="connsiteX7" fmla="*/ 980387 w 2080668"/>
              <a:gd name="connsiteY7" fmla="*/ 355743 h 555381"/>
              <a:gd name="connsiteX8" fmla="*/ 480700 w 2080668"/>
              <a:gd name="connsiteY8" fmla="*/ 510726 h 555381"/>
              <a:gd name="connsiteX9" fmla="*/ 5 w 2080668"/>
              <a:gd name="connsiteY9" fmla="*/ 549543 h 555381"/>
              <a:gd name="connsiteX0" fmla="*/ 5 w 2080668"/>
              <a:gd name="connsiteY0" fmla="*/ 549543 h 555381"/>
              <a:gd name="connsiteX1" fmla="*/ 472705 w 2080668"/>
              <a:gd name="connsiteY1" fmla="*/ 347438 h 555381"/>
              <a:gd name="connsiteX2" fmla="*/ 975429 w 2080668"/>
              <a:gd name="connsiteY2" fmla="*/ 167441 h 555381"/>
              <a:gd name="connsiteX3" fmla="*/ 1516644 w 2080668"/>
              <a:gd name="connsiteY3" fmla="*/ 24590 h 555381"/>
              <a:gd name="connsiteX4" fmla="*/ 2080668 w 2080668"/>
              <a:gd name="connsiteY4" fmla="*/ 0 h 555381"/>
              <a:gd name="connsiteX5" fmla="*/ 2076541 w 2080668"/>
              <a:gd name="connsiteY5" fmla="*/ 545113 h 555381"/>
              <a:gd name="connsiteX6" fmla="*/ 1521089 w 2080668"/>
              <a:gd name="connsiteY6" fmla="*/ 432578 h 555381"/>
              <a:gd name="connsiteX7" fmla="*/ 980387 w 2080668"/>
              <a:gd name="connsiteY7" fmla="*/ 355743 h 555381"/>
              <a:gd name="connsiteX8" fmla="*/ 480700 w 2080668"/>
              <a:gd name="connsiteY8" fmla="*/ 510726 h 555381"/>
              <a:gd name="connsiteX9" fmla="*/ 5 w 2080668"/>
              <a:gd name="connsiteY9" fmla="*/ 549543 h 555381"/>
              <a:gd name="connsiteX0" fmla="*/ 4 w 2099717"/>
              <a:gd name="connsiteY0" fmla="*/ 454293 h 545113"/>
              <a:gd name="connsiteX1" fmla="*/ 491754 w 2099717"/>
              <a:gd name="connsiteY1" fmla="*/ 347438 h 545113"/>
              <a:gd name="connsiteX2" fmla="*/ 994478 w 2099717"/>
              <a:gd name="connsiteY2" fmla="*/ 167441 h 545113"/>
              <a:gd name="connsiteX3" fmla="*/ 1535693 w 2099717"/>
              <a:gd name="connsiteY3" fmla="*/ 24590 h 545113"/>
              <a:gd name="connsiteX4" fmla="*/ 2099717 w 2099717"/>
              <a:gd name="connsiteY4" fmla="*/ 0 h 545113"/>
              <a:gd name="connsiteX5" fmla="*/ 2095590 w 2099717"/>
              <a:gd name="connsiteY5" fmla="*/ 545113 h 545113"/>
              <a:gd name="connsiteX6" fmla="*/ 1540138 w 2099717"/>
              <a:gd name="connsiteY6" fmla="*/ 432578 h 545113"/>
              <a:gd name="connsiteX7" fmla="*/ 999436 w 2099717"/>
              <a:gd name="connsiteY7" fmla="*/ 355743 h 545113"/>
              <a:gd name="connsiteX8" fmla="*/ 499749 w 2099717"/>
              <a:gd name="connsiteY8" fmla="*/ 510726 h 545113"/>
              <a:gd name="connsiteX9" fmla="*/ 4 w 2099717"/>
              <a:gd name="connsiteY9" fmla="*/ 454293 h 545113"/>
              <a:gd name="connsiteX0" fmla="*/ 19 w 2099732"/>
              <a:gd name="connsiteY0" fmla="*/ 454293 h 545113"/>
              <a:gd name="connsiteX1" fmla="*/ 482244 w 2099732"/>
              <a:gd name="connsiteY1" fmla="*/ 314100 h 545113"/>
              <a:gd name="connsiteX2" fmla="*/ 994493 w 2099732"/>
              <a:gd name="connsiteY2" fmla="*/ 167441 h 545113"/>
              <a:gd name="connsiteX3" fmla="*/ 1535708 w 2099732"/>
              <a:gd name="connsiteY3" fmla="*/ 24590 h 545113"/>
              <a:gd name="connsiteX4" fmla="*/ 2099732 w 2099732"/>
              <a:gd name="connsiteY4" fmla="*/ 0 h 545113"/>
              <a:gd name="connsiteX5" fmla="*/ 2095605 w 2099732"/>
              <a:gd name="connsiteY5" fmla="*/ 545113 h 545113"/>
              <a:gd name="connsiteX6" fmla="*/ 1540153 w 2099732"/>
              <a:gd name="connsiteY6" fmla="*/ 432578 h 545113"/>
              <a:gd name="connsiteX7" fmla="*/ 999451 w 2099732"/>
              <a:gd name="connsiteY7" fmla="*/ 355743 h 545113"/>
              <a:gd name="connsiteX8" fmla="*/ 499764 w 2099732"/>
              <a:gd name="connsiteY8" fmla="*/ 510726 h 545113"/>
              <a:gd name="connsiteX9" fmla="*/ 19 w 2099732"/>
              <a:gd name="connsiteY9" fmla="*/ 454293 h 545113"/>
              <a:gd name="connsiteX0" fmla="*/ 19 w 2099732"/>
              <a:gd name="connsiteY0" fmla="*/ 454293 h 545113"/>
              <a:gd name="connsiteX1" fmla="*/ 482244 w 2099732"/>
              <a:gd name="connsiteY1" fmla="*/ 314100 h 545113"/>
              <a:gd name="connsiteX2" fmla="*/ 994493 w 2099732"/>
              <a:gd name="connsiteY2" fmla="*/ 138866 h 545113"/>
              <a:gd name="connsiteX3" fmla="*/ 1535708 w 2099732"/>
              <a:gd name="connsiteY3" fmla="*/ 24590 h 545113"/>
              <a:gd name="connsiteX4" fmla="*/ 2099732 w 2099732"/>
              <a:gd name="connsiteY4" fmla="*/ 0 h 545113"/>
              <a:gd name="connsiteX5" fmla="*/ 2095605 w 2099732"/>
              <a:gd name="connsiteY5" fmla="*/ 545113 h 545113"/>
              <a:gd name="connsiteX6" fmla="*/ 1540153 w 2099732"/>
              <a:gd name="connsiteY6" fmla="*/ 432578 h 545113"/>
              <a:gd name="connsiteX7" fmla="*/ 999451 w 2099732"/>
              <a:gd name="connsiteY7" fmla="*/ 355743 h 545113"/>
              <a:gd name="connsiteX8" fmla="*/ 499764 w 2099732"/>
              <a:gd name="connsiteY8" fmla="*/ 510726 h 545113"/>
              <a:gd name="connsiteX9" fmla="*/ 19 w 2099732"/>
              <a:gd name="connsiteY9" fmla="*/ 454293 h 54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9732" h="545113">
                <a:moveTo>
                  <a:pt x="19" y="454293"/>
                </a:moveTo>
                <a:cubicBezTo>
                  <a:pt x="-2901" y="421522"/>
                  <a:pt x="316498" y="366671"/>
                  <a:pt x="482244" y="314100"/>
                </a:cubicBezTo>
                <a:cubicBezTo>
                  <a:pt x="647990" y="261529"/>
                  <a:pt x="853230" y="212396"/>
                  <a:pt x="994493" y="138866"/>
                </a:cubicBezTo>
                <a:lnTo>
                  <a:pt x="1535708" y="24590"/>
                </a:lnTo>
                <a:lnTo>
                  <a:pt x="2099732" y="0"/>
                </a:lnTo>
                <a:cubicBezTo>
                  <a:pt x="2097004" y="171685"/>
                  <a:pt x="2099968" y="420629"/>
                  <a:pt x="2095605" y="545113"/>
                </a:cubicBezTo>
                <a:cubicBezTo>
                  <a:pt x="1869151" y="501957"/>
                  <a:pt x="1738350" y="421224"/>
                  <a:pt x="1540153" y="432578"/>
                </a:cubicBezTo>
                <a:cubicBezTo>
                  <a:pt x="1300047" y="418850"/>
                  <a:pt x="1418493" y="390558"/>
                  <a:pt x="999451" y="355743"/>
                </a:cubicBezTo>
                <a:cubicBezTo>
                  <a:pt x="798955" y="356486"/>
                  <a:pt x="588468" y="525054"/>
                  <a:pt x="499764" y="510726"/>
                </a:cubicBezTo>
                <a:cubicBezTo>
                  <a:pt x="338748" y="499370"/>
                  <a:pt x="2939" y="487064"/>
                  <a:pt x="19" y="454293"/>
                </a:cubicBezTo>
                <a:close/>
              </a:path>
            </a:pathLst>
          </a:cu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09800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Anxiety Self-Control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rend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2900" y="2521641"/>
            <a:ext cx="2122170" cy="1207873"/>
          </a:xfrm>
          <a:prstGeom prst="rect">
            <a:avLst/>
          </a:prstGeom>
          <a:solidFill>
            <a:schemeClr val="accent3">
              <a:lumMod val="20000"/>
              <a:lumOff val="8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521641"/>
            <a:ext cx="457200" cy="88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521641"/>
            <a:ext cx="571500" cy="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2900" y="2522097"/>
            <a:ext cx="521970" cy="2973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74870" y="2629819"/>
            <a:ext cx="539115" cy="18958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13985" y="2522098"/>
            <a:ext cx="501015" cy="10772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2522098"/>
            <a:ext cx="55372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995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4154273" y="2502058"/>
            <a:ext cx="2106153" cy="469447"/>
          </a:xfrm>
          <a:custGeom>
            <a:avLst/>
            <a:gdLst>
              <a:gd name="connsiteX0" fmla="*/ 0 w 1545627"/>
              <a:gd name="connsiteY0" fmla="*/ 0 h 912461"/>
              <a:gd name="connsiteX1" fmla="*/ 1545627 w 1545627"/>
              <a:gd name="connsiteY1" fmla="*/ 0 h 912461"/>
              <a:gd name="connsiteX2" fmla="*/ 1545627 w 1545627"/>
              <a:gd name="connsiteY2" fmla="*/ 912461 h 912461"/>
              <a:gd name="connsiteX3" fmla="*/ 0 w 1545627"/>
              <a:gd name="connsiteY3" fmla="*/ 912461 h 912461"/>
              <a:gd name="connsiteX4" fmla="*/ 0 w 1545627"/>
              <a:gd name="connsiteY4" fmla="*/ 0 h 912461"/>
              <a:gd name="connsiteX0" fmla="*/ 0 w 1545627"/>
              <a:gd name="connsiteY0" fmla="*/ 2 h 912463"/>
              <a:gd name="connsiteX1" fmla="*/ 445981 w 1545627"/>
              <a:gd name="connsiteY1" fmla="*/ 726585 h 912463"/>
              <a:gd name="connsiteX2" fmla="*/ 1545627 w 1545627"/>
              <a:gd name="connsiteY2" fmla="*/ 2 h 912463"/>
              <a:gd name="connsiteX3" fmla="*/ 1545627 w 1545627"/>
              <a:gd name="connsiteY3" fmla="*/ 912463 h 912463"/>
              <a:gd name="connsiteX4" fmla="*/ 0 w 1545627"/>
              <a:gd name="connsiteY4" fmla="*/ 912463 h 912463"/>
              <a:gd name="connsiteX5" fmla="*/ 0 w 1545627"/>
              <a:gd name="connsiteY5" fmla="*/ 2 h 912463"/>
              <a:gd name="connsiteX0" fmla="*/ 25400 w 1571027"/>
              <a:gd name="connsiteY0" fmla="*/ 2 h 912463"/>
              <a:gd name="connsiteX1" fmla="*/ 471381 w 1571027"/>
              <a:gd name="connsiteY1" fmla="*/ 726585 h 912463"/>
              <a:gd name="connsiteX2" fmla="*/ 1571027 w 1571027"/>
              <a:gd name="connsiteY2" fmla="*/ 2 h 912463"/>
              <a:gd name="connsiteX3" fmla="*/ 1571027 w 1571027"/>
              <a:gd name="connsiteY3" fmla="*/ 912463 h 912463"/>
              <a:gd name="connsiteX4" fmla="*/ 0 w 1571027"/>
              <a:gd name="connsiteY4" fmla="*/ 744823 h 912463"/>
              <a:gd name="connsiteX5" fmla="*/ 25400 w 1571027"/>
              <a:gd name="connsiteY5" fmla="*/ 2 h 912463"/>
              <a:gd name="connsiteX0" fmla="*/ 5080 w 1571027"/>
              <a:gd name="connsiteY0" fmla="*/ 721360 h 912461"/>
              <a:gd name="connsiteX1" fmla="*/ 471381 w 1571027"/>
              <a:gd name="connsiteY1" fmla="*/ 726583 h 912461"/>
              <a:gd name="connsiteX2" fmla="*/ 1571027 w 1571027"/>
              <a:gd name="connsiteY2" fmla="*/ 0 h 912461"/>
              <a:gd name="connsiteX3" fmla="*/ 1571027 w 1571027"/>
              <a:gd name="connsiteY3" fmla="*/ 912461 h 912461"/>
              <a:gd name="connsiteX4" fmla="*/ 0 w 1571027"/>
              <a:gd name="connsiteY4" fmla="*/ 744821 h 912461"/>
              <a:gd name="connsiteX5" fmla="*/ 5080 w 1571027"/>
              <a:gd name="connsiteY5" fmla="*/ 721360 h 912461"/>
              <a:gd name="connsiteX0" fmla="*/ 5080 w 1571027"/>
              <a:gd name="connsiteY0" fmla="*/ 721360 h 943829"/>
              <a:gd name="connsiteX1" fmla="*/ 471381 w 1571027"/>
              <a:gd name="connsiteY1" fmla="*/ 72658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43829"/>
              <a:gd name="connsiteX1" fmla="*/ 481541 w 1571027"/>
              <a:gd name="connsiteY1" fmla="*/ 812943 h 943829"/>
              <a:gd name="connsiteX2" fmla="*/ 1571027 w 1571027"/>
              <a:gd name="connsiteY2" fmla="*/ 0 h 943829"/>
              <a:gd name="connsiteX3" fmla="*/ 1571027 w 1571027"/>
              <a:gd name="connsiteY3" fmla="*/ 912461 h 943829"/>
              <a:gd name="connsiteX4" fmla="*/ 471381 w 1571027"/>
              <a:gd name="connsiteY4" fmla="*/ 934863 h 943829"/>
              <a:gd name="connsiteX5" fmla="*/ 0 w 1571027"/>
              <a:gd name="connsiteY5" fmla="*/ 744821 h 943829"/>
              <a:gd name="connsiteX6" fmla="*/ 5080 w 1571027"/>
              <a:gd name="connsiteY6" fmla="*/ 721360 h 943829"/>
              <a:gd name="connsiteX0" fmla="*/ 5080 w 1571027"/>
              <a:gd name="connsiteY0" fmla="*/ 721360 h 954436"/>
              <a:gd name="connsiteX1" fmla="*/ 481541 w 1571027"/>
              <a:gd name="connsiteY1" fmla="*/ 812943 h 954436"/>
              <a:gd name="connsiteX2" fmla="*/ 1571027 w 1571027"/>
              <a:gd name="connsiteY2" fmla="*/ 0 h 954436"/>
              <a:gd name="connsiteX3" fmla="*/ 1571027 w 1571027"/>
              <a:gd name="connsiteY3" fmla="*/ 912461 h 954436"/>
              <a:gd name="connsiteX4" fmla="*/ 1035261 w 1571027"/>
              <a:gd name="connsiteY4" fmla="*/ 746903 h 954436"/>
              <a:gd name="connsiteX5" fmla="*/ 471381 w 1571027"/>
              <a:gd name="connsiteY5" fmla="*/ 934863 h 954436"/>
              <a:gd name="connsiteX6" fmla="*/ 0 w 1571027"/>
              <a:gd name="connsiteY6" fmla="*/ 744821 h 954436"/>
              <a:gd name="connsiteX7" fmla="*/ 5080 w 1571027"/>
              <a:gd name="connsiteY7" fmla="*/ 721360 h 954436"/>
              <a:gd name="connsiteX0" fmla="*/ 5080 w 1571027"/>
              <a:gd name="connsiteY0" fmla="*/ 721360 h 943223"/>
              <a:gd name="connsiteX1" fmla="*/ 481541 w 1571027"/>
              <a:gd name="connsiteY1" fmla="*/ 812943 h 943223"/>
              <a:gd name="connsiteX2" fmla="*/ 1571027 w 1571027"/>
              <a:gd name="connsiteY2" fmla="*/ 0 h 943223"/>
              <a:gd name="connsiteX3" fmla="*/ 1571027 w 1571027"/>
              <a:gd name="connsiteY3" fmla="*/ 912461 h 943223"/>
              <a:gd name="connsiteX4" fmla="*/ 1035261 w 1571027"/>
              <a:gd name="connsiteY4" fmla="*/ 746903 h 943223"/>
              <a:gd name="connsiteX5" fmla="*/ 471381 w 1571027"/>
              <a:gd name="connsiteY5" fmla="*/ 934863 h 943223"/>
              <a:gd name="connsiteX6" fmla="*/ 0 w 1571027"/>
              <a:gd name="connsiteY6" fmla="*/ 744821 h 943223"/>
              <a:gd name="connsiteX7" fmla="*/ 5080 w 1571027"/>
              <a:gd name="connsiteY7" fmla="*/ 721360 h 943223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51309"/>
              <a:gd name="connsiteX1" fmla="*/ 481541 w 1571027"/>
              <a:gd name="connsiteY1" fmla="*/ 812943 h 951309"/>
              <a:gd name="connsiteX2" fmla="*/ 1571027 w 1571027"/>
              <a:gd name="connsiteY2" fmla="*/ 0 h 951309"/>
              <a:gd name="connsiteX3" fmla="*/ 1571027 w 1571027"/>
              <a:gd name="connsiteY3" fmla="*/ 912461 h 951309"/>
              <a:gd name="connsiteX4" fmla="*/ 1035261 w 1571027"/>
              <a:gd name="connsiteY4" fmla="*/ 746903 h 951309"/>
              <a:gd name="connsiteX5" fmla="*/ 471381 w 1571027"/>
              <a:gd name="connsiteY5" fmla="*/ 934863 h 951309"/>
              <a:gd name="connsiteX6" fmla="*/ 0 w 1571027"/>
              <a:gd name="connsiteY6" fmla="*/ 744821 h 951309"/>
              <a:gd name="connsiteX7" fmla="*/ 5080 w 1571027"/>
              <a:gd name="connsiteY7" fmla="*/ 721360 h 951309"/>
              <a:gd name="connsiteX0" fmla="*/ 5080 w 1571027"/>
              <a:gd name="connsiteY0" fmla="*/ 721360 h 944817"/>
              <a:gd name="connsiteX1" fmla="*/ 481541 w 1571027"/>
              <a:gd name="connsiteY1" fmla="*/ 812943 h 944817"/>
              <a:gd name="connsiteX2" fmla="*/ 1571027 w 1571027"/>
              <a:gd name="connsiteY2" fmla="*/ 0 h 944817"/>
              <a:gd name="connsiteX3" fmla="*/ 1571027 w 1571027"/>
              <a:gd name="connsiteY3" fmla="*/ 912461 h 944817"/>
              <a:gd name="connsiteX4" fmla="*/ 1035261 w 1571027"/>
              <a:gd name="connsiteY4" fmla="*/ 746903 h 944817"/>
              <a:gd name="connsiteX5" fmla="*/ 471381 w 1571027"/>
              <a:gd name="connsiteY5" fmla="*/ 934863 h 944817"/>
              <a:gd name="connsiteX6" fmla="*/ 0 w 1571027"/>
              <a:gd name="connsiteY6" fmla="*/ 744821 h 944817"/>
              <a:gd name="connsiteX7" fmla="*/ 5080 w 1571027"/>
              <a:gd name="connsiteY7" fmla="*/ 721360 h 944817"/>
              <a:gd name="connsiteX0" fmla="*/ 62414 w 1628361"/>
              <a:gd name="connsiteY0" fmla="*/ 721360 h 944817"/>
              <a:gd name="connsiteX1" fmla="*/ 538875 w 1628361"/>
              <a:gd name="connsiteY1" fmla="*/ 812943 h 944817"/>
              <a:gd name="connsiteX2" fmla="*/ 1628361 w 1628361"/>
              <a:gd name="connsiteY2" fmla="*/ 0 h 944817"/>
              <a:gd name="connsiteX3" fmla="*/ 1628361 w 1628361"/>
              <a:gd name="connsiteY3" fmla="*/ 912461 h 944817"/>
              <a:gd name="connsiteX4" fmla="*/ 1092595 w 1628361"/>
              <a:gd name="connsiteY4" fmla="*/ 746903 h 944817"/>
              <a:gd name="connsiteX5" fmla="*/ 528715 w 1628361"/>
              <a:gd name="connsiteY5" fmla="*/ 934863 h 944817"/>
              <a:gd name="connsiteX6" fmla="*/ 57334 w 1628361"/>
              <a:gd name="connsiteY6" fmla="*/ 744821 h 944817"/>
              <a:gd name="connsiteX7" fmla="*/ 62414 w 1628361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32734"/>
              <a:gd name="connsiteY0" fmla="*/ 721360 h 944817"/>
              <a:gd name="connsiteX1" fmla="*/ 538875 w 1732734"/>
              <a:gd name="connsiteY1" fmla="*/ 812943 h 944817"/>
              <a:gd name="connsiteX2" fmla="*/ 1628361 w 1732734"/>
              <a:gd name="connsiteY2" fmla="*/ 0 h 944817"/>
              <a:gd name="connsiteX3" fmla="*/ 1628361 w 1732734"/>
              <a:gd name="connsiteY3" fmla="*/ 912461 h 944817"/>
              <a:gd name="connsiteX4" fmla="*/ 1092595 w 1732734"/>
              <a:gd name="connsiteY4" fmla="*/ 746903 h 944817"/>
              <a:gd name="connsiteX5" fmla="*/ 528715 w 1732734"/>
              <a:gd name="connsiteY5" fmla="*/ 934863 h 944817"/>
              <a:gd name="connsiteX6" fmla="*/ 57334 w 1732734"/>
              <a:gd name="connsiteY6" fmla="*/ 744821 h 944817"/>
              <a:gd name="connsiteX7" fmla="*/ 62414 w 1732734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709063"/>
              <a:gd name="connsiteY0" fmla="*/ 721360 h 944817"/>
              <a:gd name="connsiteX1" fmla="*/ 538875 w 1709063"/>
              <a:gd name="connsiteY1" fmla="*/ 812943 h 944817"/>
              <a:gd name="connsiteX2" fmla="*/ 1628361 w 1709063"/>
              <a:gd name="connsiteY2" fmla="*/ 0 h 944817"/>
              <a:gd name="connsiteX3" fmla="*/ 1628361 w 1709063"/>
              <a:gd name="connsiteY3" fmla="*/ 912461 h 944817"/>
              <a:gd name="connsiteX4" fmla="*/ 1092595 w 1709063"/>
              <a:gd name="connsiteY4" fmla="*/ 746903 h 944817"/>
              <a:gd name="connsiteX5" fmla="*/ 528715 w 1709063"/>
              <a:gd name="connsiteY5" fmla="*/ 934863 h 944817"/>
              <a:gd name="connsiteX6" fmla="*/ 57334 w 1709063"/>
              <a:gd name="connsiteY6" fmla="*/ 744821 h 944817"/>
              <a:gd name="connsiteX7" fmla="*/ 62414 w 1709063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628361 w 1630041"/>
              <a:gd name="connsiteY2" fmla="*/ 0 h 944817"/>
              <a:gd name="connsiteX3" fmla="*/ 1628361 w 1630041"/>
              <a:gd name="connsiteY3" fmla="*/ 912461 h 944817"/>
              <a:gd name="connsiteX4" fmla="*/ 1092595 w 1630041"/>
              <a:gd name="connsiteY4" fmla="*/ 746903 h 944817"/>
              <a:gd name="connsiteX5" fmla="*/ 528715 w 1630041"/>
              <a:gd name="connsiteY5" fmla="*/ 934863 h 944817"/>
              <a:gd name="connsiteX6" fmla="*/ 57334 w 1630041"/>
              <a:gd name="connsiteY6" fmla="*/ 744821 h 944817"/>
              <a:gd name="connsiteX7" fmla="*/ 62414 w 1630041"/>
              <a:gd name="connsiteY7" fmla="*/ 721360 h 944817"/>
              <a:gd name="connsiteX0" fmla="*/ 62414 w 1630041"/>
              <a:gd name="connsiteY0" fmla="*/ 721360 h 944817"/>
              <a:gd name="connsiteX1" fmla="*/ 538875 w 1630041"/>
              <a:gd name="connsiteY1" fmla="*/ 812943 h 944817"/>
              <a:gd name="connsiteX2" fmla="*/ 1021475 w 1630041"/>
              <a:gd name="connsiteY2" fmla="*/ 391303 h 944817"/>
              <a:gd name="connsiteX3" fmla="*/ 1628361 w 1630041"/>
              <a:gd name="connsiteY3" fmla="*/ 0 h 944817"/>
              <a:gd name="connsiteX4" fmla="*/ 1628361 w 1630041"/>
              <a:gd name="connsiteY4" fmla="*/ 912461 h 944817"/>
              <a:gd name="connsiteX5" fmla="*/ 1092595 w 1630041"/>
              <a:gd name="connsiteY5" fmla="*/ 746903 h 944817"/>
              <a:gd name="connsiteX6" fmla="*/ 528715 w 1630041"/>
              <a:gd name="connsiteY6" fmla="*/ 934863 h 944817"/>
              <a:gd name="connsiteX7" fmla="*/ 57334 w 1630041"/>
              <a:gd name="connsiteY7" fmla="*/ 744821 h 944817"/>
              <a:gd name="connsiteX8" fmla="*/ 62414 w 16300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3441"/>
              <a:gd name="connsiteY0" fmla="*/ 721360 h 944817"/>
              <a:gd name="connsiteX1" fmla="*/ 538875 w 1633441"/>
              <a:gd name="connsiteY1" fmla="*/ 812943 h 944817"/>
              <a:gd name="connsiteX2" fmla="*/ 1021475 w 1633441"/>
              <a:gd name="connsiteY2" fmla="*/ 391303 h 944817"/>
              <a:gd name="connsiteX3" fmla="*/ 1628361 w 1633441"/>
              <a:gd name="connsiteY3" fmla="*/ 0 h 944817"/>
              <a:gd name="connsiteX4" fmla="*/ 1633441 w 1633441"/>
              <a:gd name="connsiteY4" fmla="*/ 765141 h 944817"/>
              <a:gd name="connsiteX5" fmla="*/ 1092595 w 1633441"/>
              <a:gd name="connsiteY5" fmla="*/ 746903 h 944817"/>
              <a:gd name="connsiteX6" fmla="*/ 528715 w 1633441"/>
              <a:gd name="connsiteY6" fmla="*/ 934863 h 944817"/>
              <a:gd name="connsiteX7" fmla="*/ 57334 w 1633441"/>
              <a:gd name="connsiteY7" fmla="*/ 744821 h 944817"/>
              <a:gd name="connsiteX8" fmla="*/ 62414 w 163344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4817"/>
              <a:gd name="connsiteX1" fmla="*/ 538875 w 1638521"/>
              <a:gd name="connsiteY1" fmla="*/ 812943 h 944817"/>
              <a:gd name="connsiteX2" fmla="*/ 1021475 w 1638521"/>
              <a:gd name="connsiteY2" fmla="*/ 391303 h 944817"/>
              <a:gd name="connsiteX3" fmla="*/ 1628361 w 1638521"/>
              <a:gd name="connsiteY3" fmla="*/ 0 h 944817"/>
              <a:gd name="connsiteX4" fmla="*/ 1638521 w 1638521"/>
              <a:gd name="connsiteY4" fmla="*/ 826101 h 944817"/>
              <a:gd name="connsiteX5" fmla="*/ 1092595 w 1638521"/>
              <a:gd name="connsiteY5" fmla="*/ 746903 h 944817"/>
              <a:gd name="connsiteX6" fmla="*/ 528715 w 1638521"/>
              <a:gd name="connsiteY6" fmla="*/ 934863 h 944817"/>
              <a:gd name="connsiteX7" fmla="*/ 57334 w 1638521"/>
              <a:gd name="connsiteY7" fmla="*/ 744821 h 944817"/>
              <a:gd name="connsiteX8" fmla="*/ 62414 w 1638521"/>
              <a:gd name="connsiteY8" fmla="*/ 721360 h 94481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43467"/>
              <a:gd name="connsiteX1" fmla="*/ 538875 w 1638521"/>
              <a:gd name="connsiteY1" fmla="*/ 812943 h 943467"/>
              <a:gd name="connsiteX2" fmla="*/ 1021475 w 1638521"/>
              <a:gd name="connsiteY2" fmla="*/ 391303 h 943467"/>
              <a:gd name="connsiteX3" fmla="*/ 1628361 w 1638521"/>
              <a:gd name="connsiteY3" fmla="*/ 0 h 943467"/>
              <a:gd name="connsiteX4" fmla="*/ 1638521 w 1638521"/>
              <a:gd name="connsiteY4" fmla="*/ 826101 h 943467"/>
              <a:gd name="connsiteX5" fmla="*/ 1092595 w 1638521"/>
              <a:gd name="connsiteY5" fmla="*/ 746903 h 943467"/>
              <a:gd name="connsiteX6" fmla="*/ 528715 w 1638521"/>
              <a:gd name="connsiteY6" fmla="*/ 934863 h 943467"/>
              <a:gd name="connsiteX7" fmla="*/ 57334 w 1638521"/>
              <a:gd name="connsiteY7" fmla="*/ 744821 h 943467"/>
              <a:gd name="connsiteX8" fmla="*/ 62414 w 1638521"/>
              <a:gd name="connsiteY8" fmla="*/ 721360 h 943467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2414 w 1638521"/>
              <a:gd name="connsiteY0" fmla="*/ 721360 h 934863"/>
              <a:gd name="connsiteX1" fmla="*/ 538875 w 1638521"/>
              <a:gd name="connsiteY1" fmla="*/ 812943 h 934863"/>
              <a:gd name="connsiteX2" fmla="*/ 1021475 w 1638521"/>
              <a:gd name="connsiteY2" fmla="*/ 391303 h 934863"/>
              <a:gd name="connsiteX3" fmla="*/ 1628361 w 1638521"/>
              <a:gd name="connsiteY3" fmla="*/ 0 h 934863"/>
              <a:gd name="connsiteX4" fmla="*/ 1638521 w 1638521"/>
              <a:gd name="connsiteY4" fmla="*/ 826101 h 934863"/>
              <a:gd name="connsiteX5" fmla="*/ 1092595 w 1638521"/>
              <a:gd name="connsiteY5" fmla="*/ 746903 h 934863"/>
              <a:gd name="connsiteX6" fmla="*/ 528715 w 1638521"/>
              <a:gd name="connsiteY6" fmla="*/ 934863 h 934863"/>
              <a:gd name="connsiteX7" fmla="*/ 57334 w 1638521"/>
              <a:gd name="connsiteY7" fmla="*/ 744821 h 934863"/>
              <a:gd name="connsiteX8" fmla="*/ 62414 w 1638521"/>
              <a:gd name="connsiteY8" fmla="*/ 721360 h 934863"/>
              <a:gd name="connsiteX0" fmla="*/ 61167 w 1637274"/>
              <a:gd name="connsiteY0" fmla="*/ 721360 h 965343"/>
              <a:gd name="connsiteX1" fmla="*/ 537628 w 1637274"/>
              <a:gd name="connsiteY1" fmla="*/ 812943 h 965343"/>
              <a:gd name="connsiteX2" fmla="*/ 1020228 w 1637274"/>
              <a:gd name="connsiteY2" fmla="*/ 391303 h 965343"/>
              <a:gd name="connsiteX3" fmla="*/ 1627114 w 1637274"/>
              <a:gd name="connsiteY3" fmla="*/ 0 h 965343"/>
              <a:gd name="connsiteX4" fmla="*/ 1637274 w 1637274"/>
              <a:gd name="connsiteY4" fmla="*/ 826101 h 965343"/>
              <a:gd name="connsiteX5" fmla="*/ 1091348 w 1637274"/>
              <a:gd name="connsiteY5" fmla="*/ 746903 h 965343"/>
              <a:gd name="connsiteX6" fmla="*/ 517308 w 1637274"/>
              <a:gd name="connsiteY6" fmla="*/ 965343 h 965343"/>
              <a:gd name="connsiteX7" fmla="*/ 56087 w 1637274"/>
              <a:gd name="connsiteY7" fmla="*/ 744821 h 965343"/>
              <a:gd name="connsiteX8" fmla="*/ 61167 w 1637274"/>
              <a:gd name="connsiteY8" fmla="*/ 721360 h 965343"/>
              <a:gd name="connsiteX0" fmla="*/ 10004 w 2096064"/>
              <a:gd name="connsiteY0" fmla="*/ 897206 h 965343"/>
              <a:gd name="connsiteX1" fmla="*/ 996418 w 2096064"/>
              <a:gd name="connsiteY1" fmla="*/ 812943 h 965343"/>
              <a:gd name="connsiteX2" fmla="*/ 1479018 w 2096064"/>
              <a:gd name="connsiteY2" fmla="*/ 391303 h 965343"/>
              <a:gd name="connsiteX3" fmla="*/ 2085904 w 2096064"/>
              <a:gd name="connsiteY3" fmla="*/ 0 h 965343"/>
              <a:gd name="connsiteX4" fmla="*/ 2096064 w 2096064"/>
              <a:gd name="connsiteY4" fmla="*/ 826101 h 965343"/>
              <a:gd name="connsiteX5" fmla="*/ 1550138 w 2096064"/>
              <a:gd name="connsiteY5" fmla="*/ 746903 h 965343"/>
              <a:gd name="connsiteX6" fmla="*/ 976098 w 2096064"/>
              <a:gd name="connsiteY6" fmla="*/ 965343 h 965343"/>
              <a:gd name="connsiteX7" fmla="*/ 514877 w 2096064"/>
              <a:gd name="connsiteY7" fmla="*/ 744821 h 965343"/>
              <a:gd name="connsiteX8" fmla="*/ 10004 w 2096064"/>
              <a:gd name="connsiteY8" fmla="*/ 897206 h 965343"/>
              <a:gd name="connsiteX0" fmla="*/ 10779 w 2096839"/>
              <a:gd name="connsiteY0" fmla="*/ 897206 h 965343"/>
              <a:gd name="connsiteX1" fmla="*/ 997193 w 2096839"/>
              <a:gd name="connsiteY1" fmla="*/ 812943 h 965343"/>
              <a:gd name="connsiteX2" fmla="*/ 1479793 w 2096839"/>
              <a:gd name="connsiteY2" fmla="*/ 391303 h 965343"/>
              <a:gd name="connsiteX3" fmla="*/ 2086679 w 2096839"/>
              <a:gd name="connsiteY3" fmla="*/ 0 h 965343"/>
              <a:gd name="connsiteX4" fmla="*/ 2096839 w 2096839"/>
              <a:gd name="connsiteY4" fmla="*/ 826101 h 965343"/>
              <a:gd name="connsiteX5" fmla="*/ 1550913 w 2096839"/>
              <a:gd name="connsiteY5" fmla="*/ 746903 h 965343"/>
              <a:gd name="connsiteX6" fmla="*/ 976873 w 2096839"/>
              <a:gd name="connsiteY6" fmla="*/ 965343 h 965343"/>
              <a:gd name="connsiteX7" fmla="*/ 480483 w 2096839"/>
              <a:gd name="connsiteY7" fmla="*/ 709652 h 965343"/>
              <a:gd name="connsiteX8" fmla="*/ 10779 w 2096839"/>
              <a:gd name="connsiteY8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481282 w 2097638"/>
              <a:gd name="connsiteY7" fmla="*/ 709652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885235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903083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578 w 2097638"/>
              <a:gd name="connsiteY0" fmla="*/ 897206 h 965343"/>
              <a:gd name="connsiteX1" fmla="*/ 997992 w 2097638"/>
              <a:gd name="connsiteY1" fmla="*/ 812943 h 965343"/>
              <a:gd name="connsiteX2" fmla="*/ 1480592 w 2097638"/>
              <a:gd name="connsiteY2" fmla="*/ 391303 h 965343"/>
              <a:gd name="connsiteX3" fmla="*/ 2087478 w 2097638"/>
              <a:gd name="connsiteY3" fmla="*/ 0 h 965343"/>
              <a:gd name="connsiteX4" fmla="*/ 2097638 w 2097638"/>
              <a:gd name="connsiteY4" fmla="*/ 826101 h 965343"/>
              <a:gd name="connsiteX5" fmla="*/ 1551712 w 2097638"/>
              <a:gd name="connsiteY5" fmla="*/ 746903 h 965343"/>
              <a:gd name="connsiteX6" fmla="*/ 977672 w 2097638"/>
              <a:gd name="connsiteY6" fmla="*/ 965343 h 965343"/>
              <a:gd name="connsiteX7" fmla="*/ 633682 w 2097638"/>
              <a:gd name="connsiteY7" fmla="*/ 785852 h 965343"/>
              <a:gd name="connsiteX8" fmla="*/ 463029 w 2097638"/>
              <a:gd name="connsiteY8" fmla="*/ 691804 h 965343"/>
              <a:gd name="connsiteX9" fmla="*/ 11578 w 2097638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785852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998389 w 2098035"/>
              <a:gd name="connsiteY1" fmla="*/ 812943 h 965343"/>
              <a:gd name="connsiteX2" fmla="*/ 1480989 w 2098035"/>
              <a:gd name="connsiteY2" fmla="*/ 391303 h 965343"/>
              <a:gd name="connsiteX3" fmla="*/ 2087875 w 2098035"/>
              <a:gd name="connsiteY3" fmla="*/ 0 h 965343"/>
              <a:gd name="connsiteX4" fmla="*/ 2098035 w 2098035"/>
              <a:gd name="connsiteY4" fmla="*/ 826101 h 965343"/>
              <a:gd name="connsiteX5" fmla="*/ 1552109 w 2098035"/>
              <a:gd name="connsiteY5" fmla="*/ 746903 h 965343"/>
              <a:gd name="connsiteX6" fmla="*/ 978069 w 2098035"/>
              <a:gd name="connsiteY6" fmla="*/ 965343 h 965343"/>
              <a:gd name="connsiteX7" fmla="*/ 634079 w 2098035"/>
              <a:gd name="connsiteY7" fmla="*/ 885498 h 965343"/>
              <a:gd name="connsiteX8" fmla="*/ 445842 w 2098035"/>
              <a:gd name="connsiteY8" fmla="*/ 879373 h 965343"/>
              <a:gd name="connsiteX9" fmla="*/ 11975 w 2098035"/>
              <a:gd name="connsiteY9" fmla="*/ 897206 h 965343"/>
              <a:gd name="connsiteX0" fmla="*/ 11975 w 2098035"/>
              <a:gd name="connsiteY0" fmla="*/ 897206 h 965343"/>
              <a:gd name="connsiteX1" fmla="*/ 457565 w 2098035"/>
              <a:gd name="connsiteY1" fmla="*/ 697666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1975 w 2098035"/>
              <a:gd name="connsiteY0" fmla="*/ 897206 h 965343"/>
              <a:gd name="connsiteX1" fmla="*/ 475149 w 2098035"/>
              <a:gd name="connsiteY1" fmla="*/ 709389 h 965343"/>
              <a:gd name="connsiteX2" fmla="*/ 998389 w 2098035"/>
              <a:gd name="connsiteY2" fmla="*/ 812943 h 965343"/>
              <a:gd name="connsiteX3" fmla="*/ 1480989 w 2098035"/>
              <a:gd name="connsiteY3" fmla="*/ 391303 h 965343"/>
              <a:gd name="connsiteX4" fmla="*/ 2087875 w 2098035"/>
              <a:gd name="connsiteY4" fmla="*/ 0 h 965343"/>
              <a:gd name="connsiteX5" fmla="*/ 2098035 w 2098035"/>
              <a:gd name="connsiteY5" fmla="*/ 826101 h 965343"/>
              <a:gd name="connsiteX6" fmla="*/ 1552109 w 2098035"/>
              <a:gd name="connsiteY6" fmla="*/ 746903 h 965343"/>
              <a:gd name="connsiteX7" fmla="*/ 978069 w 2098035"/>
              <a:gd name="connsiteY7" fmla="*/ 965343 h 965343"/>
              <a:gd name="connsiteX8" fmla="*/ 634079 w 2098035"/>
              <a:gd name="connsiteY8" fmla="*/ 885498 h 965343"/>
              <a:gd name="connsiteX9" fmla="*/ 445842 w 2098035"/>
              <a:gd name="connsiteY9" fmla="*/ 879373 h 965343"/>
              <a:gd name="connsiteX10" fmla="*/ 11975 w 2098035"/>
              <a:gd name="connsiteY10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623629 w 2087585"/>
              <a:gd name="connsiteY8" fmla="*/ 885498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987939 w 2087585"/>
              <a:gd name="connsiteY2" fmla="*/ 812943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525 w 2087585"/>
              <a:gd name="connsiteY0" fmla="*/ 897206 h 965343"/>
              <a:gd name="connsiteX1" fmla="*/ 464699 w 2087585"/>
              <a:gd name="connsiteY1" fmla="*/ 709389 h 965343"/>
              <a:gd name="connsiteX2" fmla="*/ 1005523 w 2087585"/>
              <a:gd name="connsiteY2" fmla="*/ 748466 h 965343"/>
              <a:gd name="connsiteX3" fmla="*/ 1470539 w 2087585"/>
              <a:gd name="connsiteY3" fmla="*/ 391303 h 965343"/>
              <a:gd name="connsiteX4" fmla="*/ 2077425 w 2087585"/>
              <a:gd name="connsiteY4" fmla="*/ 0 h 965343"/>
              <a:gd name="connsiteX5" fmla="*/ 2087585 w 2087585"/>
              <a:gd name="connsiteY5" fmla="*/ 826101 h 965343"/>
              <a:gd name="connsiteX6" fmla="*/ 1541659 w 2087585"/>
              <a:gd name="connsiteY6" fmla="*/ 746903 h 965343"/>
              <a:gd name="connsiteX7" fmla="*/ 967619 w 2087585"/>
              <a:gd name="connsiteY7" fmla="*/ 965343 h 965343"/>
              <a:gd name="connsiteX8" fmla="*/ 453645 w 2087585"/>
              <a:gd name="connsiteY8" fmla="*/ 791713 h 965343"/>
              <a:gd name="connsiteX9" fmla="*/ 1525 w 2087585"/>
              <a:gd name="connsiteY9" fmla="*/ 897206 h 965343"/>
              <a:gd name="connsiteX0" fmla="*/ 1485 w 2101833"/>
              <a:gd name="connsiteY0" fmla="*/ 11381 h 965343"/>
              <a:gd name="connsiteX1" fmla="*/ 478947 w 2101833"/>
              <a:gd name="connsiteY1" fmla="*/ 709389 h 965343"/>
              <a:gd name="connsiteX2" fmla="*/ 1019771 w 2101833"/>
              <a:gd name="connsiteY2" fmla="*/ 748466 h 965343"/>
              <a:gd name="connsiteX3" fmla="*/ 1484787 w 2101833"/>
              <a:gd name="connsiteY3" fmla="*/ 391303 h 965343"/>
              <a:gd name="connsiteX4" fmla="*/ 2091673 w 2101833"/>
              <a:gd name="connsiteY4" fmla="*/ 0 h 965343"/>
              <a:gd name="connsiteX5" fmla="*/ 2101833 w 2101833"/>
              <a:gd name="connsiteY5" fmla="*/ 826101 h 965343"/>
              <a:gd name="connsiteX6" fmla="*/ 1555907 w 2101833"/>
              <a:gd name="connsiteY6" fmla="*/ 746903 h 965343"/>
              <a:gd name="connsiteX7" fmla="*/ 981867 w 2101833"/>
              <a:gd name="connsiteY7" fmla="*/ 965343 h 965343"/>
              <a:gd name="connsiteX8" fmla="*/ 467893 w 2101833"/>
              <a:gd name="connsiteY8" fmla="*/ 791713 h 965343"/>
              <a:gd name="connsiteX9" fmla="*/ 1485 w 2101833"/>
              <a:gd name="connsiteY9" fmla="*/ 11381 h 965343"/>
              <a:gd name="connsiteX0" fmla="*/ 29 w 2100377"/>
              <a:gd name="connsiteY0" fmla="*/ 21287 h 975249"/>
              <a:gd name="connsiteX1" fmla="*/ 487016 w 2100377"/>
              <a:gd name="connsiteY1" fmla="*/ 266858 h 975249"/>
              <a:gd name="connsiteX2" fmla="*/ 1018315 w 2100377"/>
              <a:gd name="connsiteY2" fmla="*/ 758372 h 975249"/>
              <a:gd name="connsiteX3" fmla="*/ 1483331 w 2100377"/>
              <a:gd name="connsiteY3" fmla="*/ 401209 h 975249"/>
              <a:gd name="connsiteX4" fmla="*/ 2090217 w 2100377"/>
              <a:gd name="connsiteY4" fmla="*/ 9906 h 975249"/>
              <a:gd name="connsiteX5" fmla="*/ 2100377 w 2100377"/>
              <a:gd name="connsiteY5" fmla="*/ 836007 h 975249"/>
              <a:gd name="connsiteX6" fmla="*/ 1554451 w 2100377"/>
              <a:gd name="connsiteY6" fmla="*/ 756809 h 975249"/>
              <a:gd name="connsiteX7" fmla="*/ 980411 w 2100377"/>
              <a:gd name="connsiteY7" fmla="*/ 975249 h 975249"/>
              <a:gd name="connsiteX8" fmla="*/ 466437 w 2100377"/>
              <a:gd name="connsiteY8" fmla="*/ 801619 h 975249"/>
              <a:gd name="connsiteX9" fmla="*/ 29 w 2100377"/>
              <a:gd name="connsiteY9" fmla="*/ 21287 h 975249"/>
              <a:gd name="connsiteX0" fmla="*/ 252 w 2100600"/>
              <a:gd name="connsiteY0" fmla="*/ 11381 h 965343"/>
              <a:gd name="connsiteX1" fmla="*/ 487239 w 2100600"/>
              <a:gd name="connsiteY1" fmla="*/ 256952 h 965343"/>
              <a:gd name="connsiteX2" fmla="*/ 1018538 w 2100600"/>
              <a:gd name="connsiteY2" fmla="*/ 748466 h 965343"/>
              <a:gd name="connsiteX3" fmla="*/ 1483554 w 2100600"/>
              <a:gd name="connsiteY3" fmla="*/ 391303 h 965343"/>
              <a:gd name="connsiteX4" fmla="*/ 2090440 w 2100600"/>
              <a:gd name="connsiteY4" fmla="*/ 0 h 965343"/>
              <a:gd name="connsiteX5" fmla="*/ 2100600 w 2100600"/>
              <a:gd name="connsiteY5" fmla="*/ 826101 h 965343"/>
              <a:gd name="connsiteX6" fmla="*/ 1554674 w 2100600"/>
              <a:gd name="connsiteY6" fmla="*/ 746903 h 965343"/>
              <a:gd name="connsiteX7" fmla="*/ 980634 w 2100600"/>
              <a:gd name="connsiteY7" fmla="*/ 965343 h 965343"/>
              <a:gd name="connsiteX8" fmla="*/ 428560 w 2100600"/>
              <a:gd name="connsiteY8" fmla="*/ 444050 h 965343"/>
              <a:gd name="connsiteX9" fmla="*/ 252 w 2100600"/>
              <a:gd name="connsiteY9" fmla="*/ 11381 h 965343"/>
              <a:gd name="connsiteX0" fmla="*/ 337 w 2100685"/>
              <a:gd name="connsiteY0" fmla="*/ 58207 h 1012169"/>
              <a:gd name="connsiteX1" fmla="*/ 496849 w 2100685"/>
              <a:gd name="connsiteY1" fmla="*/ 84703 h 1012169"/>
              <a:gd name="connsiteX2" fmla="*/ 1018623 w 2100685"/>
              <a:gd name="connsiteY2" fmla="*/ 795292 h 1012169"/>
              <a:gd name="connsiteX3" fmla="*/ 1483639 w 2100685"/>
              <a:gd name="connsiteY3" fmla="*/ 438129 h 1012169"/>
              <a:gd name="connsiteX4" fmla="*/ 2090525 w 2100685"/>
              <a:gd name="connsiteY4" fmla="*/ 46826 h 1012169"/>
              <a:gd name="connsiteX5" fmla="*/ 2100685 w 2100685"/>
              <a:gd name="connsiteY5" fmla="*/ 872927 h 1012169"/>
              <a:gd name="connsiteX6" fmla="*/ 1554759 w 2100685"/>
              <a:gd name="connsiteY6" fmla="*/ 793729 h 1012169"/>
              <a:gd name="connsiteX7" fmla="*/ 980719 w 2100685"/>
              <a:gd name="connsiteY7" fmla="*/ 1012169 h 1012169"/>
              <a:gd name="connsiteX8" fmla="*/ 428645 w 2100685"/>
              <a:gd name="connsiteY8" fmla="*/ 490876 h 1012169"/>
              <a:gd name="connsiteX9" fmla="*/ 337 w 2100685"/>
              <a:gd name="connsiteY9" fmla="*/ 58207 h 1012169"/>
              <a:gd name="connsiteX0" fmla="*/ 337 w 2100685"/>
              <a:gd name="connsiteY0" fmla="*/ 25074 h 979036"/>
              <a:gd name="connsiteX1" fmla="*/ 496849 w 2100685"/>
              <a:gd name="connsiteY1" fmla="*/ 51570 h 979036"/>
              <a:gd name="connsiteX2" fmla="*/ 1018623 w 2100685"/>
              <a:gd name="connsiteY2" fmla="*/ 762159 h 979036"/>
              <a:gd name="connsiteX3" fmla="*/ 1483639 w 2100685"/>
              <a:gd name="connsiteY3" fmla="*/ 404996 h 979036"/>
              <a:gd name="connsiteX4" fmla="*/ 2090525 w 2100685"/>
              <a:gd name="connsiteY4" fmla="*/ 13693 h 979036"/>
              <a:gd name="connsiteX5" fmla="*/ 2100685 w 2100685"/>
              <a:gd name="connsiteY5" fmla="*/ 839794 h 979036"/>
              <a:gd name="connsiteX6" fmla="*/ 1554759 w 2100685"/>
              <a:gd name="connsiteY6" fmla="*/ 760596 h 979036"/>
              <a:gd name="connsiteX7" fmla="*/ 980719 w 2100685"/>
              <a:gd name="connsiteY7" fmla="*/ 979036 h 979036"/>
              <a:gd name="connsiteX8" fmla="*/ 428645 w 2100685"/>
              <a:gd name="connsiteY8" fmla="*/ 457743 h 979036"/>
              <a:gd name="connsiteX9" fmla="*/ 337 w 2100685"/>
              <a:gd name="connsiteY9" fmla="*/ 25074 h 979036"/>
              <a:gd name="connsiteX0" fmla="*/ 337 w 2100685"/>
              <a:gd name="connsiteY0" fmla="*/ 25460 h 979422"/>
              <a:gd name="connsiteX1" fmla="*/ 496849 w 2100685"/>
              <a:gd name="connsiteY1" fmla="*/ 51956 h 979422"/>
              <a:gd name="connsiteX2" fmla="*/ 1042435 w 2100685"/>
              <a:gd name="connsiteY2" fmla="*/ 62457 h 979422"/>
              <a:gd name="connsiteX3" fmla="*/ 1483639 w 2100685"/>
              <a:gd name="connsiteY3" fmla="*/ 405382 h 979422"/>
              <a:gd name="connsiteX4" fmla="*/ 2090525 w 2100685"/>
              <a:gd name="connsiteY4" fmla="*/ 14079 h 979422"/>
              <a:gd name="connsiteX5" fmla="*/ 2100685 w 2100685"/>
              <a:gd name="connsiteY5" fmla="*/ 840180 h 979422"/>
              <a:gd name="connsiteX6" fmla="*/ 1554759 w 2100685"/>
              <a:gd name="connsiteY6" fmla="*/ 760982 h 979422"/>
              <a:gd name="connsiteX7" fmla="*/ 980719 w 2100685"/>
              <a:gd name="connsiteY7" fmla="*/ 979422 h 979422"/>
              <a:gd name="connsiteX8" fmla="*/ 428645 w 2100685"/>
              <a:gd name="connsiteY8" fmla="*/ 458129 h 979422"/>
              <a:gd name="connsiteX9" fmla="*/ 337 w 2100685"/>
              <a:gd name="connsiteY9" fmla="*/ 25460 h 979422"/>
              <a:gd name="connsiteX0" fmla="*/ 337 w 2100685"/>
              <a:gd name="connsiteY0" fmla="*/ 25460 h 979422"/>
              <a:gd name="connsiteX1" fmla="*/ 496849 w 2100685"/>
              <a:gd name="connsiteY1" fmla="*/ 51956 h 979422"/>
              <a:gd name="connsiteX2" fmla="*/ 1042435 w 2100685"/>
              <a:gd name="connsiteY2" fmla="*/ 62457 h 979422"/>
              <a:gd name="connsiteX3" fmla="*/ 1483639 w 2100685"/>
              <a:gd name="connsiteY3" fmla="*/ 405382 h 979422"/>
              <a:gd name="connsiteX4" fmla="*/ 2090525 w 2100685"/>
              <a:gd name="connsiteY4" fmla="*/ 14079 h 979422"/>
              <a:gd name="connsiteX5" fmla="*/ 2100685 w 2100685"/>
              <a:gd name="connsiteY5" fmla="*/ 840180 h 979422"/>
              <a:gd name="connsiteX6" fmla="*/ 1554759 w 2100685"/>
              <a:gd name="connsiteY6" fmla="*/ 760982 h 979422"/>
              <a:gd name="connsiteX7" fmla="*/ 980719 w 2100685"/>
              <a:gd name="connsiteY7" fmla="*/ 979422 h 979422"/>
              <a:gd name="connsiteX8" fmla="*/ 428645 w 2100685"/>
              <a:gd name="connsiteY8" fmla="*/ 458129 h 979422"/>
              <a:gd name="connsiteX9" fmla="*/ 337 w 2100685"/>
              <a:gd name="connsiteY9" fmla="*/ 25460 h 979422"/>
              <a:gd name="connsiteX0" fmla="*/ 337 w 2100685"/>
              <a:gd name="connsiteY0" fmla="*/ 25460 h 840180"/>
              <a:gd name="connsiteX1" fmla="*/ 496849 w 2100685"/>
              <a:gd name="connsiteY1" fmla="*/ 51956 h 840180"/>
              <a:gd name="connsiteX2" fmla="*/ 1042435 w 2100685"/>
              <a:gd name="connsiteY2" fmla="*/ 62457 h 840180"/>
              <a:gd name="connsiteX3" fmla="*/ 1483639 w 2100685"/>
              <a:gd name="connsiteY3" fmla="*/ 405382 h 840180"/>
              <a:gd name="connsiteX4" fmla="*/ 2090525 w 2100685"/>
              <a:gd name="connsiteY4" fmla="*/ 14079 h 840180"/>
              <a:gd name="connsiteX5" fmla="*/ 2100685 w 2100685"/>
              <a:gd name="connsiteY5" fmla="*/ 840180 h 840180"/>
              <a:gd name="connsiteX6" fmla="*/ 1554759 w 2100685"/>
              <a:gd name="connsiteY6" fmla="*/ 760982 h 840180"/>
              <a:gd name="connsiteX7" fmla="*/ 1052157 w 2100685"/>
              <a:gd name="connsiteY7" fmla="*/ 369822 h 840180"/>
              <a:gd name="connsiteX8" fmla="*/ 428645 w 2100685"/>
              <a:gd name="connsiteY8" fmla="*/ 458129 h 840180"/>
              <a:gd name="connsiteX9" fmla="*/ 337 w 2100685"/>
              <a:gd name="connsiteY9" fmla="*/ 25460 h 840180"/>
              <a:gd name="connsiteX0" fmla="*/ 303 w 2100651"/>
              <a:gd name="connsiteY0" fmla="*/ 25460 h 840180"/>
              <a:gd name="connsiteX1" fmla="*/ 496815 w 2100651"/>
              <a:gd name="connsiteY1" fmla="*/ 51956 h 840180"/>
              <a:gd name="connsiteX2" fmla="*/ 1042401 w 2100651"/>
              <a:gd name="connsiteY2" fmla="*/ 62457 h 840180"/>
              <a:gd name="connsiteX3" fmla="*/ 1483605 w 2100651"/>
              <a:gd name="connsiteY3" fmla="*/ 405382 h 840180"/>
              <a:gd name="connsiteX4" fmla="*/ 2090491 w 2100651"/>
              <a:gd name="connsiteY4" fmla="*/ 14079 h 840180"/>
              <a:gd name="connsiteX5" fmla="*/ 2100651 w 2100651"/>
              <a:gd name="connsiteY5" fmla="*/ 840180 h 840180"/>
              <a:gd name="connsiteX6" fmla="*/ 1554725 w 2100651"/>
              <a:gd name="connsiteY6" fmla="*/ 760982 h 840180"/>
              <a:gd name="connsiteX7" fmla="*/ 1052123 w 2100651"/>
              <a:gd name="connsiteY7" fmla="*/ 369822 h 840180"/>
              <a:gd name="connsiteX8" fmla="*/ 428611 w 2100651"/>
              <a:gd name="connsiteY8" fmla="*/ 458129 h 840180"/>
              <a:gd name="connsiteX9" fmla="*/ 303 w 2100651"/>
              <a:gd name="connsiteY9" fmla="*/ 25460 h 840180"/>
              <a:gd name="connsiteX0" fmla="*/ 303 w 2100651"/>
              <a:gd name="connsiteY0" fmla="*/ 25460 h 840180"/>
              <a:gd name="connsiteX1" fmla="*/ 496815 w 2100651"/>
              <a:gd name="connsiteY1" fmla="*/ 51956 h 840180"/>
              <a:gd name="connsiteX2" fmla="*/ 1042401 w 2100651"/>
              <a:gd name="connsiteY2" fmla="*/ 62457 h 840180"/>
              <a:gd name="connsiteX3" fmla="*/ 1521705 w 2100651"/>
              <a:gd name="connsiteY3" fmla="*/ 569 h 840180"/>
              <a:gd name="connsiteX4" fmla="*/ 2090491 w 2100651"/>
              <a:gd name="connsiteY4" fmla="*/ 14079 h 840180"/>
              <a:gd name="connsiteX5" fmla="*/ 2100651 w 2100651"/>
              <a:gd name="connsiteY5" fmla="*/ 840180 h 840180"/>
              <a:gd name="connsiteX6" fmla="*/ 1554725 w 2100651"/>
              <a:gd name="connsiteY6" fmla="*/ 760982 h 840180"/>
              <a:gd name="connsiteX7" fmla="*/ 1052123 w 2100651"/>
              <a:gd name="connsiteY7" fmla="*/ 369822 h 840180"/>
              <a:gd name="connsiteX8" fmla="*/ 428611 w 2100651"/>
              <a:gd name="connsiteY8" fmla="*/ 458129 h 840180"/>
              <a:gd name="connsiteX9" fmla="*/ 303 w 2100651"/>
              <a:gd name="connsiteY9" fmla="*/ 25460 h 840180"/>
              <a:gd name="connsiteX0" fmla="*/ 303 w 2100651"/>
              <a:gd name="connsiteY0" fmla="*/ 25460 h 840180"/>
              <a:gd name="connsiteX1" fmla="*/ 496815 w 2100651"/>
              <a:gd name="connsiteY1" fmla="*/ 51956 h 840180"/>
              <a:gd name="connsiteX2" fmla="*/ 1042401 w 2100651"/>
              <a:gd name="connsiteY2" fmla="*/ 62457 h 840180"/>
              <a:gd name="connsiteX3" fmla="*/ 1521705 w 2100651"/>
              <a:gd name="connsiteY3" fmla="*/ 569 h 840180"/>
              <a:gd name="connsiteX4" fmla="*/ 2090491 w 2100651"/>
              <a:gd name="connsiteY4" fmla="*/ 14079 h 840180"/>
              <a:gd name="connsiteX5" fmla="*/ 2100651 w 2100651"/>
              <a:gd name="connsiteY5" fmla="*/ 840180 h 840180"/>
              <a:gd name="connsiteX6" fmla="*/ 1521388 w 2100651"/>
              <a:gd name="connsiteY6" fmla="*/ 151382 h 840180"/>
              <a:gd name="connsiteX7" fmla="*/ 1052123 w 2100651"/>
              <a:gd name="connsiteY7" fmla="*/ 369822 h 840180"/>
              <a:gd name="connsiteX8" fmla="*/ 428611 w 2100651"/>
              <a:gd name="connsiteY8" fmla="*/ 458129 h 840180"/>
              <a:gd name="connsiteX9" fmla="*/ 303 w 2100651"/>
              <a:gd name="connsiteY9" fmla="*/ 25460 h 840180"/>
              <a:gd name="connsiteX0" fmla="*/ 303 w 2100651"/>
              <a:gd name="connsiteY0" fmla="*/ 25460 h 840180"/>
              <a:gd name="connsiteX1" fmla="*/ 496815 w 2100651"/>
              <a:gd name="connsiteY1" fmla="*/ 51956 h 840180"/>
              <a:gd name="connsiteX2" fmla="*/ 1042401 w 2100651"/>
              <a:gd name="connsiteY2" fmla="*/ 62457 h 840180"/>
              <a:gd name="connsiteX3" fmla="*/ 1521705 w 2100651"/>
              <a:gd name="connsiteY3" fmla="*/ 569 h 840180"/>
              <a:gd name="connsiteX4" fmla="*/ 2090491 w 2100651"/>
              <a:gd name="connsiteY4" fmla="*/ 14079 h 840180"/>
              <a:gd name="connsiteX5" fmla="*/ 2100651 w 2100651"/>
              <a:gd name="connsiteY5" fmla="*/ 840180 h 840180"/>
              <a:gd name="connsiteX6" fmla="*/ 1521388 w 2100651"/>
              <a:gd name="connsiteY6" fmla="*/ 151382 h 840180"/>
              <a:gd name="connsiteX7" fmla="*/ 1056886 w 2100651"/>
              <a:gd name="connsiteY7" fmla="*/ 288860 h 840180"/>
              <a:gd name="connsiteX8" fmla="*/ 428611 w 2100651"/>
              <a:gd name="connsiteY8" fmla="*/ 458129 h 840180"/>
              <a:gd name="connsiteX9" fmla="*/ 303 w 2100651"/>
              <a:gd name="connsiteY9" fmla="*/ 25460 h 840180"/>
              <a:gd name="connsiteX0" fmla="*/ 303 w 2100651"/>
              <a:gd name="connsiteY0" fmla="*/ 25460 h 840180"/>
              <a:gd name="connsiteX1" fmla="*/ 496815 w 2100651"/>
              <a:gd name="connsiteY1" fmla="*/ 51956 h 840180"/>
              <a:gd name="connsiteX2" fmla="*/ 1042401 w 2100651"/>
              <a:gd name="connsiteY2" fmla="*/ 62457 h 840180"/>
              <a:gd name="connsiteX3" fmla="*/ 1521705 w 2100651"/>
              <a:gd name="connsiteY3" fmla="*/ 569 h 840180"/>
              <a:gd name="connsiteX4" fmla="*/ 2090491 w 2100651"/>
              <a:gd name="connsiteY4" fmla="*/ 14079 h 840180"/>
              <a:gd name="connsiteX5" fmla="*/ 2100651 w 2100651"/>
              <a:gd name="connsiteY5" fmla="*/ 840180 h 840180"/>
              <a:gd name="connsiteX6" fmla="*/ 1521388 w 2100651"/>
              <a:gd name="connsiteY6" fmla="*/ 151382 h 840180"/>
              <a:gd name="connsiteX7" fmla="*/ 1056886 w 2100651"/>
              <a:gd name="connsiteY7" fmla="*/ 288860 h 840180"/>
              <a:gd name="connsiteX8" fmla="*/ 428611 w 2100651"/>
              <a:gd name="connsiteY8" fmla="*/ 458129 h 840180"/>
              <a:gd name="connsiteX9" fmla="*/ 303 w 2100651"/>
              <a:gd name="connsiteY9" fmla="*/ 25460 h 840180"/>
              <a:gd name="connsiteX0" fmla="*/ 303 w 2092353"/>
              <a:gd name="connsiteY0" fmla="*/ 25460 h 463943"/>
              <a:gd name="connsiteX1" fmla="*/ 496815 w 2092353"/>
              <a:gd name="connsiteY1" fmla="*/ 51956 h 463943"/>
              <a:gd name="connsiteX2" fmla="*/ 1042401 w 2092353"/>
              <a:gd name="connsiteY2" fmla="*/ 62457 h 463943"/>
              <a:gd name="connsiteX3" fmla="*/ 1521705 w 2092353"/>
              <a:gd name="connsiteY3" fmla="*/ 569 h 463943"/>
              <a:gd name="connsiteX4" fmla="*/ 2090491 w 2092353"/>
              <a:gd name="connsiteY4" fmla="*/ 14079 h 463943"/>
              <a:gd name="connsiteX5" fmla="*/ 2091126 w 2092353"/>
              <a:gd name="connsiteY5" fmla="*/ 463943 h 463943"/>
              <a:gd name="connsiteX6" fmla="*/ 1521388 w 2092353"/>
              <a:gd name="connsiteY6" fmla="*/ 151382 h 463943"/>
              <a:gd name="connsiteX7" fmla="*/ 1056886 w 2092353"/>
              <a:gd name="connsiteY7" fmla="*/ 288860 h 463943"/>
              <a:gd name="connsiteX8" fmla="*/ 428611 w 2092353"/>
              <a:gd name="connsiteY8" fmla="*/ 458129 h 463943"/>
              <a:gd name="connsiteX9" fmla="*/ 303 w 2092353"/>
              <a:gd name="connsiteY9" fmla="*/ 25460 h 463943"/>
              <a:gd name="connsiteX0" fmla="*/ 303 w 2092353"/>
              <a:gd name="connsiteY0" fmla="*/ 25460 h 463943"/>
              <a:gd name="connsiteX1" fmla="*/ 496815 w 2092353"/>
              <a:gd name="connsiteY1" fmla="*/ 51956 h 463943"/>
              <a:gd name="connsiteX2" fmla="*/ 1042401 w 2092353"/>
              <a:gd name="connsiteY2" fmla="*/ 62457 h 463943"/>
              <a:gd name="connsiteX3" fmla="*/ 1521705 w 2092353"/>
              <a:gd name="connsiteY3" fmla="*/ 569 h 463943"/>
              <a:gd name="connsiteX4" fmla="*/ 2090491 w 2092353"/>
              <a:gd name="connsiteY4" fmla="*/ 14079 h 463943"/>
              <a:gd name="connsiteX5" fmla="*/ 2091126 w 2092353"/>
              <a:gd name="connsiteY5" fmla="*/ 463943 h 463943"/>
              <a:gd name="connsiteX6" fmla="*/ 1521388 w 2092353"/>
              <a:gd name="connsiteY6" fmla="*/ 151382 h 463943"/>
              <a:gd name="connsiteX7" fmla="*/ 1056886 w 2092353"/>
              <a:gd name="connsiteY7" fmla="*/ 288860 h 463943"/>
              <a:gd name="connsiteX8" fmla="*/ 428611 w 2092353"/>
              <a:gd name="connsiteY8" fmla="*/ 458129 h 463943"/>
              <a:gd name="connsiteX9" fmla="*/ 303 w 2092353"/>
              <a:gd name="connsiteY9" fmla="*/ 25460 h 463943"/>
              <a:gd name="connsiteX0" fmla="*/ 344 w 2092394"/>
              <a:gd name="connsiteY0" fmla="*/ 44281 h 482764"/>
              <a:gd name="connsiteX1" fmla="*/ 501619 w 2092394"/>
              <a:gd name="connsiteY1" fmla="*/ 18389 h 482764"/>
              <a:gd name="connsiteX2" fmla="*/ 1042442 w 2092394"/>
              <a:gd name="connsiteY2" fmla="*/ 81278 h 482764"/>
              <a:gd name="connsiteX3" fmla="*/ 1521746 w 2092394"/>
              <a:gd name="connsiteY3" fmla="*/ 19390 h 482764"/>
              <a:gd name="connsiteX4" fmla="*/ 2090532 w 2092394"/>
              <a:gd name="connsiteY4" fmla="*/ 32900 h 482764"/>
              <a:gd name="connsiteX5" fmla="*/ 2091167 w 2092394"/>
              <a:gd name="connsiteY5" fmla="*/ 482764 h 482764"/>
              <a:gd name="connsiteX6" fmla="*/ 1521429 w 2092394"/>
              <a:gd name="connsiteY6" fmla="*/ 170203 h 482764"/>
              <a:gd name="connsiteX7" fmla="*/ 1056927 w 2092394"/>
              <a:gd name="connsiteY7" fmla="*/ 307681 h 482764"/>
              <a:gd name="connsiteX8" fmla="*/ 428652 w 2092394"/>
              <a:gd name="connsiteY8" fmla="*/ 476950 h 482764"/>
              <a:gd name="connsiteX9" fmla="*/ 344 w 2092394"/>
              <a:gd name="connsiteY9" fmla="*/ 44281 h 482764"/>
              <a:gd name="connsiteX0" fmla="*/ 344 w 2092394"/>
              <a:gd name="connsiteY0" fmla="*/ 41230 h 479713"/>
              <a:gd name="connsiteX1" fmla="*/ 501619 w 2092394"/>
              <a:gd name="connsiteY1" fmla="*/ 15338 h 479713"/>
              <a:gd name="connsiteX2" fmla="*/ 1047204 w 2092394"/>
              <a:gd name="connsiteY2" fmla="*/ 21077 h 479713"/>
              <a:gd name="connsiteX3" fmla="*/ 1521746 w 2092394"/>
              <a:gd name="connsiteY3" fmla="*/ 16339 h 479713"/>
              <a:gd name="connsiteX4" fmla="*/ 2090532 w 2092394"/>
              <a:gd name="connsiteY4" fmla="*/ 29849 h 479713"/>
              <a:gd name="connsiteX5" fmla="*/ 2091167 w 2092394"/>
              <a:gd name="connsiteY5" fmla="*/ 479713 h 479713"/>
              <a:gd name="connsiteX6" fmla="*/ 1521429 w 2092394"/>
              <a:gd name="connsiteY6" fmla="*/ 167152 h 479713"/>
              <a:gd name="connsiteX7" fmla="*/ 1056927 w 2092394"/>
              <a:gd name="connsiteY7" fmla="*/ 304630 h 479713"/>
              <a:gd name="connsiteX8" fmla="*/ 428652 w 2092394"/>
              <a:gd name="connsiteY8" fmla="*/ 473899 h 479713"/>
              <a:gd name="connsiteX9" fmla="*/ 344 w 2092394"/>
              <a:gd name="connsiteY9" fmla="*/ 41230 h 479713"/>
              <a:gd name="connsiteX0" fmla="*/ 344 w 2092394"/>
              <a:gd name="connsiteY0" fmla="*/ 37128 h 475611"/>
              <a:gd name="connsiteX1" fmla="*/ 501619 w 2092394"/>
              <a:gd name="connsiteY1" fmla="*/ 11236 h 475611"/>
              <a:gd name="connsiteX2" fmla="*/ 1047204 w 2092394"/>
              <a:gd name="connsiteY2" fmla="*/ 16975 h 475611"/>
              <a:gd name="connsiteX3" fmla="*/ 1521746 w 2092394"/>
              <a:gd name="connsiteY3" fmla="*/ 12237 h 475611"/>
              <a:gd name="connsiteX4" fmla="*/ 2090532 w 2092394"/>
              <a:gd name="connsiteY4" fmla="*/ 25747 h 475611"/>
              <a:gd name="connsiteX5" fmla="*/ 2091167 w 2092394"/>
              <a:gd name="connsiteY5" fmla="*/ 475611 h 475611"/>
              <a:gd name="connsiteX6" fmla="*/ 1521429 w 2092394"/>
              <a:gd name="connsiteY6" fmla="*/ 163050 h 475611"/>
              <a:gd name="connsiteX7" fmla="*/ 1056927 w 2092394"/>
              <a:gd name="connsiteY7" fmla="*/ 300528 h 475611"/>
              <a:gd name="connsiteX8" fmla="*/ 428652 w 2092394"/>
              <a:gd name="connsiteY8" fmla="*/ 469797 h 475611"/>
              <a:gd name="connsiteX9" fmla="*/ 344 w 2092394"/>
              <a:gd name="connsiteY9" fmla="*/ 37128 h 475611"/>
              <a:gd name="connsiteX0" fmla="*/ 14103 w 2106153"/>
              <a:gd name="connsiteY0" fmla="*/ 30964 h 469447"/>
              <a:gd name="connsiteX1" fmla="*/ 515378 w 2106153"/>
              <a:gd name="connsiteY1" fmla="*/ 5072 h 469447"/>
              <a:gd name="connsiteX2" fmla="*/ 1060963 w 2106153"/>
              <a:gd name="connsiteY2" fmla="*/ 10811 h 469447"/>
              <a:gd name="connsiteX3" fmla="*/ 1535505 w 2106153"/>
              <a:gd name="connsiteY3" fmla="*/ 6073 h 469447"/>
              <a:gd name="connsiteX4" fmla="*/ 2104291 w 2106153"/>
              <a:gd name="connsiteY4" fmla="*/ 19583 h 469447"/>
              <a:gd name="connsiteX5" fmla="*/ 2104926 w 2106153"/>
              <a:gd name="connsiteY5" fmla="*/ 469447 h 469447"/>
              <a:gd name="connsiteX6" fmla="*/ 1535188 w 2106153"/>
              <a:gd name="connsiteY6" fmla="*/ 156886 h 469447"/>
              <a:gd name="connsiteX7" fmla="*/ 1070686 w 2106153"/>
              <a:gd name="connsiteY7" fmla="*/ 294364 h 469447"/>
              <a:gd name="connsiteX8" fmla="*/ 442411 w 2106153"/>
              <a:gd name="connsiteY8" fmla="*/ 463633 h 469447"/>
              <a:gd name="connsiteX9" fmla="*/ 14103 w 2106153"/>
              <a:gd name="connsiteY9" fmla="*/ 30964 h 46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06153" h="469447">
                <a:moveTo>
                  <a:pt x="14103" y="30964"/>
                </a:moveTo>
                <a:cubicBezTo>
                  <a:pt x="107227" y="-2601"/>
                  <a:pt x="321851" y="22719"/>
                  <a:pt x="515378" y="5072"/>
                </a:cubicBezTo>
                <a:cubicBezTo>
                  <a:pt x="708905" y="-12575"/>
                  <a:pt x="891125" y="22429"/>
                  <a:pt x="1060963" y="10811"/>
                </a:cubicBezTo>
                <a:lnTo>
                  <a:pt x="1535505" y="6073"/>
                </a:lnTo>
                <a:lnTo>
                  <a:pt x="2104291" y="19583"/>
                </a:lnTo>
                <a:cubicBezTo>
                  <a:pt x="2108072" y="198729"/>
                  <a:pt x="2104926" y="13216"/>
                  <a:pt x="2104926" y="469447"/>
                </a:cubicBezTo>
                <a:cubicBezTo>
                  <a:pt x="1916572" y="326278"/>
                  <a:pt x="1728622" y="183632"/>
                  <a:pt x="1535188" y="156886"/>
                </a:cubicBezTo>
                <a:cubicBezTo>
                  <a:pt x="1356994" y="186020"/>
                  <a:pt x="1284941" y="229166"/>
                  <a:pt x="1070686" y="294364"/>
                </a:cubicBezTo>
                <a:cubicBezTo>
                  <a:pt x="841615" y="337969"/>
                  <a:pt x="531115" y="477961"/>
                  <a:pt x="442411" y="463633"/>
                </a:cubicBezTo>
                <a:cubicBezTo>
                  <a:pt x="314732" y="352265"/>
                  <a:pt x="-79021" y="64529"/>
                  <a:pt x="14103" y="30964"/>
                </a:cubicBezTo>
                <a:close/>
              </a:path>
            </a:pathLst>
          </a:cu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521641"/>
            <a:ext cx="457200" cy="88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521641"/>
            <a:ext cx="571500" cy="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52880" y="1752600"/>
            <a:ext cx="1310640" cy="56388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NANDA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52880" y="2468880"/>
            <a:ext cx="1310640" cy="56388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NOC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452880" y="3271520"/>
            <a:ext cx="1310640" cy="56388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NIC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87040" y="1752600"/>
            <a:ext cx="131064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NANDA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87040" y="2468880"/>
            <a:ext cx="131064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NOC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987040" y="3271520"/>
            <a:ext cx="1310640" cy="56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NIC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531360" y="1752600"/>
            <a:ext cx="584200" cy="5638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531360" y="3271520"/>
            <a:ext cx="584200" cy="56388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31360" y="2468880"/>
            <a:ext cx="584200" cy="5638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5120" y="1752600"/>
            <a:ext cx="584200" cy="5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405120" y="3271520"/>
            <a:ext cx="584200" cy="5638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05120" y="2468880"/>
            <a:ext cx="584200" cy="563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8400" y="1752600"/>
            <a:ext cx="584200" cy="563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6" name="Isosceles Triangle 15"/>
          <p:cNvSpPr/>
          <p:nvPr/>
        </p:nvSpPr>
        <p:spPr>
          <a:xfrm>
            <a:off x="6248399" y="3271520"/>
            <a:ext cx="584200" cy="5638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48400" y="2468880"/>
            <a:ext cx="584200" cy="563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65749" y="1880651"/>
            <a:ext cx="749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NANDA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9088" y="2581543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NIC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56608" y="357243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NOC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7028493" y="1752600"/>
            <a:ext cx="584200" cy="5638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7028492" y="3271520"/>
            <a:ext cx="584200" cy="56388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28493" y="2468880"/>
            <a:ext cx="584200" cy="5638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45842" y="1880651"/>
            <a:ext cx="74950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NANDA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9181" y="2581543"/>
            <a:ext cx="4828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6701" y="3572430"/>
            <a:ext cx="56778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NOC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0" y="4436224"/>
            <a:ext cx="277955" cy="2682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29005" y="4462603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NANDA-I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2" y="4722725"/>
            <a:ext cx="275450" cy="2682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29005" y="4749104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2" y="5009226"/>
            <a:ext cx="275450" cy="26820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29005" y="503560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65" y="4436907"/>
            <a:ext cx="277955" cy="26683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63520" y="4462603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NANDA-I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17" y="4724610"/>
            <a:ext cx="275450" cy="2644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763520" y="4749104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17" y="5009734"/>
            <a:ext cx="275450" cy="26718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63520" y="503560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90" y="4448066"/>
            <a:ext cx="277955" cy="2407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30345" y="446071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NANDA-I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1" y="4722725"/>
            <a:ext cx="247092" cy="26443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030345" y="474721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63" y="5007849"/>
            <a:ext cx="274407" cy="26718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030345" y="503372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NIC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1991"/>
              </p:ext>
            </p:extLst>
          </p:nvPr>
        </p:nvGraphicFramePr>
        <p:xfrm>
          <a:off x="1859411" y="181534"/>
          <a:ext cx="2882572" cy="123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5"/>
                <a:gridCol w="2162907"/>
              </a:tblGrid>
              <a:tr h="1644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Shift: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7:00a – 3:00p</a:t>
                      </a: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Room#: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1240</a:t>
                      </a: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Medical DX: 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Malignant Neoplasm of the Pancreas</a:t>
                      </a:r>
                      <a:endParaRPr lang="en-US" sz="800" b="1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MR#: 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xxx </a:t>
                      </a:r>
                      <a:r>
                        <a:rPr lang="en-US" sz="80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xxx</a:t>
                      </a:r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xxx</a:t>
                      </a:r>
                      <a:endParaRPr lang="en-US" sz="800" b="1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Physician: 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Piper</a:t>
                      </a:r>
                    </a:p>
                  </a:txBody>
                  <a:tcPr marL="0" marR="0" marT="0" marB="0"/>
                </a:tc>
              </a:tr>
              <a:tr h="1644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Other: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Sister wants to be called ANYTIME at patient’s request – 776-894-1010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68304"/>
              </p:ext>
            </p:extLst>
          </p:nvPr>
        </p:nvGraphicFramePr>
        <p:xfrm>
          <a:off x="243854" y="260333"/>
          <a:ext cx="1834712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962"/>
                <a:gridCol w="1047750"/>
              </a:tblGrid>
              <a:tr h="44452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Patient</a:t>
                      </a:r>
                      <a:r>
                        <a:rPr lang="en-US" sz="800" b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Name: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Ann Taylor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DOB: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03/12/1938</a:t>
                      </a: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Gender: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Female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Allergies: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None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Code Status: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DNR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  <a:tr h="44452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POC Date: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09/17/2010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54354"/>
              </p:ext>
            </p:extLst>
          </p:nvPr>
        </p:nvGraphicFramePr>
        <p:xfrm>
          <a:off x="123093" y="857739"/>
          <a:ext cx="8932985" cy="3002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49415"/>
                <a:gridCol w="1107830"/>
                <a:gridCol w="533400"/>
                <a:gridCol w="568570"/>
                <a:gridCol w="4073770"/>
              </a:tblGrid>
              <a:tr h="193040"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Current Rating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Expected Rating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548640" lvl="1" indent="-365760" defTabSz="457200">
                        <a:buSzPct val="100000"/>
                        <a:buFont typeface="Arial" pitchFamily="34" charset="0"/>
                        <a:buNone/>
                      </a:pPr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Impaired Gas Exchange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548640" lvl="1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Anxiety Level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Music Therapy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Calming Technique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914400" lvl="3" indent="-822960" defTabSz="457200"/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  Death Anxiety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371600" lvl="4" indent="-822960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Anxiety Self-Control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Calming Technique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Spritual</a:t>
                      </a:r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Support</a:t>
                      </a:r>
                    </a:p>
                    <a:p>
                      <a:pPr marL="1463040" lvl="6" defTabSz="457200"/>
                      <a:r>
                        <a:rPr lang="en-US" sz="70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Family priest to visit 2am</a:t>
                      </a:r>
                      <a:endParaRPr lang="en-US" sz="70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457200" lvl="3" indent="-365760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8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Acute Pain</a:t>
                      </a:r>
                      <a:endParaRPr lang="en-US" sz="8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828800" lvl="4" indent="-1280160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Pain Level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Medication</a:t>
                      </a:r>
                      <a:r>
                        <a:rPr lang="en-US" sz="80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Management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1005840" lvl="5" defTabSz="457200"/>
                      <a:r>
                        <a:rPr lang="en-US" sz="8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Pain Management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1706" y="1216267"/>
            <a:ext cx="168421" cy="1582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026161" y="1653735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032609" y="1854199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937" y="1431973"/>
            <a:ext cx="152009" cy="1518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706" y="2078302"/>
            <a:ext cx="168421" cy="1582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026161" y="2515770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1032609" y="2716234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937" y="2294008"/>
            <a:ext cx="152009" cy="1518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706" y="3043112"/>
            <a:ext cx="168421" cy="1582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026161" y="3480580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1032609" y="3681044"/>
            <a:ext cx="152009" cy="15161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937" y="3258818"/>
            <a:ext cx="152009" cy="1518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2989414" y="3230684"/>
            <a:ext cx="187569" cy="191672"/>
          </a:xfrm>
          <a:prstGeom prst="triangle">
            <a:avLst/>
          </a:prstGeom>
          <a:gradFill>
            <a:gsLst>
              <a:gs pos="0">
                <a:srgbClr val="FF0000"/>
              </a:gs>
              <a:gs pos="35000">
                <a:srgbClr val="FF0000">
                  <a:lumMod val="60000"/>
                  <a:lumOff val="40000"/>
                </a:srgbClr>
              </a:gs>
              <a:gs pos="100000">
                <a:srgbClr val="FF0000">
                  <a:lumMod val="36000"/>
                  <a:lumOff val="64000"/>
                </a:srgbClr>
              </a:gs>
            </a:gsLst>
          </a:gra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0" bIns="91440" rtlCol="0" anchor="ctr" anchorCtr="0"/>
          <a:lstStyle/>
          <a:p>
            <a:pPr algn="ctr"/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en-US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2924962" y="3230684"/>
            <a:ext cx="187569" cy="191672"/>
          </a:xfrm>
          <a:prstGeom prst="triangle">
            <a:avLst/>
          </a:prstGeom>
          <a:gradFill>
            <a:gsLst>
              <a:gs pos="0">
                <a:srgbClr val="FF0000"/>
              </a:gs>
              <a:gs pos="35000">
                <a:srgbClr val="FF0000">
                  <a:lumMod val="60000"/>
                  <a:lumOff val="40000"/>
                </a:srgbClr>
              </a:gs>
              <a:gs pos="100000">
                <a:srgbClr val="FF0000">
                  <a:lumMod val="36000"/>
                  <a:lumOff val="64000"/>
                </a:srgbClr>
              </a:gs>
            </a:gsLst>
          </a:gradFill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0" bIns="91440" rtlCol="0" anchor="ctr" anchorCtr="0"/>
          <a:lstStyle/>
          <a:p>
            <a:pPr algn="ctr"/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en-US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4124133" y="1565834"/>
            <a:ext cx="3768430" cy="2858825"/>
          </a:xfrm>
          <a:prstGeom prst="wedgeRectCallout">
            <a:avLst>
              <a:gd name="adj1" fmla="val -66973"/>
              <a:gd name="adj2" fmla="val 24921"/>
            </a:avLst>
          </a:prstGeom>
          <a:gradFill>
            <a:gsLst>
              <a:gs pos="0">
                <a:srgbClr val="FFFF99"/>
              </a:gs>
              <a:gs pos="35000">
                <a:srgbClr val="FFFF99"/>
              </a:gs>
              <a:gs pos="100000">
                <a:srgbClr val="FFFFCC"/>
              </a:gs>
            </a:gsLst>
          </a:gra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14509"/>
              </p:ext>
            </p:extLst>
          </p:nvPr>
        </p:nvGraphicFramePr>
        <p:xfrm>
          <a:off x="4124130" y="1565833"/>
          <a:ext cx="3624824" cy="14294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37062"/>
                <a:gridCol w="1179487"/>
                <a:gridCol w="12082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Rationale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700" b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Lorem ipsum bla bla bla things and stuff said</a:t>
                      </a:r>
                      <a:r>
                        <a:rPr lang="en-US" sz="700" b="0" baseline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here</a:t>
                      </a:r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Thing 1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Apply stuff and things</a:t>
                      </a:r>
                    </a:p>
                    <a:p>
                      <a:pPr marL="0" indent="0" algn="l">
                        <a:buSzPct val="170000"/>
                        <a:buFontTx/>
                        <a:buNone/>
                      </a:pPr>
                      <a:endParaRPr lang="en-US" sz="7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 other stuff</a:t>
                      </a:r>
                      <a:endParaRPr lang="en-US" sz="7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Nurse1: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some other comment blah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blah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Nurse2: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Insert</a:t>
                      </a:r>
                      <a:r>
                        <a:rPr lang="en-US" sz="700" b="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comment here…</a:t>
                      </a:r>
                      <a:endParaRPr lang="en-US" sz="900" b="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413">
                <a:tc gridSpan="3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43194"/>
              </p:ext>
            </p:extLst>
          </p:nvPr>
        </p:nvGraphicFramePr>
        <p:xfrm>
          <a:off x="4124130" y="2995246"/>
          <a:ext cx="3624824" cy="1143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37062"/>
                <a:gridCol w="1179487"/>
                <a:gridCol w="12082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Rationale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Comments</a:t>
                      </a:r>
                      <a:endParaRPr lang="en-US" sz="1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Lorem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ipsum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things and stuff said</a:t>
                      </a:r>
                      <a:r>
                        <a:rPr lang="en-US" sz="700" b="0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here</a:t>
                      </a:r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Thing 1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Apply stuff and things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 other stuff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Comment about this</a:t>
                      </a:r>
                    </a:p>
                    <a:p>
                      <a:pPr marL="171450" indent="-171450" algn="l">
                        <a:buSzPct val="170000"/>
                        <a:buFontTx/>
                        <a:buBlip>
                          <a:blip r:embed="rId2"/>
                        </a:buBlip>
                      </a:pPr>
                      <a:r>
                        <a:rPr lang="en-US" sz="7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Ignore</a:t>
                      </a:r>
                      <a:endParaRPr lang="en-US" sz="7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Nurse1: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baseline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some other comment blah </a:t>
                      </a:r>
                      <a:r>
                        <a:rPr lang="en-US" sz="700" b="0" i="1" baseline="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blah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Nurse2:</a:t>
                      </a:r>
                      <a:r>
                        <a:rPr lang="en-US" sz="700" b="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r>
                        <a:rPr lang="en-US" sz="700" b="0" i="1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700" b="0" i="1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bla</a:t>
                      </a:r>
                      <a:endParaRPr lang="en-US" sz="700" b="0" i="1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Insert</a:t>
                      </a:r>
                      <a:r>
                        <a:rPr lang="en-US" sz="700" b="0" i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comment here…</a:t>
                      </a:r>
                      <a:endParaRPr lang="en-US" sz="900" b="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48954" y="1565834"/>
            <a:ext cx="143609" cy="2858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01600" dist="25400" dir="108000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7784127" y="1577558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7784856" y="4355930"/>
            <a:ext cx="71804" cy="5528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76495" y="1758462"/>
            <a:ext cx="126022" cy="25066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1000"/>
                </a:schemeClr>
              </a:gs>
              <a:gs pos="100000">
                <a:schemeClr val="bg1">
                  <a:lumMod val="99000"/>
                </a:schemeClr>
              </a:gs>
            </a:gsLst>
            <a:lin ang="10800000" scaled="1"/>
            <a:tileRect/>
          </a:gra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478197" y="2766648"/>
            <a:ext cx="3168438" cy="181706"/>
            <a:chOff x="4478197" y="2766648"/>
            <a:chExt cx="3168438" cy="181706"/>
          </a:xfrm>
        </p:grpSpPr>
        <p:sp>
          <p:nvSpPr>
            <p:cNvPr id="5" name="Rounded Rectangle 4"/>
            <p:cNvSpPr/>
            <p:nvPr/>
          </p:nvSpPr>
          <p:spPr>
            <a:xfrm>
              <a:off x="4478197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Commit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54062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Undo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2586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Ignore this Alert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97" y="2772157"/>
              <a:ext cx="170688" cy="17068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2" y="2772157"/>
              <a:ext cx="170688" cy="1706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915" y="2772157"/>
              <a:ext cx="170688" cy="17068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478197" y="4174224"/>
            <a:ext cx="3168438" cy="181706"/>
            <a:chOff x="4478197" y="2766648"/>
            <a:chExt cx="3168438" cy="181706"/>
          </a:xfrm>
        </p:grpSpPr>
        <p:sp>
          <p:nvSpPr>
            <p:cNvPr id="20" name="Rounded Rectangle 19"/>
            <p:cNvSpPr/>
            <p:nvPr/>
          </p:nvSpPr>
          <p:spPr>
            <a:xfrm>
              <a:off x="4478197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Commit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54062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Undo Actions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32586" y="2766648"/>
              <a:ext cx="1014049" cy="181706"/>
            </a:xfrm>
            <a:prstGeom prst="roundRect">
              <a:avLst>
                <a:gd name="adj" fmla="val 10256"/>
              </a:avLst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Ignore this Alert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197" y="2772157"/>
              <a:ext cx="170688" cy="17068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062" y="2772157"/>
              <a:ext cx="170688" cy="1706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915" y="2772157"/>
              <a:ext cx="170688" cy="170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2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399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44</cp:revision>
  <dcterms:created xsi:type="dcterms:W3CDTF">2011-12-13T21:55:54Z</dcterms:created>
  <dcterms:modified xsi:type="dcterms:W3CDTF">2012-02-20T04:36:55Z</dcterms:modified>
</cp:coreProperties>
</file>