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2" r:id="rId4"/>
    <p:sldId id="267" r:id="rId5"/>
    <p:sldId id="273" r:id="rId6"/>
    <p:sldId id="270" r:id="rId7"/>
    <p:sldId id="26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EB228"/>
    <a:srgbClr val="FFA92B"/>
    <a:srgbClr val="CC9A1C"/>
    <a:srgbClr val="FF4627"/>
    <a:srgbClr val="FF492B"/>
    <a:srgbClr val="FC692E"/>
    <a:srgbClr val="CD451B"/>
    <a:srgbClr val="C4C14B"/>
    <a:srgbClr val="E7E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1613" y="1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4483" y="2897414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0608" y="2897413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3126" y="2777508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9342" y="3368517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435764" y="3002058"/>
            <a:ext cx="201551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73707" y="2133597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400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63512" y="2133597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11788" y="2133597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5188" y="2133599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7223" y="2133599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82763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335" y="2121845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001" y="1878239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5126" y="1878238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9121" y="3269813"/>
            <a:ext cx="585417" cy="415050"/>
            <a:chOff x="2818647" y="3269813"/>
            <a:chExt cx="585417" cy="415050"/>
          </a:xfrm>
        </p:grpSpPr>
        <p:sp>
          <p:nvSpPr>
            <p:cNvPr id="2" name="Rounded Rectangle 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28987" y="3269813"/>
            <a:ext cx="585417" cy="415050"/>
            <a:chOff x="2818647" y="3269813"/>
            <a:chExt cx="585417" cy="415050"/>
          </a:xfrm>
        </p:grpSpPr>
        <p:sp>
          <p:nvSpPr>
            <p:cNvPr id="37" name="Rounded Rectangle 3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0348" y="3270888"/>
            <a:ext cx="585417" cy="415050"/>
            <a:chOff x="2818647" y="3269813"/>
            <a:chExt cx="585417" cy="415050"/>
          </a:xfrm>
        </p:grpSpPr>
        <p:sp>
          <p:nvSpPr>
            <p:cNvPr id="41" name="Rounded Rectangle 4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823" y="3266125"/>
            <a:ext cx="585417" cy="415050"/>
            <a:chOff x="2818647" y="3269813"/>
            <a:chExt cx="585417" cy="415050"/>
          </a:xfrm>
        </p:grpSpPr>
        <p:sp>
          <p:nvSpPr>
            <p:cNvPr id="44" name="Rounded Rectangle 4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3640" y="3270888"/>
            <a:ext cx="585417" cy="415050"/>
            <a:chOff x="2818647" y="3269813"/>
            <a:chExt cx="585417" cy="415050"/>
          </a:xfrm>
        </p:grpSpPr>
        <p:sp>
          <p:nvSpPr>
            <p:cNvPr id="47" name="Rounded Rectangle 4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29393" y="3266125"/>
            <a:ext cx="585417" cy="415050"/>
            <a:chOff x="2818647" y="3269813"/>
            <a:chExt cx="585417" cy="415050"/>
          </a:xfrm>
        </p:grpSpPr>
        <p:sp>
          <p:nvSpPr>
            <p:cNvPr id="50" name="Rounded Rectangle 4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53882" y="3270769"/>
            <a:ext cx="585417" cy="415050"/>
            <a:chOff x="2818647" y="3269813"/>
            <a:chExt cx="585417" cy="415050"/>
          </a:xfrm>
        </p:grpSpPr>
        <p:sp>
          <p:nvSpPr>
            <p:cNvPr id="53" name="Rounded Rectangle 5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7357" y="1937627"/>
            <a:ext cx="585417" cy="415050"/>
            <a:chOff x="2818647" y="3269813"/>
            <a:chExt cx="585417" cy="415050"/>
          </a:xfrm>
        </p:grpSpPr>
        <p:sp>
          <p:nvSpPr>
            <p:cNvPr id="56" name="Rounded Rectangle 5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5227" y="2391976"/>
            <a:ext cx="585417" cy="415050"/>
            <a:chOff x="2818647" y="3269813"/>
            <a:chExt cx="585417" cy="415050"/>
          </a:xfrm>
        </p:grpSpPr>
        <p:sp>
          <p:nvSpPr>
            <p:cNvPr id="59" name="Rounded Rectangle 58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BBB713"/>
                </a:gs>
                <a:gs pos="80000">
                  <a:srgbClr val="E7E729"/>
                </a:gs>
                <a:gs pos="100000">
                  <a:srgbClr val="EFEA24"/>
                </a:gs>
              </a:gsLst>
            </a:gradFill>
            <a:ln>
              <a:solidFill>
                <a:srgbClr val="C4C14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smtClean="0">
                  <a:sym typeface="Webdings"/>
                </a:rPr>
                <a:t>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16355" y="3271250"/>
            <a:ext cx="466087" cy="415050"/>
            <a:chOff x="2878313" y="3269813"/>
            <a:chExt cx="466087" cy="415050"/>
          </a:xfrm>
        </p:grpSpPr>
        <p:sp>
          <p:nvSpPr>
            <p:cNvPr id="62" name="Rounded Rectangle 6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2974" y="3299470"/>
            <a:ext cx="585417" cy="415050"/>
            <a:chOff x="2818647" y="3269813"/>
            <a:chExt cx="585417" cy="415050"/>
          </a:xfrm>
        </p:grpSpPr>
        <p:sp>
          <p:nvSpPr>
            <p:cNvPr id="65" name="Rounded Rectangle 64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2973" y="3751542"/>
            <a:ext cx="585417" cy="415050"/>
            <a:chOff x="2818647" y="3269813"/>
            <a:chExt cx="585417" cy="415050"/>
          </a:xfrm>
        </p:grpSpPr>
        <p:sp>
          <p:nvSpPr>
            <p:cNvPr id="68" name="Rounded Rectangle 67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 </a:t>
              </a:r>
              <a:r>
                <a:rPr lang="en-US" dirty="0">
                  <a:solidFill>
                    <a:sysClr val="windowText" lastClr="000000"/>
                  </a:solidFill>
                  <a:sym typeface="Webdings"/>
                </a:rPr>
                <a:t>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6041" y="3269939"/>
            <a:ext cx="585418" cy="415050"/>
            <a:chOff x="2818647" y="3269813"/>
            <a:chExt cx="585418" cy="415050"/>
          </a:xfrm>
        </p:grpSpPr>
        <p:sp>
          <p:nvSpPr>
            <p:cNvPr id="71" name="Rounded Rectangle 7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8647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 </a:t>
              </a:r>
              <a:r>
                <a:rPr lang="en-US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28986" y="3270888"/>
            <a:ext cx="585418" cy="415050"/>
            <a:chOff x="2818646" y="3269813"/>
            <a:chExt cx="585418" cy="415050"/>
          </a:xfrm>
        </p:grpSpPr>
        <p:sp>
          <p:nvSpPr>
            <p:cNvPr id="74" name="Rounded Rectangle 7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50346" y="3265530"/>
            <a:ext cx="585418" cy="415050"/>
            <a:chOff x="2818646" y="3269813"/>
            <a:chExt cx="585418" cy="415050"/>
          </a:xfrm>
        </p:grpSpPr>
        <p:sp>
          <p:nvSpPr>
            <p:cNvPr id="77" name="Rounded Rectangle 7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5829" y="3266125"/>
            <a:ext cx="649537" cy="415050"/>
            <a:chOff x="2786587" y="3269813"/>
            <a:chExt cx="649537" cy="415050"/>
          </a:xfrm>
        </p:grpSpPr>
        <p:sp>
          <p:nvSpPr>
            <p:cNvPr id="80" name="Rounded Rectangle 7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587" y="329267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1.5</a:t>
              </a:r>
              <a:r>
                <a:rPr lang="en-US" sz="1600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01889" y="3274100"/>
            <a:ext cx="585418" cy="415050"/>
            <a:chOff x="2818646" y="3269813"/>
            <a:chExt cx="585418" cy="415050"/>
          </a:xfrm>
        </p:grpSpPr>
        <p:sp>
          <p:nvSpPr>
            <p:cNvPr id="83" name="Rounded Rectangle 8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29392" y="3266125"/>
            <a:ext cx="585418" cy="415050"/>
            <a:chOff x="2818646" y="3269813"/>
            <a:chExt cx="585418" cy="415050"/>
          </a:xfrm>
        </p:grpSpPr>
        <p:sp>
          <p:nvSpPr>
            <p:cNvPr id="86" name="Rounded Rectangle 8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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33011" y="2808743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121106" y="2708940"/>
            <a:ext cx="466087" cy="415050"/>
            <a:chOff x="2878313" y="3269813"/>
            <a:chExt cx="466087" cy="415050"/>
          </a:xfrm>
        </p:grpSpPr>
        <p:sp>
          <p:nvSpPr>
            <p:cNvPr id="90" name="Rounded Rectangle 8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9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122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59</cp:revision>
  <dcterms:created xsi:type="dcterms:W3CDTF">2011-12-13T21:55:54Z</dcterms:created>
  <dcterms:modified xsi:type="dcterms:W3CDTF">2012-09-14T17:21:51Z</dcterms:modified>
</cp:coreProperties>
</file>