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2" r:id="rId4"/>
    <p:sldId id="267" r:id="rId5"/>
    <p:sldId id="273" r:id="rId6"/>
    <p:sldId id="270" r:id="rId7"/>
    <p:sldId id="26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EB228"/>
    <a:srgbClr val="FFA92B"/>
    <a:srgbClr val="CC9A1C"/>
    <a:srgbClr val="FF4627"/>
    <a:srgbClr val="FF492B"/>
    <a:srgbClr val="FC692E"/>
    <a:srgbClr val="CD451B"/>
    <a:srgbClr val="C4C14B"/>
    <a:srgbClr val="E7E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782" y="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3142365" y="2513469"/>
            <a:ext cx="3128451" cy="1213078"/>
          </a:xfrm>
          <a:prstGeom prst="rect">
            <a:avLst/>
          </a:prstGeom>
          <a:gradFill flip="none" rotWithShape="1">
            <a:gsLst>
              <a:gs pos="0">
                <a:srgbClr val="92D050">
                  <a:lumMod val="54000"/>
                  <a:lumOff val="46000"/>
                </a:srgbClr>
              </a:gs>
              <a:gs pos="100000">
                <a:schemeClr val="accent2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124200" y="25087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24200" y="28135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124200" y="31183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24200" y="3423106"/>
            <a:ext cx="31474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124200" y="372790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147419" y="2508706"/>
            <a:ext cx="0" cy="1295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65170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903441" y="3614062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 userDrawn="1"/>
        </p:nvSpPr>
        <p:spPr>
          <a:xfrm flipH="1">
            <a:off x="2894991" y="33153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flipH="1">
            <a:off x="2890741" y="30105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TextBox 26"/>
          <p:cNvSpPr txBox="1"/>
          <p:nvPr userDrawn="1"/>
        </p:nvSpPr>
        <p:spPr>
          <a:xfrm flipH="1">
            <a:off x="2890741" y="27057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flipH="1">
            <a:off x="2904227" y="2400984"/>
            <a:ext cx="252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19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Graph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DD1D-ED37-4907-8AD7-C556D0397C4A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24200" y="3489756"/>
            <a:ext cx="314741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604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1380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714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V="1">
            <a:off x="52048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57382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271619" y="3413556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803414" y="38041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Admission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52975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28504" y="3804106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28940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36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31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48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55865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60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119974" y="3804106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72</a:t>
            </a:r>
            <a:endParaRPr lang="en-US" sz="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DD1D-ED37-4907-8AD7-C556D0397C4A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EF33-8F41-484D-8676-F5ACDD89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124200" y="3031331"/>
            <a:ext cx="518160" cy="37592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42360" y="3407251"/>
            <a:ext cx="510540" cy="361950"/>
          </a:xfrm>
          <a:prstGeom prst="line">
            <a:avLst/>
          </a:prstGeom>
          <a:ln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52900" y="3588226"/>
            <a:ext cx="521970" cy="18097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4870" y="3588227"/>
            <a:ext cx="529590" cy="180974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204460" y="3407251"/>
            <a:ext cx="502741" cy="361950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07201" y="3214846"/>
            <a:ext cx="561525" cy="192405"/>
          </a:xfrm>
          <a:prstGeom prst="line">
            <a:avLst/>
          </a:prstGeom>
          <a:ln>
            <a:prstDash val="sysDot"/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3654" y="2522097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38174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642360" y="2522097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Actual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Pain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81599" y="3005136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675608" y="3226240"/>
            <a:ext cx="1575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30529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15101" y="337914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4483" y="2897414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60608" y="2897413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98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53126" y="2777508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Projected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9342" y="3368517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4435764" y="3002058"/>
            <a:ext cx="201551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73707" y="2133597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44400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63512" y="2133597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11788" y="2133597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5188" y="2133599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87223" y="2133599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482763" y="2133599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7335" y="2121845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1.5</a:t>
            </a:r>
            <a:endParaRPr 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39001" y="1878239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05126" y="1878238"/>
            <a:ext cx="232109" cy="209552"/>
          </a:xfrm>
          <a:prstGeom prst="ellipse">
            <a:avLst/>
          </a:prstGeom>
          <a:solidFill>
            <a:srgbClr val="50F82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9121" y="3269813"/>
            <a:ext cx="585417" cy="415050"/>
            <a:chOff x="2818647" y="3269813"/>
            <a:chExt cx="585417" cy="415050"/>
          </a:xfrm>
        </p:grpSpPr>
        <p:sp>
          <p:nvSpPr>
            <p:cNvPr id="2" name="Rounded Rectangle 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28987" y="3269813"/>
            <a:ext cx="585417" cy="415050"/>
            <a:chOff x="2818647" y="3269813"/>
            <a:chExt cx="585417" cy="415050"/>
          </a:xfrm>
        </p:grpSpPr>
        <p:sp>
          <p:nvSpPr>
            <p:cNvPr id="37" name="Rounded Rectangle 3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0348" y="3270888"/>
            <a:ext cx="585417" cy="415050"/>
            <a:chOff x="2818647" y="3269813"/>
            <a:chExt cx="585417" cy="415050"/>
          </a:xfrm>
        </p:grpSpPr>
        <p:sp>
          <p:nvSpPr>
            <p:cNvPr id="41" name="Rounded Rectangle 4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78823" y="3266125"/>
            <a:ext cx="585417" cy="415050"/>
            <a:chOff x="2818647" y="3269813"/>
            <a:chExt cx="585417" cy="415050"/>
          </a:xfrm>
        </p:grpSpPr>
        <p:sp>
          <p:nvSpPr>
            <p:cNvPr id="44" name="Rounded Rectangle 4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03640" y="3270888"/>
            <a:ext cx="585417" cy="415050"/>
            <a:chOff x="2818647" y="3269813"/>
            <a:chExt cx="585417" cy="415050"/>
          </a:xfrm>
        </p:grpSpPr>
        <p:sp>
          <p:nvSpPr>
            <p:cNvPr id="47" name="Rounded Rectangle 4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29393" y="3266125"/>
            <a:ext cx="585417" cy="415050"/>
            <a:chOff x="2818647" y="3269813"/>
            <a:chExt cx="585417" cy="415050"/>
          </a:xfrm>
        </p:grpSpPr>
        <p:sp>
          <p:nvSpPr>
            <p:cNvPr id="50" name="Rounded Rectangle 4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953882" y="3270769"/>
            <a:ext cx="585417" cy="415050"/>
            <a:chOff x="2818647" y="3269813"/>
            <a:chExt cx="585417" cy="415050"/>
          </a:xfrm>
        </p:grpSpPr>
        <p:sp>
          <p:nvSpPr>
            <p:cNvPr id="53" name="Rounded Rectangle 5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87357" y="1937627"/>
            <a:ext cx="585417" cy="415050"/>
            <a:chOff x="2818647" y="3269813"/>
            <a:chExt cx="585417" cy="415050"/>
          </a:xfrm>
        </p:grpSpPr>
        <p:sp>
          <p:nvSpPr>
            <p:cNvPr id="56" name="Rounded Rectangle 5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5227" y="2391976"/>
            <a:ext cx="585417" cy="415050"/>
            <a:chOff x="2818647" y="3269813"/>
            <a:chExt cx="585417" cy="415050"/>
          </a:xfrm>
        </p:grpSpPr>
        <p:sp>
          <p:nvSpPr>
            <p:cNvPr id="59" name="Rounded Rectangle 58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BBB713"/>
                </a:gs>
                <a:gs pos="80000">
                  <a:srgbClr val="E7E729"/>
                </a:gs>
                <a:gs pos="100000">
                  <a:srgbClr val="EFEA24"/>
                </a:gs>
              </a:gsLst>
            </a:gradFill>
            <a:ln>
              <a:solidFill>
                <a:srgbClr val="C4C14B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 smtClean="0">
                  <a:sym typeface="Webdings"/>
                </a:rPr>
                <a:t>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16355" y="3271250"/>
            <a:ext cx="466087" cy="415050"/>
            <a:chOff x="2878313" y="3269813"/>
            <a:chExt cx="466087" cy="415050"/>
          </a:xfrm>
        </p:grpSpPr>
        <p:sp>
          <p:nvSpPr>
            <p:cNvPr id="62" name="Rounded Rectangle 61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82974" y="3299470"/>
            <a:ext cx="585417" cy="415050"/>
            <a:chOff x="2818647" y="3269813"/>
            <a:chExt cx="585417" cy="415050"/>
          </a:xfrm>
        </p:grpSpPr>
        <p:sp>
          <p:nvSpPr>
            <p:cNvPr id="65" name="Rounded Rectangle 64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2973" y="3751542"/>
            <a:ext cx="585417" cy="415050"/>
            <a:chOff x="2818647" y="3269813"/>
            <a:chExt cx="585417" cy="415050"/>
          </a:xfrm>
        </p:grpSpPr>
        <p:sp>
          <p:nvSpPr>
            <p:cNvPr id="68" name="Rounded Rectangle 67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18647" y="3292672"/>
              <a:ext cx="585417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 </a:t>
              </a:r>
              <a:r>
                <a:rPr lang="en-US" dirty="0">
                  <a:solidFill>
                    <a:sysClr val="windowText" lastClr="000000"/>
                  </a:solidFill>
                  <a:sym typeface="Webdings"/>
                </a:rPr>
                <a:t>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06041" y="3269939"/>
            <a:ext cx="585418" cy="415050"/>
            <a:chOff x="2818647" y="3269813"/>
            <a:chExt cx="585418" cy="415050"/>
          </a:xfrm>
        </p:grpSpPr>
        <p:sp>
          <p:nvSpPr>
            <p:cNvPr id="71" name="Rounded Rectangle 70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C9A1C"/>
                </a:gs>
                <a:gs pos="80000">
                  <a:srgbClr val="FFA92B"/>
                </a:gs>
                <a:gs pos="100000">
                  <a:srgbClr val="FEB228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18647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 </a:t>
              </a:r>
              <a:r>
                <a:rPr lang="en-US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328986" y="3270888"/>
            <a:ext cx="585418" cy="415050"/>
            <a:chOff x="2818646" y="3269813"/>
            <a:chExt cx="585418" cy="415050"/>
          </a:xfrm>
        </p:grpSpPr>
        <p:sp>
          <p:nvSpPr>
            <p:cNvPr id="74" name="Rounded Rectangle 73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50346" y="3265530"/>
            <a:ext cx="585418" cy="415050"/>
            <a:chOff x="2818646" y="3269813"/>
            <a:chExt cx="585418" cy="415050"/>
          </a:xfrm>
        </p:grpSpPr>
        <p:sp>
          <p:nvSpPr>
            <p:cNvPr id="77" name="Rounded Rectangle 76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45829" y="3266125"/>
            <a:ext cx="649537" cy="415050"/>
            <a:chOff x="2786587" y="3269813"/>
            <a:chExt cx="649537" cy="415050"/>
          </a:xfrm>
        </p:grpSpPr>
        <p:sp>
          <p:nvSpPr>
            <p:cNvPr id="80" name="Rounded Rectangle 7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786587" y="3292672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1.5</a:t>
              </a:r>
              <a:r>
                <a:rPr lang="en-US" sz="1600" dirty="0" smtClean="0">
                  <a:sym typeface="Webdings"/>
                </a:rPr>
                <a:t>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01889" y="3274100"/>
            <a:ext cx="585418" cy="415050"/>
            <a:chOff x="2818646" y="3269813"/>
            <a:chExt cx="585418" cy="415050"/>
          </a:xfrm>
        </p:grpSpPr>
        <p:sp>
          <p:nvSpPr>
            <p:cNvPr id="83" name="Rounded Rectangle 82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1 </a:t>
              </a:r>
              <a:r>
                <a:rPr lang="en-US" dirty="0">
                  <a:solidFill>
                    <a:schemeClr val="tx1"/>
                  </a:solidFill>
                  <a:sym typeface="Webdings"/>
                </a:rPr>
                <a:t>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29392" y="3266125"/>
            <a:ext cx="585418" cy="415050"/>
            <a:chOff x="2818646" y="3269813"/>
            <a:chExt cx="585418" cy="415050"/>
          </a:xfrm>
        </p:grpSpPr>
        <p:sp>
          <p:nvSpPr>
            <p:cNvPr id="86" name="Rounded Rectangle 85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  <a:gradFill>
              <a:gsLst>
                <a:gs pos="0">
                  <a:srgbClr val="CD451B"/>
                </a:gs>
                <a:gs pos="80000">
                  <a:srgbClr val="FF492B"/>
                </a:gs>
                <a:gs pos="100000">
                  <a:srgbClr val="FF4627"/>
                </a:gs>
              </a:gsLst>
            </a:gradFill>
            <a:ln>
              <a:solidFill>
                <a:srgbClr val="FF4627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18646" y="3292672"/>
              <a:ext cx="585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 </a:t>
              </a:r>
              <a:r>
                <a:rPr lang="en-US" dirty="0">
                  <a:sym typeface="Webdings"/>
                </a:rPr>
                <a:t></a:t>
              </a:r>
              <a:endParaRPr 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33011" y="2808743"/>
            <a:ext cx="633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Expected:</a:t>
            </a: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121106" y="2708940"/>
            <a:ext cx="466087" cy="415050"/>
            <a:chOff x="2878313" y="3269813"/>
            <a:chExt cx="466087" cy="415050"/>
          </a:xfrm>
        </p:grpSpPr>
        <p:sp>
          <p:nvSpPr>
            <p:cNvPr id="90" name="Rounded Rectangle 89"/>
            <p:cNvSpPr/>
            <p:nvPr/>
          </p:nvSpPr>
          <p:spPr>
            <a:xfrm>
              <a:off x="2878313" y="3269813"/>
              <a:ext cx="466087" cy="415050"/>
            </a:xfrm>
            <a:prstGeom prst="roundRect">
              <a:avLst>
                <a:gd name="adj" fmla="val 695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60512" y="3292672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99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124200" y="2819400"/>
            <a:ext cx="457200" cy="30617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2819400"/>
            <a:ext cx="571500" cy="30617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Anxiety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124200" y="3125578"/>
            <a:ext cx="3150870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0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E7C23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3147961"/>
            <a:ext cx="457200" cy="27151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52900" y="2521641"/>
            <a:ext cx="0" cy="125264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202244" y="3040169"/>
            <a:ext cx="129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Rating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67" y="2390745"/>
            <a:ext cx="459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</a:t>
            </a:r>
            <a:endParaRPr lang="en-US" sz="7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2514600"/>
            <a:ext cx="3150870" cy="0"/>
          </a:xfrm>
          <a:prstGeom prst="line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81400" y="3419019"/>
            <a:ext cx="571500" cy="45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65545" y="2824163"/>
            <a:ext cx="0" cy="919249"/>
          </a:xfrm>
          <a:prstGeom prst="line">
            <a:avLst/>
          </a:prstGeom>
          <a:ln>
            <a:solidFill>
              <a:srgbClr val="FF0000"/>
            </a:solidFill>
            <a:headEnd type="diamond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99635" y="2590800"/>
            <a:ext cx="1575435" cy="828219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If expected NOC rating is not met within 72 hours of admission, LOS will double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8174" y="2244546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Anxiety Level</a:t>
            </a:r>
            <a:endParaRPr lang="en-US" sz="1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2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00174" y="3944779"/>
            <a:ext cx="3150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since admission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83157" y="3354228"/>
            <a:ext cx="93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NOC Level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94483" y="5105400"/>
            <a:ext cx="559099" cy="228600"/>
            <a:chOff x="2717501" y="4546743"/>
            <a:chExt cx="3226099" cy="132065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731475" y="4546743"/>
              <a:ext cx="315087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31475" y="4546743"/>
              <a:ext cx="0" cy="132065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731475" y="5867400"/>
              <a:ext cx="3212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5661" y="5439394"/>
              <a:ext cx="510540" cy="3619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17501" y="5063474"/>
              <a:ext cx="518160" cy="37592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021473" y="3390895"/>
            <a:ext cx="232109" cy="209552"/>
          </a:xfrm>
          <a:prstGeom prst="ellipse">
            <a:avLst/>
          </a:prstGeom>
          <a:solidFill>
            <a:srgbClr val="BACF5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92166" y="3390897"/>
            <a:ext cx="232109" cy="209552"/>
          </a:xfrm>
          <a:prstGeom prst="ellipse">
            <a:avLst/>
          </a:prstGeom>
          <a:solidFill>
            <a:srgbClr val="D2994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1278" y="3390895"/>
            <a:ext cx="232109" cy="209552"/>
          </a:xfrm>
          <a:prstGeom prst="ellipse">
            <a:avLst/>
          </a:prstGeom>
          <a:solidFill>
            <a:srgbClr val="D44C4C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59554" y="3390895"/>
            <a:ext cx="232109" cy="209552"/>
          </a:xfrm>
          <a:prstGeom prst="ellipse">
            <a:avLst/>
          </a:prstGeom>
          <a:solidFill>
            <a:srgbClr val="D16E4F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92954" y="3390897"/>
            <a:ext cx="232109" cy="209552"/>
          </a:xfrm>
          <a:prstGeom prst="ellipse">
            <a:avLst/>
          </a:prstGeom>
          <a:solidFill>
            <a:srgbClr val="D34D4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6354" y="3390897"/>
            <a:ext cx="232109" cy="209552"/>
          </a:xfrm>
          <a:prstGeom prst="ellipse">
            <a:avLst/>
          </a:prstGeom>
          <a:solidFill>
            <a:srgbClr val="D3AD4D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4989" y="3390897"/>
            <a:ext cx="232109" cy="209552"/>
          </a:xfrm>
          <a:prstGeom prst="ellipse">
            <a:avLst/>
          </a:prstGeom>
          <a:solidFill>
            <a:srgbClr val="E7EB3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128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Febret</dc:creator>
  <cp:lastModifiedBy>Febret</cp:lastModifiedBy>
  <cp:revision>61</cp:revision>
  <dcterms:created xsi:type="dcterms:W3CDTF">2011-12-13T21:55:54Z</dcterms:created>
  <dcterms:modified xsi:type="dcterms:W3CDTF">2012-11-09T00:23:38Z</dcterms:modified>
</cp:coreProperties>
</file>