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68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2CD"/>
    <a:srgbClr val="E7E729"/>
    <a:srgbClr val="FFFF99"/>
    <a:srgbClr val="FEB228"/>
    <a:srgbClr val="FFA92B"/>
    <a:srgbClr val="CC9A1C"/>
    <a:srgbClr val="FF4627"/>
    <a:srgbClr val="FF492B"/>
    <a:srgbClr val="FC692E"/>
    <a:srgbClr val="CD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6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38174" y="3124200"/>
            <a:ext cx="504186" cy="283051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26549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53654" y="3733800"/>
            <a:ext cx="521216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733800"/>
            <a:ext cx="529590" cy="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26549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609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Respiratory Status: Gas Exchange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Comfortable Death</a:t>
            </a: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90600" y="1524000"/>
            <a:ext cx="762000" cy="762000"/>
          </a:xfrm>
          <a:prstGeom prst="ellipse">
            <a:avLst/>
          </a:prstGeom>
          <a:solidFill>
            <a:srgbClr val="0D3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 smtClean="0"/>
              <a:t>i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209800" y="1524000"/>
            <a:ext cx="762000" cy="76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/>
              <a:t>S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657600" y="1508760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err="1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15" y="1802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Evidence-Based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" y="161647"/>
            <a:ext cx="406493" cy="40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" y="720540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1312910"/>
            <a:ext cx="406493" cy="406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5" y="7503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Suggestion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15" y="13314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34" y="21614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NANDA-I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2142847"/>
            <a:ext cx="406493" cy="40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2701740"/>
            <a:ext cx="406493" cy="406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" y="3294110"/>
            <a:ext cx="406493" cy="4064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634" y="27315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34" y="33126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953" y="423787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at expected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953" y="4807976"/>
            <a:ext cx="4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within 1 point of expected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952" y="5389140"/>
            <a:ext cx="57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2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more points below expected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503" y="4237877"/>
            <a:ext cx="53045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03" y="4794818"/>
            <a:ext cx="530450" cy="369332"/>
          </a:xfrm>
          <a:prstGeom prst="roundRect">
            <a:avLst/>
          </a:prstGeom>
          <a:solidFill>
            <a:srgbClr val="E7E72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417" y="5389140"/>
            <a:ext cx="5304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417" y="39624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3822" y="19050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9559" r="18215" b="27542"/>
          <a:stretch/>
        </p:blipFill>
        <p:spPr bwMode="auto">
          <a:xfrm>
            <a:off x="-76200" y="-16159"/>
            <a:ext cx="600713" cy="70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t="23361" r="23719" b="34728"/>
          <a:stretch/>
        </p:blipFill>
        <p:spPr bwMode="auto">
          <a:xfrm>
            <a:off x="53166" y="676275"/>
            <a:ext cx="522314" cy="51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5" t="20321" r="22002" b="35074"/>
          <a:stretch/>
        </p:blipFill>
        <p:spPr bwMode="auto">
          <a:xfrm>
            <a:off x="69722" y="1242403"/>
            <a:ext cx="508195" cy="51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4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68</cp:revision>
  <dcterms:created xsi:type="dcterms:W3CDTF">2011-12-13T21:55:54Z</dcterms:created>
  <dcterms:modified xsi:type="dcterms:W3CDTF">2013-02-19T01:11:58Z</dcterms:modified>
</cp:coreProperties>
</file>