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6" r:id="rId3"/>
    <p:sldId id="278" r:id="rId4"/>
    <p:sldId id="267" r:id="rId5"/>
    <p:sldId id="273" r:id="rId6"/>
    <p:sldId id="268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7434"/>
    <a:srgbClr val="A4FD67"/>
    <a:srgbClr val="ABED05"/>
    <a:srgbClr val="0D32CD"/>
    <a:srgbClr val="E7E729"/>
    <a:srgbClr val="FFFF99"/>
    <a:srgbClr val="FEB228"/>
    <a:srgbClr val="FFA92B"/>
    <a:srgbClr val="CC9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983" autoAdjust="0"/>
    <p:restoredTop sz="94660"/>
  </p:normalViewPr>
  <p:slideViewPr>
    <p:cSldViewPr snapToGrid="0">
      <p:cViewPr>
        <p:scale>
          <a:sx n="150" d="100"/>
          <a:sy n="150" d="100"/>
        </p:scale>
        <p:origin x="86" y="-11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00453" y="380410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1000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80000">
                <a:schemeClr val="bg1"/>
              </a:gs>
              <a:gs pos="19000">
                <a:schemeClr val="bg1"/>
              </a:gs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790590" y="3804106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Admission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46563" y="3804106"/>
            <a:ext cx="316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75794" y="3804106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u="non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24</a:t>
            </a:r>
            <a:endParaRPr lang="en-US" sz="800" b="1" u="non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2528" y="3804106"/>
            <a:ext cx="316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36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46762" y="3804106"/>
            <a:ext cx="316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48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0162" y="3804106"/>
            <a:ext cx="316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3562" y="3804106"/>
            <a:ext cx="316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72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897029" y="3614062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en-US" sz="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3683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00453" y="380410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1000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019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38174" y="3124200"/>
            <a:ext cx="504186" cy="283051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26549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53654" y="3733800"/>
            <a:ext cx="521216" cy="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733800"/>
            <a:ext cx="529590" cy="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26549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Pain Level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38174" y="3124200"/>
            <a:ext cx="504186" cy="283051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26549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53654" y="3733800"/>
            <a:ext cx="52121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733800"/>
            <a:ext cx="5295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265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Pain Level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52900" y="3147961"/>
            <a:ext cx="560709" cy="585840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13609" y="3141320"/>
            <a:ext cx="529590" cy="0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50180" y="2819401"/>
            <a:ext cx="394245" cy="312419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644425" y="2522098"/>
            <a:ext cx="624301" cy="297303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48400" y="3091190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2">
                    <a:lumMod val="50000"/>
                  </a:schemeClr>
                </a:solidFill>
              </a:rPr>
              <a:t>Untreated</a:t>
            </a:r>
            <a:endParaRPr lang="en-US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4281" y="240539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Treated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38174" y="3124200"/>
            <a:ext cx="504186" cy="283051"/>
          </a:xfrm>
          <a:prstGeom prst="line">
            <a:avLst/>
          </a:prstGeom>
          <a:ln cap="flat">
            <a:bevel/>
            <a:headEnd type="oval"/>
            <a:tailEnd type="oval"/>
          </a:ln>
          <a:effectLst>
            <a:outerShdw blurRad="12700" dist="23000" dir="4980000" rotWithShape="0">
              <a:srgbClr val="000000">
                <a:alpha val="6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26549"/>
          </a:xfrm>
          <a:prstGeom prst="line">
            <a:avLst/>
          </a:prstGeom>
          <a:ln>
            <a:bevel/>
            <a:headEnd type="oval"/>
            <a:tailEnd type="oval"/>
          </a:ln>
          <a:effectLst>
            <a:outerShdw blurRad="12700" dist="23000" dir="4980000" rotWithShape="0">
              <a:srgbClr val="000000">
                <a:alpha val="6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53654" y="3733800"/>
            <a:ext cx="5212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74870" y="3429000"/>
            <a:ext cx="529590" cy="304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04459" y="3429000"/>
            <a:ext cx="502742" cy="304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bevel/>
            <a:headEnd type="oval"/>
            <a:tailEnd type="oval"/>
          </a:ln>
          <a:effectLst>
            <a:outerShdw blurRad="12700" dist="25400" dir="19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407251"/>
            <a:ext cx="561524" cy="32654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4066401"/>
            <a:ext cx="3150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2813447"/>
            <a:ext cx="80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Rating</a:t>
            </a:r>
          </a:p>
          <a:p>
            <a:pPr algn="ctr"/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(goal is 5)</a:t>
            </a:r>
            <a:endParaRPr 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17855" y="2133600"/>
            <a:ext cx="315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Pain Level</a:t>
            </a: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3525" y="3196479"/>
            <a:ext cx="1501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no plan </a:t>
            </a: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changes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3525" y="2302980"/>
            <a:ext cx="15505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434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treated </a:t>
            </a:r>
          </a:p>
          <a:p>
            <a:r>
              <a:rPr lang="en-US" sz="1050" dirty="0" smtClean="0">
                <a:solidFill>
                  <a:srgbClr val="007434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aggressively</a:t>
            </a:r>
            <a:endParaRPr lang="en-US" sz="1050" dirty="0">
              <a:solidFill>
                <a:srgbClr val="007434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52899" y="2819403"/>
            <a:ext cx="634515" cy="914398"/>
          </a:xfrm>
          <a:prstGeom prst="line">
            <a:avLst/>
          </a:prstGeom>
          <a:ln>
            <a:solidFill>
              <a:srgbClr val="007635"/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481160"/>
            <a:ext cx="0" cy="1252640"/>
          </a:xfrm>
          <a:prstGeom prst="line">
            <a:avLst/>
          </a:prstGeom>
          <a:ln w="38100"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/>
          <p:cNvSpPr/>
          <p:nvPr/>
        </p:nvSpPr>
        <p:spPr>
          <a:xfrm rot="5400000">
            <a:off x="3008069" y="1492623"/>
            <a:ext cx="152989" cy="112059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76200" cap="rnd" cmpd="sng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04459" y="2509303"/>
            <a:ext cx="439965" cy="0"/>
          </a:xfrm>
          <a:prstGeom prst="line">
            <a:avLst/>
          </a:prstGeom>
          <a:ln>
            <a:solidFill>
              <a:srgbClr val="007635"/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644424" y="2508653"/>
            <a:ext cx="624301" cy="7047"/>
          </a:xfrm>
          <a:prstGeom prst="line">
            <a:avLst/>
          </a:prstGeom>
          <a:ln>
            <a:solidFill>
              <a:srgbClr val="007635"/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787414" y="2514601"/>
            <a:ext cx="417045" cy="304800"/>
          </a:xfrm>
          <a:prstGeom prst="line">
            <a:avLst/>
          </a:prstGeom>
          <a:ln>
            <a:solidFill>
              <a:srgbClr val="007635"/>
            </a:solidFill>
            <a:prstDash val="solid"/>
            <a:bevel/>
            <a:headEnd type="oval"/>
            <a:tailEnd type="oval"/>
          </a:ln>
          <a:effectLst>
            <a:outerShdw blurRad="12700" dist="12700" dir="2520000" rotWithShape="0">
              <a:srgbClr val="000000">
                <a:alpha val="7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4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138174" y="3114040"/>
            <a:ext cx="3150870" cy="0"/>
          </a:xfrm>
          <a:prstGeom prst="line">
            <a:avLst/>
          </a:prstGeom>
          <a:ln w="76200" cap="rnd" cmpd="sng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6096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152900" y="2481160"/>
            <a:ext cx="0" cy="1252640"/>
          </a:xfrm>
          <a:prstGeom prst="line">
            <a:avLst/>
          </a:prstGeom>
          <a:ln w="38100"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6720" y="2163266"/>
            <a:ext cx="344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Respiratory Status: Gas Exchange</a:t>
            </a: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2813447"/>
            <a:ext cx="80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Rating</a:t>
            </a:r>
          </a:p>
          <a:p>
            <a:pPr algn="ctr"/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(goal is 5)</a:t>
            </a:r>
            <a:endParaRPr 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4200" y="4066401"/>
            <a:ext cx="3150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8072893" y="1662900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2813447"/>
            <a:ext cx="80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Rating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4066401"/>
            <a:ext cx="3150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76176" y="2915540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Now</a:t>
            </a:r>
            <a:endParaRPr lang="en-US" sz="14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1600" y="1767840"/>
            <a:ext cx="81280" cy="81280"/>
          </a:xfrm>
          <a:prstGeom prst="ellipse">
            <a:avLst/>
          </a:prstGeom>
          <a:effectLst>
            <a:outerShdw blurRad="25400" dist="12700" dir="5400000" algn="t" rotWithShape="0">
              <a:prstClr val="black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81320" y="1767840"/>
            <a:ext cx="81280" cy="81280"/>
          </a:xfrm>
          <a:prstGeom prst="ellipse">
            <a:avLst/>
          </a:prstGeom>
          <a:solidFill>
            <a:srgbClr val="007434"/>
          </a:solidFill>
          <a:ln>
            <a:solidFill>
              <a:srgbClr val="007635"/>
            </a:solidFill>
          </a:ln>
          <a:effectLst>
            <a:outerShdw blurRad="25400" dist="12700" dir="5400000" algn="t" rotWithShape="0">
              <a:prstClr val="black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1040" y="1767840"/>
            <a:ext cx="81280" cy="812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25400" dist="12700" dir="5400000" algn="t" rotWithShape="0">
              <a:prstClr val="black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0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24200" y="3147961"/>
            <a:ext cx="457200" cy="2715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3419019"/>
            <a:ext cx="571500" cy="45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89475" y="2590800"/>
            <a:ext cx="1575435" cy="828219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If expected NOC rating is not met within 72 hours of admission, LOS will double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8174" y="2137866"/>
            <a:ext cx="315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Comfortable Death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4066401"/>
            <a:ext cx="3150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2813447"/>
            <a:ext cx="80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Rating</a:t>
            </a:r>
          </a:p>
          <a:p>
            <a:pPr algn="ctr"/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(goal is 5)</a:t>
            </a:r>
            <a:endParaRPr 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152900" y="2481160"/>
            <a:ext cx="0" cy="1252640"/>
          </a:xfrm>
          <a:prstGeom prst="line">
            <a:avLst/>
          </a:prstGeom>
          <a:ln w="38100"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76200" cap="rnd" cmpd="sng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264910" y="2590800"/>
            <a:ext cx="635" cy="1152613"/>
          </a:xfrm>
          <a:prstGeom prst="line">
            <a:avLst/>
          </a:prstGeom>
          <a:ln>
            <a:solidFill>
              <a:srgbClr val="FF0000"/>
            </a:solidFill>
            <a:headEnd type="diamond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90600" y="1524000"/>
            <a:ext cx="762000" cy="762000"/>
          </a:xfrm>
          <a:prstGeom prst="ellipse">
            <a:avLst/>
          </a:prstGeom>
          <a:solidFill>
            <a:srgbClr val="0D3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 smtClean="0"/>
              <a:t>i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209800" y="1524000"/>
            <a:ext cx="762000" cy="762000"/>
          </a:xfrm>
          <a:prstGeom prst="ellipse">
            <a:avLst/>
          </a:prstGeom>
          <a:solidFill>
            <a:srgbClr val="0D3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S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657600" y="1508760"/>
            <a:ext cx="762000" cy="76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315" y="1802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Evidence-Based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" y="161647"/>
            <a:ext cx="406493" cy="406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7" y="720540"/>
            <a:ext cx="406493" cy="406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1312910"/>
            <a:ext cx="406493" cy="406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315" y="7503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Suggestion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315" y="13314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Tutorial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634" y="21614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NANDA-I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2142847"/>
            <a:ext cx="406493" cy="4064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6" y="2701740"/>
            <a:ext cx="406493" cy="4064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1" y="3294110"/>
            <a:ext cx="406493" cy="4064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1634" y="27315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634" y="33126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2953" y="423787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at expected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2953" y="4807976"/>
            <a:ext cx="47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within 1 point of expected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2952" y="5389140"/>
            <a:ext cx="57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2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 more points below expected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2503" y="4237877"/>
            <a:ext cx="53045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2503" y="4794818"/>
            <a:ext cx="530450" cy="369332"/>
          </a:xfrm>
          <a:prstGeom prst="roundRect">
            <a:avLst/>
          </a:prstGeom>
          <a:solidFill>
            <a:srgbClr val="E7E72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0417" y="5389140"/>
            <a:ext cx="5304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0417" y="39624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3822" y="19050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" t="9559" r="18215" b="27542"/>
          <a:stretch/>
        </p:blipFill>
        <p:spPr bwMode="auto">
          <a:xfrm>
            <a:off x="-76200" y="-16159"/>
            <a:ext cx="600713" cy="70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69" y="676275"/>
            <a:ext cx="521507" cy="51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2" y="1246958"/>
            <a:ext cx="508195" cy="50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1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126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84</cp:revision>
  <dcterms:created xsi:type="dcterms:W3CDTF">2011-12-13T21:55:54Z</dcterms:created>
  <dcterms:modified xsi:type="dcterms:W3CDTF">2014-03-04T01:53:11Z</dcterms:modified>
</cp:coreProperties>
</file>