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73" r:id="rId4"/>
    <p:sldId id="268" r:id="rId5"/>
    <p:sldId id="274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2CD"/>
    <a:srgbClr val="E7E729"/>
    <a:srgbClr val="FFFF99"/>
    <a:srgbClr val="FEB228"/>
    <a:srgbClr val="FFA92B"/>
    <a:srgbClr val="CC9A1C"/>
    <a:srgbClr val="FF4627"/>
    <a:srgbClr val="FF492B"/>
    <a:srgbClr val="FC692E"/>
    <a:srgbClr val="CD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24200" y="348975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24200" y="3031331"/>
            <a:ext cx="518160" cy="37592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6195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52900" y="3588226"/>
            <a:ext cx="521970" cy="18097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588227"/>
            <a:ext cx="529590" cy="180974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04460" y="3407251"/>
            <a:ext cx="502741" cy="36195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Pain Level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6096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Respiratory Status: Gas Exchange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24200" y="3147961"/>
            <a:ext cx="457200" cy="2715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3419019"/>
            <a:ext cx="571500" cy="45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65545" y="2824163"/>
            <a:ext cx="0" cy="919249"/>
          </a:xfrm>
          <a:prstGeom prst="line">
            <a:avLst/>
          </a:prstGeom>
          <a:ln>
            <a:solidFill>
              <a:srgbClr val="FF0000"/>
            </a:solidFill>
            <a:headEnd type="diamond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99635" y="2590800"/>
            <a:ext cx="1575435" cy="828219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If expected NOC rating is not met within 72 hours of admission, LOS will double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Comfortable Death</a:t>
            </a:r>
          </a:p>
        </p:txBody>
      </p: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90600" y="1524000"/>
            <a:ext cx="762000" cy="762000"/>
          </a:xfrm>
          <a:prstGeom prst="ellipse">
            <a:avLst/>
          </a:prstGeom>
          <a:solidFill>
            <a:srgbClr val="0D3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 smtClean="0"/>
              <a:t>i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209800" y="1524000"/>
            <a:ext cx="762000" cy="76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S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657600" y="1508760"/>
            <a:ext cx="762000" cy="76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315" y="18022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Evidence-Based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" y="161647"/>
            <a:ext cx="406493" cy="406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7" y="720540"/>
            <a:ext cx="406493" cy="406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" y="1312910"/>
            <a:ext cx="406493" cy="406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315" y="750326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Suggestion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315" y="1331490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Tutorial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634" y="216142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NANDA-I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" y="2142847"/>
            <a:ext cx="406493" cy="4064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6" y="2701740"/>
            <a:ext cx="406493" cy="4064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1" y="3294110"/>
            <a:ext cx="406493" cy="4064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1634" y="2731526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634" y="3312690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2953" y="423787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at expected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2953" y="4807976"/>
            <a:ext cx="47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within 1 point of expected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2952" y="5389140"/>
            <a:ext cx="57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2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 more points below expected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2503" y="4237877"/>
            <a:ext cx="53045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2503" y="4794818"/>
            <a:ext cx="530450" cy="369332"/>
          </a:xfrm>
          <a:prstGeom prst="roundRect">
            <a:avLst/>
          </a:prstGeom>
          <a:solidFill>
            <a:srgbClr val="E7E72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0417" y="5389140"/>
            <a:ext cx="5304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0417" y="3962400"/>
            <a:ext cx="5853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3822" y="1905000"/>
            <a:ext cx="5853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" t="9559" r="18215" b="27542"/>
          <a:stretch/>
        </p:blipFill>
        <p:spPr bwMode="auto">
          <a:xfrm>
            <a:off x="-76200" y="-16159"/>
            <a:ext cx="600713" cy="70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3" t="23361" r="23719" b="34728"/>
          <a:stretch/>
        </p:blipFill>
        <p:spPr bwMode="auto">
          <a:xfrm>
            <a:off x="53166" y="676275"/>
            <a:ext cx="522314" cy="51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5" t="20321" r="22002" b="35074"/>
          <a:stretch/>
        </p:blipFill>
        <p:spPr bwMode="auto">
          <a:xfrm>
            <a:off x="69722" y="1242403"/>
            <a:ext cx="508195" cy="51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14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80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67</cp:revision>
  <dcterms:created xsi:type="dcterms:W3CDTF">2011-12-13T21:55:54Z</dcterms:created>
  <dcterms:modified xsi:type="dcterms:W3CDTF">2013-02-12T05:01:58Z</dcterms:modified>
</cp:coreProperties>
</file>