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73" r:id="rId4"/>
    <p:sldId id="268" r:id="rId5"/>
    <p:sldId id="274" r:id="rId6"/>
    <p:sldId id="27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2CD"/>
    <a:srgbClr val="E7E729"/>
    <a:srgbClr val="FFFF99"/>
    <a:srgbClr val="FEB228"/>
    <a:srgbClr val="FFA92B"/>
    <a:srgbClr val="CC9A1C"/>
    <a:srgbClr val="FF4627"/>
    <a:srgbClr val="FF492B"/>
    <a:srgbClr val="FC692E"/>
    <a:srgbClr val="CD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3142365" y="2513469"/>
            <a:ext cx="3128451" cy="1213078"/>
          </a:xfrm>
          <a:prstGeom prst="rect">
            <a:avLst/>
          </a:prstGeom>
          <a:gradFill flip="none" rotWithShape="1">
            <a:gsLst>
              <a:gs pos="0">
                <a:srgbClr val="92D050">
                  <a:lumMod val="54000"/>
                  <a:lumOff val="46000"/>
                </a:srgbClr>
              </a:gs>
              <a:gs pos="100000">
                <a:schemeClr val="accent2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124200" y="25087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124200" y="28135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124200" y="31183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124200" y="34231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124200" y="37279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3147419" y="2508706"/>
            <a:ext cx="0" cy="1295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28504" y="380410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903441" y="3614062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 userDrawn="1"/>
        </p:nvSpPr>
        <p:spPr>
          <a:xfrm flipH="1">
            <a:off x="2894991" y="33153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flipH="1">
            <a:off x="2890741" y="30105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7" name="TextBox 26"/>
          <p:cNvSpPr txBox="1"/>
          <p:nvPr userDrawn="1"/>
        </p:nvSpPr>
        <p:spPr>
          <a:xfrm flipH="1">
            <a:off x="2890741" y="27057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 flipH="1">
            <a:off x="2904227" y="24009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192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24200" y="348975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28504" y="380410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DD1D-ED37-4907-8AD7-C556D0397C4A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138174" y="3124200"/>
            <a:ext cx="504186" cy="283051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42360" y="3407251"/>
            <a:ext cx="510540" cy="326549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53654" y="3733800"/>
            <a:ext cx="521216" cy="0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74870" y="3733800"/>
            <a:ext cx="529590" cy="0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204460" y="3407251"/>
            <a:ext cx="502741" cy="326549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07201" y="3214846"/>
            <a:ext cx="561525" cy="192405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3654" y="2522097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138174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642360" y="2522097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Actual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8174" y="2244546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Pain Level</a:t>
            </a:r>
            <a:endParaRPr lang="en-US" sz="1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1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124200" y="2819400"/>
            <a:ext cx="457200" cy="30617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2819400"/>
            <a:ext cx="571500" cy="6096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24200" y="3125578"/>
            <a:ext cx="3150870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38174" y="2244546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Respiratory Status: Gas Exchange</a:t>
            </a:r>
            <a:endParaRPr lang="en-US" sz="1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58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24200" y="3125578"/>
            <a:ext cx="3150870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0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124200" y="3147961"/>
            <a:ext cx="457200" cy="27151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24200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3419019"/>
            <a:ext cx="571500" cy="45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265545" y="2824163"/>
            <a:ext cx="0" cy="919249"/>
          </a:xfrm>
          <a:prstGeom prst="line">
            <a:avLst/>
          </a:prstGeom>
          <a:ln>
            <a:solidFill>
              <a:srgbClr val="FF0000"/>
            </a:solidFill>
            <a:headEnd type="diamond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99635" y="2590800"/>
            <a:ext cx="1575435" cy="828219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If expected NOC rating is not met within 72 hours of admission, LOS will double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8174" y="2244546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Comfortable Death</a:t>
            </a:r>
          </a:p>
        </p:txBody>
      </p:sp>
    </p:spTree>
    <p:extLst>
      <p:ext uri="{BB962C8B-B14F-4D97-AF65-F5344CB8AC3E}">
        <p14:creationId xmlns:p14="http://schemas.microsoft.com/office/powerpoint/2010/main" val="41573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990600" y="1524000"/>
            <a:ext cx="762000" cy="762000"/>
          </a:xfrm>
          <a:prstGeom prst="ellipse">
            <a:avLst/>
          </a:prstGeom>
          <a:solidFill>
            <a:srgbClr val="0D3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 smtClean="0"/>
              <a:t>i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209800" y="1524000"/>
            <a:ext cx="762000" cy="762000"/>
          </a:xfrm>
          <a:prstGeom prst="ellipse">
            <a:avLst/>
          </a:prstGeom>
          <a:solidFill>
            <a:srgbClr val="0D3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S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3657600" y="1508760"/>
            <a:ext cx="762000" cy="76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315" y="180227"/>
            <a:ext cx="48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Evidence-Based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" y="161647"/>
            <a:ext cx="406493" cy="406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7" y="720540"/>
            <a:ext cx="406493" cy="406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2" y="1312910"/>
            <a:ext cx="406493" cy="4064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315" y="750326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Suggestion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0315" y="1331490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Tutorial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634" y="2161427"/>
            <a:ext cx="48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NANDA-I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2" y="2142847"/>
            <a:ext cx="406493" cy="4064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6" y="2701740"/>
            <a:ext cx="406493" cy="4064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41" y="3294110"/>
            <a:ext cx="406493" cy="4064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1634" y="2731526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1634" y="3312690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NIC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2953" y="4237877"/>
            <a:ext cx="48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 rating at expected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2953" y="4807976"/>
            <a:ext cx="473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 rating within 1 point of expected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2952" y="5389140"/>
            <a:ext cx="57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 rating 2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 more points below expected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2503" y="4237877"/>
            <a:ext cx="530450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2503" y="4794818"/>
            <a:ext cx="530450" cy="369332"/>
          </a:xfrm>
          <a:prstGeom prst="roundRect">
            <a:avLst/>
          </a:prstGeom>
          <a:solidFill>
            <a:srgbClr val="E7E72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90417" y="5389140"/>
            <a:ext cx="53045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90417" y="3962400"/>
            <a:ext cx="58531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3822" y="1905000"/>
            <a:ext cx="58531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" t="9559" r="18215" b="27542"/>
          <a:stretch/>
        </p:blipFill>
        <p:spPr bwMode="auto">
          <a:xfrm>
            <a:off x="-76200" y="-16159"/>
            <a:ext cx="600713" cy="70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69" y="676275"/>
            <a:ext cx="521507" cy="51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22" y="1246958"/>
            <a:ext cx="508195" cy="50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1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80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Febret</dc:creator>
  <cp:lastModifiedBy>Alessandro Febretti</cp:lastModifiedBy>
  <cp:revision>70</cp:revision>
  <dcterms:created xsi:type="dcterms:W3CDTF">2011-12-13T21:55:54Z</dcterms:created>
  <dcterms:modified xsi:type="dcterms:W3CDTF">2013-02-26T00:25:25Z</dcterms:modified>
</cp:coreProperties>
</file>